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D0A6-08E6-4C8B-967E-9DC2087E3605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B92FC49-A4F3-44A5-B34E-34460F8CF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9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D0A6-08E6-4C8B-967E-9DC2087E3605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92FC49-A4F3-44A5-B34E-34460F8CF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0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D0A6-08E6-4C8B-967E-9DC2087E3605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92FC49-A4F3-44A5-B34E-34460F8CFD4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0908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D0A6-08E6-4C8B-967E-9DC2087E3605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92FC49-A4F3-44A5-B34E-34460F8CF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3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D0A6-08E6-4C8B-967E-9DC2087E3605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92FC49-A4F3-44A5-B34E-34460F8CFD4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463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D0A6-08E6-4C8B-967E-9DC2087E3605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92FC49-A4F3-44A5-B34E-34460F8CF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12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D0A6-08E6-4C8B-967E-9DC2087E3605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FC49-A4F3-44A5-B34E-34460F8CF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01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D0A6-08E6-4C8B-967E-9DC2087E3605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FC49-A4F3-44A5-B34E-34460F8CF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28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D0A6-08E6-4C8B-967E-9DC2087E3605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FC49-A4F3-44A5-B34E-34460F8CF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77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D0A6-08E6-4C8B-967E-9DC2087E3605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92FC49-A4F3-44A5-B34E-34460F8CF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16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D0A6-08E6-4C8B-967E-9DC2087E3605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B92FC49-A4F3-44A5-B34E-34460F8CF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6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D0A6-08E6-4C8B-967E-9DC2087E3605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B92FC49-A4F3-44A5-B34E-34460F8CF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54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D0A6-08E6-4C8B-967E-9DC2087E3605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FC49-A4F3-44A5-B34E-34460F8CF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83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D0A6-08E6-4C8B-967E-9DC2087E3605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FC49-A4F3-44A5-B34E-34460F8CF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6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D0A6-08E6-4C8B-967E-9DC2087E3605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FC49-A4F3-44A5-B34E-34460F8CF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1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D0A6-08E6-4C8B-967E-9DC2087E3605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92FC49-A4F3-44A5-B34E-34460F8CF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3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3D0A6-08E6-4C8B-967E-9DC2087E3605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B92FC49-A4F3-44A5-B34E-34460F8CF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7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CARA MEMBUAT CV&amp; MOTIVATION LETTER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MG </a:t>
            </a:r>
            <a:r>
              <a:rPr lang="en-US" dirty="0" err="1" smtClean="0"/>
              <a:t>Catur</a:t>
            </a:r>
            <a:r>
              <a:rPr lang="en-US" dirty="0" smtClean="0"/>
              <a:t> </a:t>
            </a:r>
            <a:r>
              <a:rPr lang="en-US" dirty="0" err="1" smtClean="0"/>
              <a:t>Yuantari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59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20 Contoh CV Lamaran Kerja yang Menarik &amp; Kreatif (Cara Membuat CV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000" y="1825624"/>
            <a:ext cx="3617275" cy="5116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20 Contoh CV Lamaran Kerja yang Menarik &amp; Kreatif (Cara Membuat CV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726" y="1738162"/>
            <a:ext cx="3652151" cy="511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28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Tips </a:t>
            </a:r>
            <a:r>
              <a:rPr lang="en-US" sz="4000" b="1" dirty="0" err="1"/>
              <a:t>Terbaru</a:t>
            </a:r>
            <a:r>
              <a:rPr lang="en-US" sz="4000" b="1" dirty="0"/>
              <a:t> </a:t>
            </a:r>
            <a:r>
              <a:rPr lang="en-US" sz="4000" b="1" dirty="0" err="1"/>
              <a:t>Membuat</a:t>
            </a:r>
            <a:r>
              <a:rPr lang="en-US" sz="4000" b="1" dirty="0"/>
              <a:t> CV </a:t>
            </a:r>
            <a:r>
              <a:rPr lang="en-US" sz="4000" b="1" dirty="0" err="1"/>
              <a:t>dan</a:t>
            </a:r>
            <a:r>
              <a:rPr lang="en-US" sz="4000" b="1" dirty="0"/>
              <a:t> Resume Yang </a:t>
            </a:r>
            <a:r>
              <a:rPr lang="en-US" sz="4000" b="1" dirty="0" err="1" smtClean="0"/>
              <a:t>Menarik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Desain</a:t>
            </a:r>
            <a:r>
              <a:rPr lang="en-US" b="1" dirty="0"/>
              <a:t> CV </a:t>
            </a:r>
            <a:r>
              <a:rPr lang="en-US" b="1" dirty="0" err="1"/>
              <a:t>dan</a:t>
            </a:r>
            <a:r>
              <a:rPr lang="en-US" b="1" dirty="0"/>
              <a:t> resume yang </a:t>
            </a:r>
            <a:r>
              <a:rPr lang="en-US" b="1" dirty="0" err="1"/>
              <a:t>simpel</a:t>
            </a:r>
            <a:endParaRPr lang="en-US" b="1" dirty="0"/>
          </a:p>
          <a:p>
            <a:r>
              <a:rPr lang="fi-FI" b="1" dirty="0"/>
              <a:t>Perhatikan jabatan yang kamu tulis</a:t>
            </a:r>
          </a:p>
          <a:p>
            <a:r>
              <a:rPr lang="en-US" b="1" dirty="0" err="1"/>
              <a:t>Deskripsi</a:t>
            </a:r>
            <a:r>
              <a:rPr lang="en-US" b="1" dirty="0"/>
              <a:t> </a:t>
            </a:r>
            <a:r>
              <a:rPr lang="en-US" b="1" dirty="0" err="1"/>
              <a:t>diri</a:t>
            </a:r>
            <a:r>
              <a:rPr lang="en-US" b="1" dirty="0"/>
              <a:t> yang </a:t>
            </a:r>
            <a:r>
              <a:rPr lang="en-US" b="1" dirty="0" err="1"/>
              <a:t>singkat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padat</a:t>
            </a:r>
            <a:endParaRPr lang="en-US" b="1" dirty="0"/>
          </a:p>
          <a:p>
            <a:r>
              <a:rPr lang="en-US" b="1" dirty="0" err="1"/>
              <a:t>Tambahkan</a:t>
            </a:r>
            <a:r>
              <a:rPr lang="en-US" b="1" dirty="0"/>
              <a:t> </a:t>
            </a:r>
            <a:r>
              <a:rPr lang="en-US" b="1" i="1" dirty="0"/>
              <a:t>soft skill</a:t>
            </a:r>
            <a:endParaRPr lang="en-US" b="1" dirty="0"/>
          </a:p>
          <a:p>
            <a:r>
              <a:rPr lang="en-US" b="1" dirty="0"/>
              <a:t>Isi </a:t>
            </a:r>
            <a:r>
              <a:rPr lang="en-US" b="1" dirty="0" err="1"/>
              <a:t>riwayat</a:t>
            </a:r>
            <a:r>
              <a:rPr lang="en-US" b="1" dirty="0"/>
              <a:t> </a:t>
            </a:r>
            <a:r>
              <a:rPr lang="en-US" b="1" dirty="0" err="1"/>
              <a:t>kerja</a:t>
            </a:r>
            <a:r>
              <a:rPr lang="en-US" b="1" dirty="0"/>
              <a:t> yang </a:t>
            </a:r>
            <a:r>
              <a:rPr lang="en-US" b="1" dirty="0" err="1"/>
              <a:t>spesifik</a:t>
            </a:r>
            <a:endParaRPr lang="en-US" b="1" dirty="0"/>
          </a:p>
          <a:p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selektif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relevan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93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Apa</a:t>
            </a:r>
            <a:r>
              <a:rPr lang="en-US" b="1" dirty="0"/>
              <a:t> </a:t>
            </a:r>
            <a:r>
              <a:rPr lang="en-US" b="1" dirty="0" err="1"/>
              <a:t>Itu</a:t>
            </a:r>
            <a:r>
              <a:rPr lang="en-US" b="1" dirty="0"/>
              <a:t> Motivation Letter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Motivation letter 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sebutan</a:t>
            </a:r>
            <a:r>
              <a:rPr lang="en-US" dirty="0"/>
              <a:t> lain, </a:t>
            </a:r>
            <a:r>
              <a:rPr lang="en-US" dirty="0" err="1"/>
              <a:t>nih</a:t>
            </a:r>
            <a:r>
              <a:rPr lang="en-US" dirty="0"/>
              <a:t> </a:t>
            </a:r>
            <a:r>
              <a:rPr lang="en-US" dirty="0" err="1"/>
              <a:t>Quipperian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 </a:t>
            </a:r>
            <a:r>
              <a:rPr lang="en-US" i="1" dirty="0"/>
              <a:t>Motivation Statement </a:t>
            </a:r>
            <a:r>
              <a:rPr lang="en-US" dirty="0" err="1"/>
              <a:t>atau</a:t>
            </a:r>
            <a:r>
              <a:rPr lang="en-US" dirty="0"/>
              <a:t> </a:t>
            </a:r>
            <a:r>
              <a:rPr lang="en-US" i="1" dirty="0"/>
              <a:t>Statement of Purpose </a:t>
            </a:r>
            <a:r>
              <a:rPr lang="en-US" dirty="0" err="1"/>
              <a:t>atau</a:t>
            </a:r>
            <a:r>
              <a:rPr lang="en-US" dirty="0"/>
              <a:t> </a:t>
            </a:r>
            <a:r>
              <a:rPr lang="en-US" i="1" dirty="0"/>
              <a:t>Letter of Intent</a:t>
            </a:r>
            <a:r>
              <a:rPr lang="en-US" dirty="0"/>
              <a:t> </a:t>
            </a:r>
            <a:r>
              <a:rPr lang="en-US" dirty="0" err="1"/>
              <a:t>atau</a:t>
            </a:r>
            <a:r>
              <a:rPr lang="en-US" dirty="0"/>
              <a:t> </a:t>
            </a:r>
            <a:r>
              <a:rPr lang="en-US" i="1" dirty="0"/>
              <a:t>Personal Statement.</a:t>
            </a:r>
            <a:endParaRPr lang="en-US" i="1" dirty="0" smtClean="0"/>
          </a:p>
          <a:p>
            <a:r>
              <a:rPr lang="en-US" i="1" dirty="0" smtClean="0"/>
              <a:t>Motivation </a:t>
            </a:r>
            <a:r>
              <a:rPr lang="en-US" i="1" dirty="0"/>
              <a:t>letter 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pengajuan</a:t>
            </a:r>
            <a:r>
              <a:rPr lang="en-US" dirty="0"/>
              <a:t> </a:t>
            </a:r>
            <a:r>
              <a:rPr lang="en-US" dirty="0" err="1"/>
              <a:t>beasiswa</a:t>
            </a:r>
            <a:r>
              <a:rPr lang="en-US" dirty="0"/>
              <a:t> di </a:t>
            </a:r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pengajuan</a:t>
            </a:r>
            <a:r>
              <a:rPr lang="en-US" dirty="0"/>
              <a:t> </a:t>
            </a:r>
            <a:r>
              <a:rPr lang="en-US" dirty="0" err="1"/>
              <a:t>lamaran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 smtClean="0"/>
              <a:t>.</a:t>
            </a:r>
          </a:p>
          <a:p>
            <a:r>
              <a:rPr lang="en-US" dirty="0"/>
              <a:t>Bahasa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 </a:t>
            </a:r>
            <a:r>
              <a:rPr lang="en-US" i="1" dirty="0"/>
              <a:t>motivation letter 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kok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 </a:t>
            </a:r>
            <a:r>
              <a:rPr lang="en-US" i="1" dirty="0"/>
              <a:t>motivation letter, 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bertele</a:t>
            </a:r>
            <a:r>
              <a:rPr lang="en-US" dirty="0"/>
              <a:t>-tele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berlebihan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573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Ada </a:t>
            </a:r>
            <a:r>
              <a:rPr lang="en-US" sz="4000" dirty="0" err="1"/>
              <a:t>beberapa</a:t>
            </a:r>
            <a:r>
              <a:rPr lang="en-US" sz="4000" dirty="0"/>
              <a:t> </a:t>
            </a:r>
            <a:r>
              <a:rPr lang="en-US" sz="4000" dirty="0" err="1"/>
              <a:t>hal</a:t>
            </a:r>
            <a:r>
              <a:rPr lang="en-US" sz="4000" dirty="0"/>
              <a:t> yang </a:t>
            </a:r>
            <a:r>
              <a:rPr lang="en-US" sz="4000" dirty="0" err="1"/>
              <a:t>akan</a:t>
            </a:r>
            <a:r>
              <a:rPr lang="en-US" sz="4000" dirty="0"/>
              <a:t> </a:t>
            </a:r>
            <a:r>
              <a:rPr lang="en-US" sz="4000" dirty="0" err="1"/>
              <a:t>dinilai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 </a:t>
            </a:r>
            <a:r>
              <a:rPr lang="en-US" sz="4000" i="1" dirty="0"/>
              <a:t>motivation letter</a:t>
            </a:r>
            <a:r>
              <a:rPr lang="en-US" sz="4000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,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 </a:t>
            </a:r>
            <a:r>
              <a:rPr lang="en-US" i="1" dirty="0"/>
              <a:t>typo, 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, </a:t>
            </a:r>
            <a:r>
              <a:rPr lang="en-US" dirty="0" err="1"/>
              <a:t>kosa</a:t>
            </a:r>
            <a:r>
              <a:rPr lang="en-US" dirty="0"/>
              <a:t> kata, </a:t>
            </a:r>
            <a:r>
              <a:rPr lang="en-US" dirty="0" err="1"/>
              <a:t>dan</a:t>
            </a:r>
            <a:r>
              <a:rPr lang="en-US" dirty="0"/>
              <a:t> lain-lain.</a:t>
            </a:r>
          </a:p>
          <a:p>
            <a:pPr fontAlgn="base"/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esai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,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isinya</a:t>
            </a:r>
            <a:r>
              <a:rPr lang="en-US" dirty="0"/>
              <a:t> </a:t>
            </a:r>
            <a:r>
              <a:rPr lang="en-US" dirty="0" err="1"/>
              <a:t>menginspirasi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sekadar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biografi</a:t>
            </a:r>
            <a:r>
              <a:rPr lang="en-US" dirty="0"/>
              <a:t>.</a:t>
            </a:r>
          </a:p>
          <a:p>
            <a:pPr fontAlgn="base"/>
            <a:r>
              <a:rPr lang="en-US" i="1" dirty="0"/>
              <a:t>Skill yang </a:t>
            </a:r>
            <a:r>
              <a:rPr lang="en-US" i="1" dirty="0" err="1"/>
              <a:t>kamu</a:t>
            </a:r>
            <a:r>
              <a:rPr lang="en-US" i="1" dirty="0"/>
              <a:t> </a:t>
            </a:r>
            <a:r>
              <a:rPr lang="en-US" i="1" dirty="0" err="1"/>
              <a:t>miliki</a:t>
            </a:r>
            <a:r>
              <a:rPr lang="en-US" i="1" dirty="0"/>
              <a:t>.</a:t>
            </a:r>
            <a:endParaRPr lang="en-US" dirty="0"/>
          </a:p>
          <a:p>
            <a:pPr fontAlgn="base"/>
            <a:r>
              <a:rPr lang="en-US" dirty="0" err="1"/>
              <a:t>Pengalaman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kompetisi</a:t>
            </a:r>
            <a:r>
              <a:rPr lang="en-US" dirty="0"/>
              <a:t>,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pPr fontAlgn="base"/>
            <a:r>
              <a:rPr lang="en-US" i="1" dirty="0"/>
              <a:t>Project yang </a:t>
            </a:r>
            <a:r>
              <a:rPr lang="en-US" i="1" dirty="0" err="1"/>
              <a:t>pernah</a:t>
            </a:r>
            <a:r>
              <a:rPr lang="en-US" i="1" dirty="0"/>
              <a:t> </a:t>
            </a:r>
            <a:r>
              <a:rPr lang="en-US" i="1" dirty="0" err="1"/>
              <a:t>dilakukan</a:t>
            </a:r>
            <a:r>
              <a:rPr lang="en-US" i="1" dirty="0"/>
              <a:t>.</a:t>
            </a:r>
            <a:endParaRPr lang="en-US" dirty="0"/>
          </a:p>
          <a:p>
            <a:pPr fontAlgn="base"/>
            <a:r>
              <a:rPr lang="en-US" dirty="0" err="1"/>
              <a:t>Kesesuaian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 </a:t>
            </a:r>
            <a:r>
              <a:rPr lang="en-US" i="1" dirty="0"/>
              <a:t>motivation letter 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yang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tuju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8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Trik</a:t>
            </a:r>
            <a:r>
              <a:rPr lang="en-US" b="1" dirty="0"/>
              <a:t> </a:t>
            </a:r>
            <a:r>
              <a:rPr lang="en-US" b="1" dirty="0" err="1"/>
              <a:t>Menulis</a:t>
            </a:r>
            <a:r>
              <a:rPr lang="en-US" b="1" dirty="0"/>
              <a:t> Motivation </a:t>
            </a:r>
            <a:r>
              <a:rPr lang="en-US" b="1" dirty="0" smtClean="0"/>
              <a:t>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Ikuti</a:t>
            </a:r>
            <a:r>
              <a:rPr lang="en-US" b="1" dirty="0"/>
              <a:t> Guiding Questions</a:t>
            </a:r>
          </a:p>
          <a:p>
            <a:r>
              <a:rPr lang="en-US" b="1" dirty="0"/>
              <a:t> Tata Bahasa</a:t>
            </a:r>
          </a:p>
          <a:p>
            <a:r>
              <a:rPr lang="en-US" b="1" dirty="0" err="1"/>
              <a:t>Tuliskan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Terstruktur</a:t>
            </a:r>
            <a:endParaRPr lang="en-US" b="1" dirty="0"/>
          </a:p>
          <a:p>
            <a:r>
              <a:rPr lang="en-US" b="1" dirty="0" err="1"/>
              <a:t>Beritahu</a:t>
            </a:r>
            <a:r>
              <a:rPr lang="en-US" b="1" dirty="0"/>
              <a:t> </a:t>
            </a:r>
            <a:r>
              <a:rPr lang="en-US" b="1" dirty="0" err="1"/>
              <a:t>Kelebihan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Kekurangan</a:t>
            </a:r>
            <a:endParaRPr lang="en-US" b="1" dirty="0"/>
          </a:p>
          <a:p>
            <a:r>
              <a:rPr lang="en-US" b="1" dirty="0" err="1"/>
              <a:t>Jelaskan</a:t>
            </a:r>
            <a:r>
              <a:rPr lang="en-US" b="1" dirty="0"/>
              <a:t> </a:t>
            </a:r>
            <a:r>
              <a:rPr lang="en-US" b="1" dirty="0" err="1"/>
              <a:t>Visi</a:t>
            </a:r>
            <a:r>
              <a:rPr lang="en-US" b="1" dirty="0"/>
              <a:t> </a:t>
            </a:r>
            <a:r>
              <a:rPr lang="en-US" b="1" dirty="0" err="1"/>
              <a:t>Kamu</a:t>
            </a:r>
            <a:endParaRPr lang="en-US" b="1" dirty="0"/>
          </a:p>
          <a:p>
            <a:r>
              <a:rPr lang="en-US" b="1" dirty="0"/>
              <a:t>Proofread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63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185</TotalTime>
  <Words>62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CARA MEMBUAT CV&amp; MOTIVATION LETTER</vt:lpstr>
      <vt:lpstr>PowerPoint Presentation</vt:lpstr>
      <vt:lpstr>Tips Terbaru Membuat CV dan Resume Yang Menarik</vt:lpstr>
      <vt:lpstr>Apa Itu Motivation Letter?</vt:lpstr>
      <vt:lpstr>Ada beberapa hal yang akan dinilai dalam motivation letter:</vt:lpstr>
      <vt:lpstr>Trik Menulis Motivation Letter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 MEMBUAT CV&amp; MOTIVATION LETTER</dc:title>
  <dc:creator>HP x360</dc:creator>
  <cp:lastModifiedBy>HP x360</cp:lastModifiedBy>
  <cp:revision>8</cp:revision>
  <dcterms:created xsi:type="dcterms:W3CDTF">2020-06-18T05:06:17Z</dcterms:created>
  <dcterms:modified xsi:type="dcterms:W3CDTF">2021-02-26T15:58:37Z</dcterms:modified>
</cp:coreProperties>
</file>