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4" r:id="rId3"/>
    <p:sldId id="295" r:id="rId4"/>
    <p:sldId id="320" r:id="rId5"/>
    <p:sldId id="297" r:id="rId6"/>
    <p:sldId id="298" r:id="rId7"/>
    <p:sldId id="308" r:id="rId8"/>
    <p:sldId id="300" r:id="rId9"/>
    <p:sldId id="333" r:id="rId10"/>
    <p:sldId id="302" r:id="rId11"/>
    <p:sldId id="299" r:id="rId12"/>
    <p:sldId id="309" r:id="rId13"/>
    <p:sldId id="305" r:id="rId14"/>
    <p:sldId id="303" r:id="rId15"/>
    <p:sldId id="307" r:id="rId16"/>
    <p:sldId id="306" r:id="rId17"/>
    <p:sldId id="314" r:id="rId18"/>
    <p:sldId id="315" r:id="rId19"/>
    <p:sldId id="316" r:id="rId20"/>
    <p:sldId id="318" r:id="rId21"/>
    <p:sldId id="319" r:id="rId22"/>
    <p:sldId id="317" r:id="rId23"/>
    <p:sldId id="310" r:id="rId24"/>
    <p:sldId id="311" r:id="rId25"/>
    <p:sldId id="312" r:id="rId26"/>
    <p:sldId id="321" r:id="rId27"/>
    <p:sldId id="326" r:id="rId28"/>
    <p:sldId id="328" r:id="rId29"/>
    <p:sldId id="330" r:id="rId30"/>
    <p:sldId id="313" r:id="rId31"/>
    <p:sldId id="325" r:id="rId32"/>
    <p:sldId id="331" r:id="rId33"/>
    <p:sldId id="329" r:id="rId34"/>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80" y="-90"/>
      </p:cViewPr>
      <p:guideLst>
        <p:guide orient="horz" pos="180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2592FF-6EEE-4080-BCC7-4D06A4C6313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9CA83D3A-D769-4296-A6BB-A882AC565F74}">
      <dgm:prSet/>
      <dgm:spPr>
        <a:solidFill>
          <a:srgbClr val="CCFF33"/>
        </a:solidFill>
      </dgm:spPr>
      <dgm:t>
        <a:bodyPr/>
        <a:lstStyle/>
        <a:p>
          <a:pPr algn="ctr" rtl="0"/>
          <a:r>
            <a:rPr lang="en-US" dirty="0" err="1" smtClean="0">
              <a:solidFill>
                <a:schemeClr val="tx1"/>
              </a:solidFill>
            </a:rPr>
            <a:t>Coba</a:t>
          </a:r>
          <a:r>
            <a:rPr lang="en-US" dirty="0" smtClean="0">
              <a:solidFill>
                <a:schemeClr val="tx1"/>
              </a:solidFill>
            </a:rPr>
            <a:t> </a:t>
          </a:r>
          <a:r>
            <a:rPr lang="en-US" dirty="0" err="1" smtClean="0">
              <a:solidFill>
                <a:schemeClr val="tx1"/>
              </a:solidFill>
            </a:rPr>
            <a:t>sebutkan</a:t>
          </a:r>
          <a:r>
            <a:rPr lang="en-US" dirty="0" smtClean="0">
              <a:solidFill>
                <a:schemeClr val="tx1"/>
              </a:solidFill>
            </a:rPr>
            <a:t> </a:t>
          </a:r>
          <a:r>
            <a:rPr lang="en-US" dirty="0" err="1" smtClean="0">
              <a:solidFill>
                <a:schemeClr val="tx1"/>
              </a:solidFill>
            </a:rPr>
            <a:t>definisi</a:t>
          </a:r>
          <a:r>
            <a:rPr lang="en-US" dirty="0" smtClean="0">
              <a:solidFill>
                <a:schemeClr val="tx1"/>
              </a:solidFill>
            </a:rPr>
            <a:t> SEHAT ! </a:t>
          </a:r>
          <a:endParaRPr lang="en-US" dirty="0">
            <a:solidFill>
              <a:schemeClr val="tx1"/>
            </a:solidFill>
          </a:endParaRPr>
        </a:p>
      </dgm:t>
    </dgm:pt>
    <dgm:pt modelId="{79615A45-8249-42C0-9D34-14654C05FB98}" type="parTrans" cxnId="{3828CD15-A05C-4691-978A-DEEC26D6B36C}">
      <dgm:prSet/>
      <dgm:spPr/>
      <dgm:t>
        <a:bodyPr/>
        <a:lstStyle/>
        <a:p>
          <a:pPr algn="ctr"/>
          <a:endParaRPr lang="en-US">
            <a:solidFill>
              <a:schemeClr val="tx1"/>
            </a:solidFill>
          </a:endParaRPr>
        </a:p>
      </dgm:t>
    </dgm:pt>
    <dgm:pt modelId="{4763DC1E-7AA3-417D-87A0-3420615A5CF3}" type="sibTrans" cxnId="{3828CD15-A05C-4691-978A-DEEC26D6B36C}">
      <dgm:prSet/>
      <dgm:spPr/>
      <dgm:t>
        <a:bodyPr/>
        <a:lstStyle/>
        <a:p>
          <a:pPr algn="ctr"/>
          <a:endParaRPr lang="en-US">
            <a:solidFill>
              <a:schemeClr val="tx1"/>
            </a:solidFill>
          </a:endParaRPr>
        </a:p>
      </dgm:t>
    </dgm:pt>
    <dgm:pt modelId="{89C843FA-E152-4122-A2B3-6240BD8E35A4}">
      <dgm:prSet/>
      <dgm:spPr/>
      <dgm:t>
        <a:bodyPr/>
        <a:lstStyle/>
        <a:p>
          <a:pPr algn="ctr" rtl="0"/>
          <a:r>
            <a:rPr lang="en-US" dirty="0" smtClean="0">
              <a:solidFill>
                <a:schemeClr val="tx1"/>
              </a:solidFill>
            </a:rPr>
            <a:t>a state of </a:t>
          </a:r>
          <a:r>
            <a:rPr lang="en-US" b="1" dirty="0" smtClean="0">
              <a:solidFill>
                <a:schemeClr val="tx1"/>
              </a:solidFill>
            </a:rPr>
            <a:t>complete</a:t>
          </a:r>
          <a:r>
            <a:rPr lang="en-US" dirty="0" smtClean="0">
              <a:solidFill>
                <a:schemeClr val="tx1"/>
              </a:solidFill>
            </a:rPr>
            <a:t> physical, social and mental well-being, and not merely the absence of disease or infirmity </a:t>
          </a:r>
        </a:p>
        <a:p>
          <a:pPr algn="ctr" rtl="0"/>
          <a:r>
            <a:rPr lang="en-US" dirty="0" smtClean="0">
              <a:solidFill>
                <a:schemeClr val="tx1"/>
              </a:solidFill>
            </a:rPr>
            <a:t>(WHO, 1948)</a:t>
          </a:r>
          <a:endParaRPr lang="en-US" dirty="0">
            <a:solidFill>
              <a:schemeClr val="tx1"/>
            </a:solidFill>
          </a:endParaRPr>
        </a:p>
      </dgm:t>
    </dgm:pt>
    <dgm:pt modelId="{BE64A568-EA91-429A-ABE7-F6408AA8BF05}" type="parTrans" cxnId="{D746562E-08F6-429C-B781-FCC8529F7F90}">
      <dgm:prSet/>
      <dgm:spPr/>
      <dgm:t>
        <a:bodyPr/>
        <a:lstStyle/>
        <a:p>
          <a:pPr algn="ctr"/>
          <a:endParaRPr lang="en-US">
            <a:solidFill>
              <a:schemeClr val="tx1"/>
            </a:solidFill>
          </a:endParaRPr>
        </a:p>
      </dgm:t>
    </dgm:pt>
    <dgm:pt modelId="{E1284715-A6FD-4628-8196-BFAFF06F4D22}" type="sibTrans" cxnId="{D746562E-08F6-429C-B781-FCC8529F7F90}">
      <dgm:prSet/>
      <dgm:spPr/>
      <dgm:t>
        <a:bodyPr/>
        <a:lstStyle/>
        <a:p>
          <a:pPr algn="ctr"/>
          <a:endParaRPr lang="en-US">
            <a:solidFill>
              <a:schemeClr val="tx1"/>
            </a:solidFill>
          </a:endParaRPr>
        </a:p>
      </dgm:t>
    </dgm:pt>
    <dgm:pt modelId="{D7B0CAEE-30A8-4AC5-AE59-F32B9234D2EA}" type="pres">
      <dgm:prSet presAssocID="{812592FF-6EEE-4080-BCC7-4D06A4C63139}" presName="linear" presStyleCnt="0">
        <dgm:presLayoutVars>
          <dgm:animLvl val="lvl"/>
          <dgm:resizeHandles val="exact"/>
        </dgm:presLayoutVars>
      </dgm:prSet>
      <dgm:spPr/>
    </dgm:pt>
    <dgm:pt modelId="{9E8BB5D1-7F28-4C45-A88F-A373403027A0}" type="pres">
      <dgm:prSet presAssocID="{9CA83D3A-D769-4296-A6BB-A882AC565F74}" presName="parentText" presStyleLbl="node1" presStyleIdx="0" presStyleCnt="2" custScaleY="46695">
        <dgm:presLayoutVars>
          <dgm:chMax val="0"/>
          <dgm:bulletEnabled val="1"/>
        </dgm:presLayoutVars>
      </dgm:prSet>
      <dgm:spPr/>
      <dgm:t>
        <a:bodyPr/>
        <a:lstStyle/>
        <a:p>
          <a:endParaRPr lang="en-US"/>
        </a:p>
      </dgm:t>
    </dgm:pt>
    <dgm:pt modelId="{FE155782-94F7-4AB6-9F59-D14094615934}" type="pres">
      <dgm:prSet presAssocID="{4763DC1E-7AA3-417D-87A0-3420615A5CF3}" presName="spacer" presStyleCnt="0"/>
      <dgm:spPr/>
    </dgm:pt>
    <dgm:pt modelId="{DFC93C7E-5729-4A29-BF85-38CFF06D5072}" type="pres">
      <dgm:prSet presAssocID="{89C843FA-E152-4122-A2B3-6240BD8E35A4}" presName="parentText" presStyleLbl="node1" presStyleIdx="1" presStyleCnt="2">
        <dgm:presLayoutVars>
          <dgm:chMax val="0"/>
          <dgm:bulletEnabled val="1"/>
        </dgm:presLayoutVars>
      </dgm:prSet>
      <dgm:spPr/>
      <dgm:t>
        <a:bodyPr/>
        <a:lstStyle/>
        <a:p>
          <a:endParaRPr lang="en-US"/>
        </a:p>
      </dgm:t>
    </dgm:pt>
  </dgm:ptLst>
  <dgm:cxnLst>
    <dgm:cxn modelId="{D746562E-08F6-429C-B781-FCC8529F7F90}" srcId="{812592FF-6EEE-4080-BCC7-4D06A4C63139}" destId="{89C843FA-E152-4122-A2B3-6240BD8E35A4}" srcOrd="1" destOrd="0" parTransId="{BE64A568-EA91-429A-ABE7-F6408AA8BF05}" sibTransId="{E1284715-A6FD-4628-8196-BFAFF06F4D22}"/>
    <dgm:cxn modelId="{3828CD15-A05C-4691-978A-DEEC26D6B36C}" srcId="{812592FF-6EEE-4080-BCC7-4D06A4C63139}" destId="{9CA83D3A-D769-4296-A6BB-A882AC565F74}" srcOrd="0" destOrd="0" parTransId="{79615A45-8249-42C0-9D34-14654C05FB98}" sibTransId="{4763DC1E-7AA3-417D-87A0-3420615A5CF3}"/>
    <dgm:cxn modelId="{7FAC8D67-EA90-4363-8548-D045FE8972B0}" type="presOf" srcId="{89C843FA-E152-4122-A2B3-6240BD8E35A4}" destId="{DFC93C7E-5729-4A29-BF85-38CFF06D5072}" srcOrd="0" destOrd="0" presId="urn:microsoft.com/office/officeart/2005/8/layout/vList2"/>
    <dgm:cxn modelId="{95FCC4D8-8FB7-4FCE-BD82-A683E39CBE7F}" type="presOf" srcId="{9CA83D3A-D769-4296-A6BB-A882AC565F74}" destId="{9E8BB5D1-7F28-4C45-A88F-A373403027A0}" srcOrd="0" destOrd="0" presId="urn:microsoft.com/office/officeart/2005/8/layout/vList2"/>
    <dgm:cxn modelId="{44CFD7B9-9381-4397-959A-D942B0E927F8}" type="presOf" srcId="{812592FF-6EEE-4080-BCC7-4D06A4C63139}" destId="{D7B0CAEE-30A8-4AC5-AE59-F32B9234D2EA}" srcOrd="0" destOrd="0" presId="urn:microsoft.com/office/officeart/2005/8/layout/vList2"/>
    <dgm:cxn modelId="{145863E3-9050-4394-A16E-432E81995C73}" type="presParOf" srcId="{D7B0CAEE-30A8-4AC5-AE59-F32B9234D2EA}" destId="{9E8BB5D1-7F28-4C45-A88F-A373403027A0}" srcOrd="0" destOrd="0" presId="urn:microsoft.com/office/officeart/2005/8/layout/vList2"/>
    <dgm:cxn modelId="{3C2856C3-51F7-4FCA-AFF4-626C76FE94A9}" type="presParOf" srcId="{D7B0CAEE-30A8-4AC5-AE59-F32B9234D2EA}" destId="{FE155782-94F7-4AB6-9F59-D14094615934}" srcOrd="1" destOrd="0" presId="urn:microsoft.com/office/officeart/2005/8/layout/vList2"/>
    <dgm:cxn modelId="{E8F69E5A-E0B1-4A89-9F12-3271A8222908}" type="presParOf" srcId="{D7B0CAEE-30A8-4AC5-AE59-F32B9234D2EA}" destId="{DFC93C7E-5729-4A29-BF85-38CFF06D5072}" srcOrd="2"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C830927A-40FA-432D-A2AD-5659A344C38B}" type="doc">
      <dgm:prSet loTypeId="urn:microsoft.com/office/officeart/2005/8/layout/hProcess11" loCatId="process" qsTypeId="urn:microsoft.com/office/officeart/2005/8/quickstyle/simple1" qsCatId="simple" csTypeId="urn:microsoft.com/office/officeart/2005/8/colors/accent1_2" csCatId="accent1" phldr="1"/>
      <dgm:spPr/>
    </dgm:pt>
    <dgm:pt modelId="{A7C350DC-B5DA-4381-9C16-95F77D71D3FD}">
      <dgm:prSet phldrT="[Text]"/>
      <dgm:spPr/>
      <dgm:t>
        <a:bodyPr/>
        <a:lstStyle/>
        <a:p>
          <a:r>
            <a:rPr lang="en-US" dirty="0" err="1" smtClean="0"/>
            <a:t>Deklarasi</a:t>
          </a:r>
          <a:r>
            <a:rPr lang="en-US" dirty="0" smtClean="0"/>
            <a:t> Alma Ata, 1978</a:t>
          </a:r>
          <a:endParaRPr lang="en-US" dirty="0"/>
        </a:p>
      </dgm:t>
    </dgm:pt>
    <dgm:pt modelId="{D19A7F23-B616-4B0E-BD41-217B7E65481B}" type="parTrans" cxnId="{016B45B0-CFBA-45D6-ADB0-41FF766AE6DC}">
      <dgm:prSet/>
      <dgm:spPr/>
      <dgm:t>
        <a:bodyPr/>
        <a:lstStyle/>
        <a:p>
          <a:endParaRPr lang="en-US"/>
        </a:p>
      </dgm:t>
    </dgm:pt>
    <dgm:pt modelId="{9C9DF8BA-120A-489E-A748-E6F377F71815}" type="sibTrans" cxnId="{016B45B0-CFBA-45D6-ADB0-41FF766AE6DC}">
      <dgm:prSet/>
      <dgm:spPr/>
      <dgm:t>
        <a:bodyPr/>
        <a:lstStyle/>
        <a:p>
          <a:endParaRPr lang="en-US"/>
        </a:p>
      </dgm:t>
    </dgm:pt>
    <dgm:pt modelId="{17D2DE3F-DD79-40AA-BC8F-4AD91CDE29EB}">
      <dgm:prSet phldrT="[Text]"/>
      <dgm:spPr/>
      <dgm:t>
        <a:bodyPr/>
        <a:lstStyle/>
        <a:p>
          <a:r>
            <a:rPr lang="en-US" dirty="0" smtClean="0"/>
            <a:t>Ottawa Charter, </a:t>
          </a:r>
          <a:r>
            <a:rPr lang="en-US" dirty="0" smtClean="0"/>
            <a:t>1986</a:t>
          </a:r>
          <a:endParaRPr lang="en-US" dirty="0"/>
        </a:p>
      </dgm:t>
    </dgm:pt>
    <dgm:pt modelId="{C36467D8-EE19-48DE-B62B-0F19F2577E20}" type="parTrans" cxnId="{432F62D7-BF06-4065-B855-7D9BBCF2C3BF}">
      <dgm:prSet/>
      <dgm:spPr/>
      <dgm:t>
        <a:bodyPr/>
        <a:lstStyle/>
        <a:p>
          <a:endParaRPr lang="en-US"/>
        </a:p>
      </dgm:t>
    </dgm:pt>
    <dgm:pt modelId="{29638778-4769-46D2-9CB1-90334A651C07}" type="sibTrans" cxnId="{432F62D7-BF06-4065-B855-7D9BBCF2C3BF}">
      <dgm:prSet/>
      <dgm:spPr/>
      <dgm:t>
        <a:bodyPr/>
        <a:lstStyle/>
        <a:p>
          <a:endParaRPr lang="en-US"/>
        </a:p>
      </dgm:t>
    </dgm:pt>
    <dgm:pt modelId="{4F61C9E6-7CD7-4700-A2FD-50FAA09510C0}">
      <dgm:prSet phldrT="[Text]"/>
      <dgm:spPr/>
      <dgm:t>
        <a:bodyPr/>
        <a:lstStyle/>
        <a:p>
          <a:r>
            <a:rPr lang="en-US" dirty="0" smtClean="0"/>
            <a:t>Sundsvall Statement Sweden, 1991</a:t>
          </a:r>
          <a:endParaRPr lang="en-US" dirty="0"/>
        </a:p>
      </dgm:t>
    </dgm:pt>
    <dgm:pt modelId="{5BBE9C5D-85FE-4D81-8AAA-B11812DA15B6}" type="parTrans" cxnId="{BB3A5E5D-41A6-4E08-A03E-C9604BF8C5CC}">
      <dgm:prSet/>
      <dgm:spPr/>
      <dgm:t>
        <a:bodyPr/>
        <a:lstStyle/>
        <a:p>
          <a:endParaRPr lang="en-US"/>
        </a:p>
      </dgm:t>
    </dgm:pt>
    <dgm:pt modelId="{B0E8F8F9-24D8-4957-9511-D176DFDB0126}" type="sibTrans" cxnId="{BB3A5E5D-41A6-4E08-A03E-C9604BF8C5CC}">
      <dgm:prSet/>
      <dgm:spPr/>
      <dgm:t>
        <a:bodyPr/>
        <a:lstStyle/>
        <a:p>
          <a:endParaRPr lang="en-US"/>
        </a:p>
      </dgm:t>
    </dgm:pt>
    <dgm:pt modelId="{08A40E8E-E77F-46F4-9175-2E307B3430D0}">
      <dgm:prSet phldrT="[Text]"/>
      <dgm:spPr/>
      <dgm:t>
        <a:bodyPr/>
        <a:lstStyle/>
        <a:p>
          <a:r>
            <a:rPr lang="en-US" dirty="0" err="1" smtClean="0"/>
            <a:t>Deklarasi</a:t>
          </a:r>
          <a:r>
            <a:rPr lang="en-US" dirty="0" smtClean="0"/>
            <a:t> Jakarta, 1997</a:t>
          </a:r>
          <a:endParaRPr lang="en-US" dirty="0"/>
        </a:p>
      </dgm:t>
    </dgm:pt>
    <dgm:pt modelId="{0E233C6A-D047-4CE8-B604-8D174F78FD81}" type="parTrans" cxnId="{AC128FBE-46C4-47B7-BCB9-41B44762E79B}">
      <dgm:prSet/>
      <dgm:spPr/>
      <dgm:t>
        <a:bodyPr/>
        <a:lstStyle/>
        <a:p>
          <a:endParaRPr lang="en-US"/>
        </a:p>
      </dgm:t>
    </dgm:pt>
    <dgm:pt modelId="{249D50AC-CFC9-4E12-B334-584BC0113AAB}" type="sibTrans" cxnId="{AC128FBE-46C4-47B7-BCB9-41B44762E79B}">
      <dgm:prSet/>
      <dgm:spPr/>
      <dgm:t>
        <a:bodyPr/>
        <a:lstStyle/>
        <a:p>
          <a:endParaRPr lang="en-US"/>
        </a:p>
      </dgm:t>
    </dgm:pt>
    <dgm:pt modelId="{29149F94-4FDC-4FC0-8EE5-FD50F2CB9753}">
      <dgm:prSet phldrT="[Text]"/>
      <dgm:spPr/>
      <dgm:t>
        <a:bodyPr/>
        <a:lstStyle/>
        <a:p>
          <a:r>
            <a:rPr lang="en-US" dirty="0" smtClean="0"/>
            <a:t>Bangkok Charter, 2005</a:t>
          </a:r>
          <a:endParaRPr lang="en-US" dirty="0"/>
        </a:p>
      </dgm:t>
    </dgm:pt>
    <dgm:pt modelId="{ED6773A4-BF01-4848-90C4-5B0D5BFEB40D}" type="parTrans" cxnId="{1E1925D0-35C1-47C0-8821-3D9D29494E72}">
      <dgm:prSet/>
      <dgm:spPr/>
      <dgm:t>
        <a:bodyPr/>
        <a:lstStyle/>
        <a:p>
          <a:endParaRPr lang="en-US"/>
        </a:p>
      </dgm:t>
    </dgm:pt>
    <dgm:pt modelId="{EAB00ECC-A122-45B6-8C38-7286B7993192}" type="sibTrans" cxnId="{1E1925D0-35C1-47C0-8821-3D9D29494E72}">
      <dgm:prSet/>
      <dgm:spPr/>
      <dgm:t>
        <a:bodyPr/>
        <a:lstStyle/>
        <a:p>
          <a:endParaRPr lang="en-US"/>
        </a:p>
      </dgm:t>
    </dgm:pt>
    <dgm:pt modelId="{CFFF36DC-F721-4D77-B651-0492F6DB3542}">
      <dgm:prSet phldrT="[Text]"/>
      <dgm:spPr/>
      <dgm:t>
        <a:bodyPr/>
        <a:lstStyle/>
        <a:p>
          <a:r>
            <a:rPr lang="en-US" dirty="0" smtClean="0"/>
            <a:t>Mexico, 2000</a:t>
          </a:r>
          <a:endParaRPr lang="en-US" dirty="0"/>
        </a:p>
      </dgm:t>
    </dgm:pt>
    <dgm:pt modelId="{D30A51E7-ECC5-4921-A99E-9307C1AA539B}" type="parTrans" cxnId="{D919CEF3-5D84-4F06-8141-BA5ADAA1C92C}">
      <dgm:prSet/>
      <dgm:spPr/>
      <dgm:t>
        <a:bodyPr/>
        <a:lstStyle/>
        <a:p>
          <a:endParaRPr lang="en-US"/>
        </a:p>
      </dgm:t>
    </dgm:pt>
    <dgm:pt modelId="{65B0B6DC-AA24-4E49-8DA6-7CA1111F9571}" type="sibTrans" cxnId="{D919CEF3-5D84-4F06-8141-BA5ADAA1C92C}">
      <dgm:prSet/>
      <dgm:spPr/>
      <dgm:t>
        <a:bodyPr/>
        <a:lstStyle/>
        <a:p>
          <a:endParaRPr lang="en-US"/>
        </a:p>
      </dgm:t>
    </dgm:pt>
    <dgm:pt modelId="{0F9880C0-613A-4967-A5E6-1CA014106690}">
      <dgm:prSet phldrT="[Text]"/>
      <dgm:spPr/>
      <dgm:t>
        <a:bodyPr/>
        <a:lstStyle/>
        <a:p>
          <a:r>
            <a:rPr lang="en-US" dirty="0" smtClean="0"/>
            <a:t>Vancouver, 2007 </a:t>
          </a:r>
          <a:endParaRPr lang="en-US" dirty="0"/>
        </a:p>
      </dgm:t>
    </dgm:pt>
    <dgm:pt modelId="{21C4D9DA-D3D2-4C09-BAD4-DDE460182A00}" type="parTrans" cxnId="{A216508C-29E4-4EB1-B82F-0A6CB40E7624}">
      <dgm:prSet/>
      <dgm:spPr/>
      <dgm:t>
        <a:bodyPr/>
        <a:lstStyle/>
        <a:p>
          <a:endParaRPr lang="en-US"/>
        </a:p>
      </dgm:t>
    </dgm:pt>
    <dgm:pt modelId="{5595003E-8703-4204-9519-B3E234B05D8C}" type="sibTrans" cxnId="{A216508C-29E4-4EB1-B82F-0A6CB40E7624}">
      <dgm:prSet/>
      <dgm:spPr/>
      <dgm:t>
        <a:bodyPr/>
        <a:lstStyle/>
        <a:p>
          <a:endParaRPr lang="en-US"/>
        </a:p>
      </dgm:t>
    </dgm:pt>
    <dgm:pt modelId="{AD0D0F65-C534-40D4-A2A0-FE293DE10575}" type="pres">
      <dgm:prSet presAssocID="{C830927A-40FA-432D-A2AD-5659A344C38B}" presName="Name0" presStyleCnt="0">
        <dgm:presLayoutVars>
          <dgm:dir/>
          <dgm:resizeHandles val="exact"/>
        </dgm:presLayoutVars>
      </dgm:prSet>
      <dgm:spPr/>
    </dgm:pt>
    <dgm:pt modelId="{3CE6D313-EDB6-4693-8545-9F4CB808F266}" type="pres">
      <dgm:prSet presAssocID="{C830927A-40FA-432D-A2AD-5659A344C38B}" presName="arrow" presStyleLbl="bgShp" presStyleIdx="0" presStyleCnt="1"/>
      <dgm:spPr/>
    </dgm:pt>
    <dgm:pt modelId="{EA55EB1E-5D3B-44AE-BB20-9F8741979ACF}" type="pres">
      <dgm:prSet presAssocID="{C830927A-40FA-432D-A2AD-5659A344C38B}" presName="points" presStyleCnt="0"/>
      <dgm:spPr/>
    </dgm:pt>
    <dgm:pt modelId="{134C8EFE-A3B5-4BEE-AC84-49EAE9882442}" type="pres">
      <dgm:prSet presAssocID="{A7C350DC-B5DA-4381-9C16-95F77D71D3FD}" presName="compositeA" presStyleCnt="0"/>
      <dgm:spPr/>
    </dgm:pt>
    <dgm:pt modelId="{CB1C56E0-649D-43A0-A81D-51141DEEE8EC}" type="pres">
      <dgm:prSet presAssocID="{A7C350DC-B5DA-4381-9C16-95F77D71D3FD}" presName="textA" presStyleLbl="revTx" presStyleIdx="0" presStyleCnt="7">
        <dgm:presLayoutVars>
          <dgm:bulletEnabled val="1"/>
        </dgm:presLayoutVars>
      </dgm:prSet>
      <dgm:spPr/>
    </dgm:pt>
    <dgm:pt modelId="{798694E3-797B-40F5-B276-2412AE1F02B6}" type="pres">
      <dgm:prSet presAssocID="{A7C350DC-B5DA-4381-9C16-95F77D71D3FD}" presName="circleA" presStyleLbl="node1" presStyleIdx="0" presStyleCnt="7"/>
      <dgm:spPr/>
    </dgm:pt>
    <dgm:pt modelId="{BAAB80A4-02F3-4797-910C-89838FB0B9C7}" type="pres">
      <dgm:prSet presAssocID="{A7C350DC-B5DA-4381-9C16-95F77D71D3FD}" presName="spaceA" presStyleCnt="0"/>
      <dgm:spPr/>
    </dgm:pt>
    <dgm:pt modelId="{ED1A59D0-F199-4E81-A751-2C89301BE192}" type="pres">
      <dgm:prSet presAssocID="{9C9DF8BA-120A-489E-A748-E6F377F71815}" presName="space" presStyleCnt="0"/>
      <dgm:spPr/>
    </dgm:pt>
    <dgm:pt modelId="{FBAC1E5C-CDA2-455D-AFCC-9B554C2161C6}" type="pres">
      <dgm:prSet presAssocID="{17D2DE3F-DD79-40AA-BC8F-4AD91CDE29EB}" presName="compositeB" presStyleCnt="0"/>
      <dgm:spPr/>
    </dgm:pt>
    <dgm:pt modelId="{B356EB22-D24E-4F45-9CD3-023FDC7D48A2}" type="pres">
      <dgm:prSet presAssocID="{17D2DE3F-DD79-40AA-BC8F-4AD91CDE29EB}" presName="textB" presStyleLbl="revTx" presStyleIdx="1" presStyleCnt="7">
        <dgm:presLayoutVars>
          <dgm:bulletEnabled val="1"/>
        </dgm:presLayoutVars>
      </dgm:prSet>
      <dgm:spPr/>
      <dgm:t>
        <a:bodyPr/>
        <a:lstStyle/>
        <a:p>
          <a:endParaRPr lang="en-US"/>
        </a:p>
      </dgm:t>
    </dgm:pt>
    <dgm:pt modelId="{EC8A513E-4BBA-465E-88E7-2D1C4E2C70EF}" type="pres">
      <dgm:prSet presAssocID="{17D2DE3F-DD79-40AA-BC8F-4AD91CDE29EB}" presName="circleB" presStyleLbl="node1" presStyleIdx="1" presStyleCnt="7"/>
      <dgm:spPr/>
    </dgm:pt>
    <dgm:pt modelId="{76C09088-2F5F-4B13-980C-FC2A92D272B0}" type="pres">
      <dgm:prSet presAssocID="{17D2DE3F-DD79-40AA-BC8F-4AD91CDE29EB}" presName="spaceB" presStyleCnt="0"/>
      <dgm:spPr/>
    </dgm:pt>
    <dgm:pt modelId="{336F2FA0-C72A-4CC3-ABDD-13585240D492}" type="pres">
      <dgm:prSet presAssocID="{29638778-4769-46D2-9CB1-90334A651C07}" presName="space" presStyleCnt="0"/>
      <dgm:spPr/>
    </dgm:pt>
    <dgm:pt modelId="{5A96CAF6-62E5-4709-91D4-46E39F07C97D}" type="pres">
      <dgm:prSet presAssocID="{4F61C9E6-7CD7-4700-A2FD-50FAA09510C0}" presName="compositeA" presStyleCnt="0"/>
      <dgm:spPr/>
    </dgm:pt>
    <dgm:pt modelId="{33439B5A-D0FC-4AFE-BE45-9D03D0CDEEC1}" type="pres">
      <dgm:prSet presAssocID="{4F61C9E6-7CD7-4700-A2FD-50FAA09510C0}" presName="textA" presStyleLbl="revTx" presStyleIdx="2" presStyleCnt="7">
        <dgm:presLayoutVars>
          <dgm:bulletEnabled val="1"/>
        </dgm:presLayoutVars>
      </dgm:prSet>
      <dgm:spPr/>
      <dgm:t>
        <a:bodyPr/>
        <a:lstStyle/>
        <a:p>
          <a:endParaRPr lang="en-US"/>
        </a:p>
      </dgm:t>
    </dgm:pt>
    <dgm:pt modelId="{8677234B-9D1E-404B-BE7B-9E8A5C21004D}" type="pres">
      <dgm:prSet presAssocID="{4F61C9E6-7CD7-4700-A2FD-50FAA09510C0}" presName="circleA" presStyleLbl="node1" presStyleIdx="2" presStyleCnt="7"/>
      <dgm:spPr/>
    </dgm:pt>
    <dgm:pt modelId="{D1564671-92F6-4736-B78F-15B890B9A129}" type="pres">
      <dgm:prSet presAssocID="{4F61C9E6-7CD7-4700-A2FD-50FAA09510C0}" presName="spaceA" presStyleCnt="0"/>
      <dgm:spPr/>
    </dgm:pt>
    <dgm:pt modelId="{5D59E4EE-E9E1-4FBD-9AC8-4144808D04B8}" type="pres">
      <dgm:prSet presAssocID="{B0E8F8F9-24D8-4957-9511-D176DFDB0126}" presName="space" presStyleCnt="0"/>
      <dgm:spPr/>
    </dgm:pt>
    <dgm:pt modelId="{80BFFBFC-27E4-4B3A-BBEC-D6AEEA858101}" type="pres">
      <dgm:prSet presAssocID="{08A40E8E-E77F-46F4-9175-2E307B3430D0}" presName="compositeB" presStyleCnt="0"/>
      <dgm:spPr/>
    </dgm:pt>
    <dgm:pt modelId="{122F5FCD-4247-421A-A273-767FEDBFBE6B}" type="pres">
      <dgm:prSet presAssocID="{08A40E8E-E77F-46F4-9175-2E307B3430D0}" presName="textB" presStyleLbl="revTx" presStyleIdx="3" presStyleCnt="7">
        <dgm:presLayoutVars>
          <dgm:bulletEnabled val="1"/>
        </dgm:presLayoutVars>
      </dgm:prSet>
      <dgm:spPr/>
      <dgm:t>
        <a:bodyPr/>
        <a:lstStyle/>
        <a:p>
          <a:endParaRPr lang="en-US"/>
        </a:p>
      </dgm:t>
    </dgm:pt>
    <dgm:pt modelId="{C08060FA-2636-413C-B80C-8BCFE1F819E0}" type="pres">
      <dgm:prSet presAssocID="{08A40E8E-E77F-46F4-9175-2E307B3430D0}" presName="circleB" presStyleLbl="node1" presStyleIdx="3" presStyleCnt="7"/>
      <dgm:spPr/>
    </dgm:pt>
    <dgm:pt modelId="{76C0F2FB-F454-478B-85A1-064E00F6FEF0}" type="pres">
      <dgm:prSet presAssocID="{08A40E8E-E77F-46F4-9175-2E307B3430D0}" presName="spaceB" presStyleCnt="0"/>
      <dgm:spPr/>
    </dgm:pt>
    <dgm:pt modelId="{4C9A2E5F-659D-47C1-B328-F05C887476FF}" type="pres">
      <dgm:prSet presAssocID="{249D50AC-CFC9-4E12-B334-584BC0113AAB}" presName="space" presStyleCnt="0"/>
      <dgm:spPr/>
    </dgm:pt>
    <dgm:pt modelId="{863150C7-DD0C-4B78-B90B-9D324E89B7B4}" type="pres">
      <dgm:prSet presAssocID="{CFFF36DC-F721-4D77-B651-0492F6DB3542}" presName="compositeA" presStyleCnt="0"/>
      <dgm:spPr/>
    </dgm:pt>
    <dgm:pt modelId="{2FB57AE2-4249-4B20-B632-C4D6FE658A71}" type="pres">
      <dgm:prSet presAssocID="{CFFF36DC-F721-4D77-B651-0492F6DB3542}" presName="textA" presStyleLbl="revTx" presStyleIdx="4" presStyleCnt="7">
        <dgm:presLayoutVars>
          <dgm:bulletEnabled val="1"/>
        </dgm:presLayoutVars>
      </dgm:prSet>
      <dgm:spPr/>
    </dgm:pt>
    <dgm:pt modelId="{C9ECFD30-5F0B-46D4-B0D2-3DBA8E004B19}" type="pres">
      <dgm:prSet presAssocID="{CFFF36DC-F721-4D77-B651-0492F6DB3542}" presName="circleA" presStyleLbl="node1" presStyleIdx="4" presStyleCnt="7"/>
      <dgm:spPr/>
    </dgm:pt>
    <dgm:pt modelId="{1DE02AB8-39F0-45DE-B98C-817E9E331B8B}" type="pres">
      <dgm:prSet presAssocID="{CFFF36DC-F721-4D77-B651-0492F6DB3542}" presName="spaceA" presStyleCnt="0"/>
      <dgm:spPr/>
    </dgm:pt>
    <dgm:pt modelId="{0D7B753F-45BE-4C39-ACF7-04906B2F79DC}" type="pres">
      <dgm:prSet presAssocID="{65B0B6DC-AA24-4E49-8DA6-7CA1111F9571}" presName="space" presStyleCnt="0"/>
      <dgm:spPr/>
    </dgm:pt>
    <dgm:pt modelId="{C8B59585-6E82-4AF7-8884-C308829B43FA}" type="pres">
      <dgm:prSet presAssocID="{29149F94-4FDC-4FC0-8EE5-FD50F2CB9753}" presName="compositeB" presStyleCnt="0"/>
      <dgm:spPr/>
    </dgm:pt>
    <dgm:pt modelId="{CEBB8B0C-77F3-4954-BD9F-CC3E16893EBD}" type="pres">
      <dgm:prSet presAssocID="{29149F94-4FDC-4FC0-8EE5-FD50F2CB9753}" presName="textB" presStyleLbl="revTx" presStyleIdx="5" presStyleCnt="7">
        <dgm:presLayoutVars>
          <dgm:bulletEnabled val="1"/>
        </dgm:presLayoutVars>
      </dgm:prSet>
      <dgm:spPr/>
    </dgm:pt>
    <dgm:pt modelId="{E93FB94B-0832-4952-9A37-A441176EBA4D}" type="pres">
      <dgm:prSet presAssocID="{29149F94-4FDC-4FC0-8EE5-FD50F2CB9753}" presName="circleB" presStyleLbl="node1" presStyleIdx="5" presStyleCnt="7"/>
      <dgm:spPr/>
    </dgm:pt>
    <dgm:pt modelId="{132D87BC-2BF1-4CFB-810C-212EF4DB9FF3}" type="pres">
      <dgm:prSet presAssocID="{29149F94-4FDC-4FC0-8EE5-FD50F2CB9753}" presName="spaceB" presStyleCnt="0"/>
      <dgm:spPr/>
    </dgm:pt>
    <dgm:pt modelId="{3DCF6522-AB65-4E3C-BD4A-E00256FCA903}" type="pres">
      <dgm:prSet presAssocID="{EAB00ECC-A122-45B6-8C38-7286B7993192}" presName="space" presStyleCnt="0"/>
      <dgm:spPr/>
    </dgm:pt>
    <dgm:pt modelId="{DE55002B-609B-4672-81F9-57B39E667F49}" type="pres">
      <dgm:prSet presAssocID="{0F9880C0-613A-4967-A5E6-1CA014106690}" presName="compositeA" presStyleCnt="0"/>
      <dgm:spPr/>
    </dgm:pt>
    <dgm:pt modelId="{89E1065C-ECDC-4CAA-81E1-FD2C8DAD15FD}" type="pres">
      <dgm:prSet presAssocID="{0F9880C0-613A-4967-A5E6-1CA014106690}" presName="textA" presStyleLbl="revTx" presStyleIdx="6" presStyleCnt="7">
        <dgm:presLayoutVars>
          <dgm:bulletEnabled val="1"/>
        </dgm:presLayoutVars>
      </dgm:prSet>
      <dgm:spPr/>
    </dgm:pt>
    <dgm:pt modelId="{DCC797F7-C268-4B77-B38F-C8958A385AB4}" type="pres">
      <dgm:prSet presAssocID="{0F9880C0-613A-4967-A5E6-1CA014106690}" presName="circleA" presStyleLbl="node1" presStyleIdx="6" presStyleCnt="7"/>
      <dgm:spPr/>
    </dgm:pt>
    <dgm:pt modelId="{2F5C017C-0761-4697-896F-D019E3F186AB}" type="pres">
      <dgm:prSet presAssocID="{0F9880C0-613A-4967-A5E6-1CA014106690}" presName="spaceA" presStyleCnt="0"/>
      <dgm:spPr/>
    </dgm:pt>
  </dgm:ptLst>
  <dgm:cxnLst>
    <dgm:cxn modelId="{E6EE4F11-0C0A-4195-94D5-6B8E3BA5B378}" type="presOf" srcId="{4F61C9E6-7CD7-4700-A2FD-50FAA09510C0}" destId="{33439B5A-D0FC-4AFE-BE45-9D03D0CDEEC1}" srcOrd="0" destOrd="0" presId="urn:microsoft.com/office/officeart/2005/8/layout/hProcess11"/>
    <dgm:cxn modelId="{667EB27A-5BE7-420C-A32B-766D05AA4F52}" type="presOf" srcId="{C830927A-40FA-432D-A2AD-5659A344C38B}" destId="{AD0D0F65-C534-40D4-A2A0-FE293DE10575}" srcOrd="0" destOrd="0" presId="urn:microsoft.com/office/officeart/2005/8/layout/hProcess11"/>
    <dgm:cxn modelId="{D919CEF3-5D84-4F06-8141-BA5ADAA1C92C}" srcId="{C830927A-40FA-432D-A2AD-5659A344C38B}" destId="{CFFF36DC-F721-4D77-B651-0492F6DB3542}" srcOrd="4" destOrd="0" parTransId="{D30A51E7-ECC5-4921-A99E-9307C1AA539B}" sibTransId="{65B0B6DC-AA24-4E49-8DA6-7CA1111F9571}"/>
    <dgm:cxn modelId="{432F62D7-BF06-4065-B855-7D9BBCF2C3BF}" srcId="{C830927A-40FA-432D-A2AD-5659A344C38B}" destId="{17D2DE3F-DD79-40AA-BC8F-4AD91CDE29EB}" srcOrd="1" destOrd="0" parTransId="{C36467D8-EE19-48DE-B62B-0F19F2577E20}" sibTransId="{29638778-4769-46D2-9CB1-90334A651C07}"/>
    <dgm:cxn modelId="{1E1925D0-35C1-47C0-8821-3D9D29494E72}" srcId="{C830927A-40FA-432D-A2AD-5659A344C38B}" destId="{29149F94-4FDC-4FC0-8EE5-FD50F2CB9753}" srcOrd="5" destOrd="0" parTransId="{ED6773A4-BF01-4848-90C4-5B0D5BFEB40D}" sibTransId="{EAB00ECC-A122-45B6-8C38-7286B7993192}"/>
    <dgm:cxn modelId="{016B45B0-CFBA-45D6-ADB0-41FF766AE6DC}" srcId="{C830927A-40FA-432D-A2AD-5659A344C38B}" destId="{A7C350DC-B5DA-4381-9C16-95F77D71D3FD}" srcOrd="0" destOrd="0" parTransId="{D19A7F23-B616-4B0E-BD41-217B7E65481B}" sibTransId="{9C9DF8BA-120A-489E-A748-E6F377F71815}"/>
    <dgm:cxn modelId="{5D58BBC0-DA73-48C1-8F5F-9B4B534750E3}" type="presOf" srcId="{17D2DE3F-DD79-40AA-BC8F-4AD91CDE29EB}" destId="{B356EB22-D24E-4F45-9CD3-023FDC7D48A2}" srcOrd="0" destOrd="0" presId="urn:microsoft.com/office/officeart/2005/8/layout/hProcess11"/>
    <dgm:cxn modelId="{93E5B88E-6AE5-4E88-88DC-72D2CD5804DB}" type="presOf" srcId="{0F9880C0-613A-4967-A5E6-1CA014106690}" destId="{89E1065C-ECDC-4CAA-81E1-FD2C8DAD15FD}" srcOrd="0" destOrd="0" presId="urn:microsoft.com/office/officeart/2005/8/layout/hProcess11"/>
    <dgm:cxn modelId="{BB3A5E5D-41A6-4E08-A03E-C9604BF8C5CC}" srcId="{C830927A-40FA-432D-A2AD-5659A344C38B}" destId="{4F61C9E6-7CD7-4700-A2FD-50FAA09510C0}" srcOrd="2" destOrd="0" parTransId="{5BBE9C5D-85FE-4D81-8AAA-B11812DA15B6}" sibTransId="{B0E8F8F9-24D8-4957-9511-D176DFDB0126}"/>
    <dgm:cxn modelId="{65EC271B-9C5A-4B1A-B3A3-2A7EF5D15B29}" type="presOf" srcId="{CFFF36DC-F721-4D77-B651-0492F6DB3542}" destId="{2FB57AE2-4249-4B20-B632-C4D6FE658A71}" srcOrd="0" destOrd="0" presId="urn:microsoft.com/office/officeart/2005/8/layout/hProcess11"/>
    <dgm:cxn modelId="{368022FC-BA03-4FC3-A427-268BE87C714E}" type="presOf" srcId="{08A40E8E-E77F-46F4-9175-2E307B3430D0}" destId="{122F5FCD-4247-421A-A273-767FEDBFBE6B}" srcOrd="0" destOrd="0" presId="urn:microsoft.com/office/officeart/2005/8/layout/hProcess11"/>
    <dgm:cxn modelId="{A216508C-29E4-4EB1-B82F-0A6CB40E7624}" srcId="{C830927A-40FA-432D-A2AD-5659A344C38B}" destId="{0F9880C0-613A-4967-A5E6-1CA014106690}" srcOrd="6" destOrd="0" parTransId="{21C4D9DA-D3D2-4C09-BAD4-DDE460182A00}" sibTransId="{5595003E-8703-4204-9519-B3E234B05D8C}"/>
    <dgm:cxn modelId="{AC128FBE-46C4-47B7-BCB9-41B44762E79B}" srcId="{C830927A-40FA-432D-A2AD-5659A344C38B}" destId="{08A40E8E-E77F-46F4-9175-2E307B3430D0}" srcOrd="3" destOrd="0" parTransId="{0E233C6A-D047-4CE8-B604-8D174F78FD81}" sibTransId="{249D50AC-CFC9-4E12-B334-584BC0113AAB}"/>
    <dgm:cxn modelId="{7E155EE3-1C7C-4D61-B80B-67AC9B657AFF}" type="presOf" srcId="{A7C350DC-B5DA-4381-9C16-95F77D71D3FD}" destId="{CB1C56E0-649D-43A0-A81D-51141DEEE8EC}" srcOrd="0" destOrd="0" presId="urn:microsoft.com/office/officeart/2005/8/layout/hProcess11"/>
    <dgm:cxn modelId="{85B90C69-FD44-49CA-9D58-8DF4C7D07FEA}" type="presOf" srcId="{29149F94-4FDC-4FC0-8EE5-FD50F2CB9753}" destId="{CEBB8B0C-77F3-4954-BD9F-CC3E16893EBD}" srcOrd="0" destOrd="0" presId="urn:microsoft.com/office/officeart/2005/8/layout/hProcess11"/>
    <dgm:cxn modelId="{678F38C5-0BAD-4ACB-9482-C49EDFD7DB6E}" type="presParOf" srcId="{AD0D0F65-C534-40D4-A2A0-FE293DE10575}" destId="{3CE6D313-EDB6-4693-8545-9F4CB808F266}" srcOrd="0" destOrd="0" presId="urn:microsoft.com/office/officeart/2005/8/layout/hProcess11"/>
    <dgm:cxn modelId="{6C5E260D-AF72-41A5-A518-8CF4E42DFBD7}" type="presParOf" srcId="{AD0D0F65-C534-40D4-A2A0-FE293DE10575}" destId="{EA55EB1E-5D3B-44AE-BB20-9F8741979ACF}" srcOrd="1" destOrd="0" presId="urn:microsoft.com/office/officeart/2005/8/layout/hProcess11"/>
    <dgm:cxn modelId="{4A52DC58-1E90-4373-8D47-B025C59D26BC}" type="presParOf" srcId="{EA55EB1E-5D3B-44AE-BB20-9F8741979ACF}" destId="{134C8EFE-A3B5-4BEE-AC84-49EAE9882442}" srcOrd="0" destOrd="0" presId="urn:microsoft.com/office/officeart/2005/8/layout/hProcess11"/>
    <dgm:cxn modelId="{2AEEB5DF-E429-4885-98BA-DD71AFD6ABEB}" type="presParOf" srcId="{134C8EFE-A3B5-4BEE-AC84-49EAE9882442}" destId="{CB1C56E0-649D-43A0-A81D-51141DEEE8EC}" srcOrd="0" destOrd="0" presId="urn:microsoft.com/office/officeart/2005/8/layout/hProcess11"/>
    <dgm:cxn modelId="{BA4F5973-E2D2-457F-8ED3-D40FBBEDE8E5}" type="presParOf" srcId="{134C8EFE-A3B5-4BEE-AC84-49EAE9882442}" destId="{798694E3-797B-40F5-B276-2412AE1F02B6}" srcOrd="1" destOrd="0" presId="urn:microsoft.com/office/officeart/2005/8/layout/hProcess11"/>
    <dgm:cxn modelId="{165385CE-5325-4769-B1C4-3ADB6FF55DCC}" type="presParOf" srcId="{134C8EFE-A3B5-4BEE-AC84-49EAE9882442}" destId="{BAAB80A4-02F3-4797-910C-89838FB0B9C7}" srcOrd="2" destOrd="0" presId="urn:microsoft.com/office/officeart/2005/8/layout/hProcess11"/>
    <dgm:cxn modelId="{08F47550-09C7-40FD-B24E-ED9E973A9FBF}" type="presParOf" srcId="{EA55EB1E-5D3B-44AE-BB20-9F8741979ACF}" destId="{ED1A59D0-F199-4E81-A751-2C89301BE192}" srcOrd="1" destOrd="0" presId="urn:microsoft.com/office/officeart/2005/8/layout/hProcess11"/>
    <dgm:cxn modelId="{5129F8F6-163E-4D3A-965A-B292C9103FF2}" type="presParOf" srcId="{EA55EB1E-5D3B-44AE-BB20-9F8741979ACF}" destId="{FBAC1E5C-CDA2-455D-AFCC-9B554C2161C6}" srcOrd="2" destOrd="0" presId="urn:microsoft.com/office/officeart/2005/8/layout/hProcess11"/>
    <dgm:cxn modelId="{A2722DF3-60E1-4D84-AC18-48C64C0922FC}" type="presParOf" srcId="{FBAC1E5C-CDA2-455D-AFCC-9B554C2161C6}" destId="{B356EB22-D24E-4F45-9CD3-023FDC7D48A2}" srcOrd="0" destOrd="0" presId="urn:microsoft.com/office/officeart/2005/8/layout/hProcess11"/>
    <dgm:cxn modelId="{09FC2113-69CD-4CAD-A383-D66909DFF976}" type="presParOf" srcId="{FBAC1E5C-CDA2-455D-AFCC-9B554C2161C6}" destId="{EC8A513E-4BBA-465E-88E7-2D1C4E2C70EF}" srcOrd="1" destOrd="0" presId="urn:microsoft.com/office/officeart/2005/8/layout/hProcess11"/>
    <dgm:cxn modelId="{F9E2711E-32FC-4046-A846-F35A094DFA70}" type="presParOf" srcId="{FBAC1E5C-CDA2-455D-AFCC-9B554C2161C6}" destId="{76C09088-2F5F-4B13-980C-FC2A92D272B0}" srcOrd="2" destOrd="0" presId="urn:microsoft.com/office/officeart/2005/8/layout/hProcess11"/>
    <dgm:cxn modelId="{4A323B54-A0B5-4679-ABC7-DAACE41F191B}" type="presParOf" srcId="{EA55EB1E-5D3B-44AE-BB20-9F8741979ACF}" destId="{336F2FA0-C72A-4CC3-ABDD-13585240D492}" srcOrd="3" destOrd="0" presId="urn:microsoft.com/office/officeart/2005/8/layout/hProcess11"/>
    <dgm:cxn modelId="{6735C197-1895-4681-80F5-6D1320EEBBBC}" type="presParOf" srcId="{EA55EB1E-5D3B-44AE-BB20-9F8741979ACF}" destId="{5A96CAF6-62E5-4709-91D4-46E39F07C97D}" srcOrd="4" destOrd="0" presId="urn:microsoft.com/office/officeart/2005/8/layout/hProcess11"/>
    <dgm:cxn modelId="{5784B2FE-1892-41C1-B9DB-297021F4FFEE}" type="presParOf" srcId="{5A96CAF6-62E5-4709-91D4-46E39F07C97D}" destId="{33439B5A-D0FC-4AFE-BE45-9D03D0CDEEC1}" srcOrd="0" destOrd="0" presId="urn:microsoft.com/office/officeart/2005/8/layout/hProcess11"/>
    <dgm:cxn modelId="{196F21A5-A2E0-4DB9-8B5C-6F53B1687A61}" type="presParOf" srcId="{5A96CAF6-62E5-4709-91D4-46E39F07C97D}" destId="{8677234B-9D1E-404B-BE7B-9E8A5C21004D}" srcOrd="1" destOrd="0" presId="urn:microsoft.com/office/officeart/2005/8/layout/hProcess11"/>
    <dgm:cxn modelId="{63C13FD9-9C4A-4B0B-A044-6D164D461E89}" type="presParOf" srcId="{5A96CAF6-62E5-4709-91D4-46E39F07C97D}" destId="{D1564671-92F6-4736-B78F-15B890B9A129}" srcOrd="2" destOrd="0" presId="urn:microsoft.com/office/officeart/2005/8/layout/hProcess11"/>
    <dgm:cxn modelId="{B42EE71E-13AE-4D52-BA61-6E943527C83E}" type="presParOf" srcId="{EA55EB1E-5D3B-44AE-BB20-9F8741979ACF}" destId="{5D59E4EE-E9E1-4FBD-9AC8-4144808D04B8}" srcOrd="5" destOrd="0" presId="urn:microsoft.com/office/officeart/2005/8/layout/hProcess11"/>
    <dgm:cxn modelId="{FCB7C487-DBAA-47CA-9A2E-4CE3D0770F11}" type="presParOf" srcId="{EA55EB1E-5D3B-44AE-BB20-9F8741979ACF}" destId="{80BFFBFC-27E4-4B3A-BBEC-D6AEEA858101}" srcOrd="6" destOrd="0" presId="urn:microsoft.com/office/officeart/2005/8/layout/hProcess11"/>
    <dgm:cxn modelId="{0AD54728-02EA-440F-9536-20EF1FEF9AEA}" type="presParOf" srcId="{80BFFBFC-27E4-4B3A-BBEC-D6AEEA858101}" destId="{122F5FCD-4247-421A-A273-767FEDBFBE6B}" srcOrd="0" destOrd="0" presId="urn:microsoft.com/office/officeart/2005/8/layout/hProcess11"/>
    <dgm:cxn modelId="{3B91CE06-80FF-4BA4-87D4-ABDB9DB8015F}" type="presParOf" srcId="{80BFFBFC-27E4-4B3A-BBEC-D6AEEA858101}" destId="{C08060FA-2636-413C-B80C-8BCFE1F819E0}" srcOrd="1" destOrd="0" presId="urn:microsoft.com/office/officeart/2005/8/layout/hProcess11"/>
    <dgm:cxn modelId="{853615A2-8C4C-4666-91B6-ADAE81F2A563}" type="presParOf" srcId="{80BFFBFC-27E4-4B3A-BBEC-D6AEEA858101}" destId="{76C0F2FB-F454-478B-85A1-064E00F6FEF0}" srcOrd="2" destOrd="0" presId="urn:microsoft.com/office/officeart/2005/8/layout/hProcess11"/>
    <dgm:cxn modelId="{CCB770C0-EB82-4839-84F1-03E967DF4C6B}" type="presParOf" srcId="{EA55EB1E-5D3B-44AE-BB20-9F8741979ACF}" destId="{4C9A2E5F-659D-47C1-B328-F05C887476FF}" srcOrd="7" destOrd="0" presId="urn:microsoft.com/office/officeart/2005/8/layout/hProcess11"/>
    <dgm:cxn modelId="{5929CF46-E6DA-4EA7-8013-4F571FAB812E}" type="presParOf" srcId="{EA55EB1E-5D3B-44AE-BB20-9F8741979ACF}" destId="{863150C7-DD0C-4B78-B90B-9D324E89B7B4}" srcOrd="8" destOrd="0" presId="urn:microsoft.com/office/officeart/2005/8/layout/hProcess11"/>
    <dgm:cxn modelId="{C089D005-3D9A-49D6-8107-57D38A4A2F49}" type="presParOf" srcId="{863150C7-DD0C-4B78-B90B-9D324E89B7B4}" destId="{2FB57AE2-4249-4B20-B632-C4D6FE658A71}" srcOrd="0" destOrd="0" presId="urn:microsoft.com/office/officeart/2005/8/layout/hProcess11"/>
    <dgm:cxn modelId="{945558E8-94D9-4D3E-B733-29B741D76F57}" type="presParOf" srcId="{863150C7-DD0C-4B78-B90B-9D324E89B7B4}" destId="{C9ECFD30-5F0B-46D4-B0D2-3DBA8E004B19}" srcOrd="1" destOrd="0" presId="urn:microsoft.com/office/officeart/2005/8/layout/hProcess11"/>
    <dgm:cxn modelId="{616B547F-345B-41AD-8D8F-A35EEA927420}" type="presParOf" srcId="{863150C7-DD0C-4B78-B90B-9D324E89B7B4}" destId="{1DE02AB8-39F0-45DE-B98C-817E9E331B8B}" srcOrd="2" destOrd="0" presId="urn:microsoft.com/office/officeart/2005/8/layout/hProcess11"/>
    <dgm:cxn modelId="{E3AAC400-F32C-439D-B933-E2FD8CB9F093}" type="presParOf" srcId="{EA55EB1E-5D3B-44AE-BB20-9F8741979ACF}" destId="{0D7B753F-45BE-4C39-ACF7-04906B2F79DC}" srcOrd="9" destOrd="0" presId="urn:microsoft.com/office/officeart/2005/8/layout/hProcess11"/>
    <dgm:cxn modelId="{F64E78C7-BE80-491D-9E61-4890C91F4220}" type="presParOf" srcId="{EA55EB1E-5D3B-44AE-BB20-9F8741979ACF}" destId="{C8B59585-6E82-4AF7-8884-C308829B43FA}" srcOrd="10" destOrd="0" presId="urn:microsoft.com/office/officeart/2005/8/layout/hProcess11"/>
    <dgm:cxn modelId="{AD69E23B-E6B9-4410-BD59-BB530C154616}" type="presParOf" srcId="{C8B59585-6E82-4AF7-8884-C308829B43FA}" destId="{CEBB8B0C-77F3-4954-BD9F-CC3E16893EBD}" srcOrd="0" destOrd="0" presId="urn:microsoft.com/office/officeart/2005/8/layout/hProcess11"/>
    <dgm:cxn modelId="{F2B931D9-591C-45E8-B109-53581D644FE9}" type="presParOf" srcId="{C8B59585-6E82-4AF7-8884-C308829B43FA}" destId="{E93FB94B-0832-4952-9A37-A441176EBA4D}" srcOrd="1" destOrd="0" presId="urn:microsoft.com/office/officeart/2005/8/layout/hProcess11"/>
    <dgm:cxn modelId="{9468860C-86BA-43B5-8762-9B93BBD82EAD}" type="presParOf" srcId="{C8B59585-6E82-4AF7-8884-C308829B43FA}" destId="{132D87BC-2BF1-4CFB-810C-212EF4DB9FF3}" srcOrd="2" destOrd="0" presId="urn:microsoft.com/office/officeart/2005/8/layout/hProcess11"/>
    <dgm:cxn modelId="{349CCA58-118D-4B5C-93CC-72C7CB858746}" type="presParOf" srcId="{EA55EB1E-5D3B-44AE-BB20-9F8741979ACF}" destId="{3DCF6522-AB65-4E3C-BD4A-E00256FCA903}" srcOrd="11" destOrd="0" presId="urn:microsoft.com/office/officeart/2005/8/layout/hProcess11"/>
    <dgm:cxn modelId="{F751597A-5B02-4988-8E15-9D7AD011624F}" type="presParOf" srcId="{EA55EB1E-5D3B-44AE-BB20-9F8741979ACF}" destId="{DE55002B-609B-4672-81F9-57B39E667F49}" srcOrd="12" destOrd="0" presId="urn:microsoft.com/office/officeart/2005/8/layout/hProcess11"/>
    <dgm:cxn modelId="{D04DE795-9197-47DF-8D7C-C8658880062F}" type="presParOf" srcId="{DE55002B-609B-4672-81F9-57B39E667F49}" destId="{89E1065C-ECDC-4CAA-81E1-FD2C8DAD15FD}" srcOrd="0" destOrd="0" presId="urn:microsoft.com/office/officeart/2005/8/layout/hProcess11"/>
    <dgm:cxn modelId="{6E66CF4D-ABEA-400B-9DD2-75009BC9392D}" type="presParOf" srcId="{DE55002B-609B-4672-81F9-57B39E667F49}" destId="{DCC797F7-C268-4B77-B38F-C8958A385AB4}" srcOrd="1" destOrd="0" presId="urn:microsoft.com/office/officeart/2005/8/layout/hProcess11"/>
    <dgm:cxn modelId="{27D2170D-4AD7-4B45-B924-F2A59A792AA4}" type="presParOf" srcId="{DE55002B-609B-4672-81F9-57B39E667F49}" destId="{2F5C017C-0761-4697-896F-D019E3F186AB}" srcOrd="2" destOrd="0" presId="urn:microsoft.com/office/officeart/2005/8/layout/hProcess11"/>
  </dgm:cxnLst>
  <dgm:bg/>
  <dgm:whole/>
</dgm:dataModel>
</file>

<file path=ppt/diagrams/data3.xml><?xml version="1.0" encoding="utf-8"?>
<dgm:dataModel xmlns:dgm="http://schemas.openxmlformats.org/drawingml/2006/diagram" xmlns:a="http://schemas.openxmlformats.org/drawingml/2006/main">
  <dgm:ptLst>
    <dgm:pt modelId="{CFDF0C8F-B91F-4D2C-947D-B445BCEA4E9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2BAB686-690B-41D4-A33B-9EE8C12C3310}">
      <dgm:prSet/>
      <dgm:spPr/>
      <dgm:t>
        <a:bodyPr/>
        <a:lstStyle/>
        <a:p>
          <a:pPr rtl="0"/>
          <a:r>
            <a:rPr lang="sv-FI" dirty="0" smtClean="0"/>
            <a:t>Menghasilkan strategi utama dalam pencapaian Kesehatan Bagi Semua </a:t>
          </a:r>
          <a:r>
            <a:rPr lang="sv-FI" i="1" dirty="0" smtClean="0"/>
            <a:t>(Health For All ) </a:t>
          </a:r>
          <a:r>
            <a:rPr lang="sv-FI" dirty="0" smtClean="0"/>
            <a:t>melalui pelayanan kesehatan dasar </a:t>
          </a:r>
          <a:r>
            <a:rPr lang="sv-FI" i="1" dirty="0" smtClean="0"/>
            <a:t>(Primary Health Care)</a:t>
          </a:r>
          <a:r>
            <a:rPr lang="sv-FI" dirty="0" smtClean="0"/>
            <a:t>. </a:t>
          </a:r>
          <a:endParaRPr lang="sv-FI" dirty="0"/>
        </a:p>
      </dgm:t>
    </dgm:pt>
    <dgm:pt modelId="{52B7981B-219E-4133-A8F3-0CE795CF7230}" type="parTrans" cxnId="{52106DC6-D4B8-4239-89F1-BFE40D811D00}">
      <dgm:prSet/>
      <dgm:spPr/>
      <dgm:t>
        <a:bodyPr/>
        <a:lstStyle/>
        <a:p>
          <a:endParaRPr lang="en-US"/>
        </a:p>
      </dgm:t>
    </dgm:pt>
    <dgm:pt modelId="{07E0E34D-D107-4DCB-A1BD-8A7EAD470F2B}" type="sibTrans" cxnId="{52106DC6-D4B8-4239-89F1-BFE40D811D00}">
      <dgm:prSet/>
      <dgm:spPr/>
      <dgm:t>
        <a:bodyPr/>
        <a:lstStyle/>
        <a:p>
          <a:endParaRPr lang="en-US"/>
        </a:p>
      </dgm:t>
    </dgm:pt>
    <dgm:pt modelId="{E1EBB108-3548-440A-ADA2-A90FC02E742B}" type="pres">
      <dgm:prSet presAssocID="{CFDF0C8F-B91F-4D2C-947D-B445BCEA4E9A}" presName="Name0" presStyleCnt="0">
        <dgm:presLayoutVars>
          <dgm:dir/>
          <dgm:animLvl val="lvl"/>
          <dgm:resizeHandles val="exact"/>
        </dgm:presLayoutVars>
      </dgm:prSet>
      <dgm:spPr/>
    </dgm:pt>
    <dgm:pt modelId="{2D2339C8-6D1F-437C-A810-B1A6E10AFFFA}" type="pres">
      <dgm:prSet presAssocID="{F2BAB686-690B-41D4-A33B-9EE8C12C3310}" presName="linNode" presStyleCnt="0"/>
      <dgm:spPr/>
    </dgm:pt>
    <dgm:pt modelId="{270E89D7-1E57-4069-ADDD-FB0CA4C81BC0}" type="pres">
      <dgm:prSet presAssocID="{F2BAB686-690B-41D4-A33B-9EE8C12C3310}" presName="parentText" presStyleLbl="node1" presStyleIdx="0" presStyleCnt="1" custScaleX="272634">
        <dgm:presLayoutVars>
          <dgm:chMax val="1"/>
          <dgm:bulletEnabled val="1"/>
        </dgm:presLayoutVars>
      </dgm:prSet>
      <dgm:spPr/>
      <dgm:t>
        <a:bodyPr/>
        <a:lstStyle/>
        <a:p>
          <a:endParaRPr lang="en-US"/>
        </a:p>
      </dgm:t>
    </dgm:pt>
  </dgm:ptLst>
  <dgm:cxnLst>
    <dgm:cxn modelId="{34231EB0-6C93-4047-9096-3DAF368EFBC6}" type="presOf" srcId="{F2BAB686-690B-41D4-A33B-9EE8C12C3310}" destId="{270E89D7-1E57-4069-ADDD-FB0CA4C81BC0}" srcOrd="0" destOrd="0" presId="urn:microsoft.com/office/officeart/2005/8/layout/vList5"/>
    <dgm:cxn modelId="{52106DC6-D4B8-4239-89F1-BFE40D811D00}" srcId="{CFDF0C8F-B91F-4D2C-947D-B445BCEA4E9A}" destId="{F2BAB686-690B-41D4-A33B-9EE8C12C3310}" srcOrd="0" destOrd="0" parTransId="{52B7981B-219E-4133-A8F3-0CE795CF7230}" sibTransId="{07E0E34D-D107-4DCB-A1BD-8A7EAD470F2B}"/>
    <dgm:cxn modelId="{42220055-C6F4-4C31-9DAD-0E1F23E896A9}" type="presOf" srcId="{CFDF0C8F-B91F-4D2C-947D-B445BCEA4E9A}" destId="{E1EBB108-3548-440A-ADA2-A90FC02E742B}" srcOrd="0" destOrd="0" presId="urn:microsoft.com/office/officeart/2005/8/layout/vList5"/>
    <dgm:cxn modelId="{4C339A7F-D384-423F-897C-7F05C0C8379D}" type="presParOf" srcId="{E1EBB108-3548-440A-ADA2-A90FC02E742B}" destId="{2D2339C8-6D1F-437C-A810-B1A6E10AFFFA}" srcOrd="0" destOrd="0" presId="urn:microsoft.com/office/officeart/2005/8/layout/vList5"/>
    <dgm:cxn modelId="{8A934433-8630-414B-AFE4-EFDFA012BC57}" type="presParOf" srcId="{2D2339C8-6D1F-437C-A810-B1A6E10AFFFA}" destId="{270E89D7-1E57-4069-ADDD-FB0CA4C81BC0}" srcOrd="0" destOrd="0" presId="urn:microsoft.com/office/officeart/2005/8/layout/vList5"/>
  </dgm:cxnLst>
  <dgm:bg/>
  <dgm:whole/>
</dgm:dataModel>
</file>

<file path=ppt/diagrams/data4.xml><?xml version="1.0" encoding="utf-8"?>
<dgm:dataModel xmlns:dgm="http://schemas.openxmlformats.org/drawingml/2006/diagram" xmlns:a="http://schemas.openxmlformats.org/drawingml/2006/main">
  <dgm:ptLst>
    <dgm:pt modelId="{D3FFD2C4-EF2F-48C2-9E0E-D966B8C0EB7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510AA95-ABE9-4C96-8B45-77D1DDF8E16D}">
      <dgm:prSet phldrT="[Text]"/>
      <dgm:spPr/>
      <dgm:t>
        <a:bodyPr/>
        <a:lstStyle/>
        <a:p>
          <a:r>
            <a:rPr lang="en-US" dirty="0" err="1" smtClean="0">
              <a:solidFill>
                <a:schemeClr val="tx1"/>
              </a:solidFill>
            </a:rPr>
            <a:t>Promosi</a:t>
          </a:r>
          <a:r>
            <a:rPr lang="en-US" dirty="0" smtClean="0">
              <a:solidFill>
                <a:schemeClr val="tx1"/>
              </a:solidFill>
            </a:rPr>
            <a:t> </a:t>
          </a:r>
          <a:r>
            <a:rPr lang="en-US" dirty="0" err="1" smtClean="0">
              <a:solidFill>
                <a:schemeClr val="tx1"/>
              </a:solidFill>
            </a:rPr>
            <a:t>Kesehatan</a:t>
          </a:r>
          <a:endParaRPr lang="en-US" dirty="0">
            <a:solidFill>
              <a:schemeClr val="tx1"/>
            </a:solidFill>
          </a:endParaRPr>
        </a:p>
      </dgm:t>
    </dgm:pt>
    <dgm:pt modelId="{EAEAADD4-3AC8-4272-A68E-3652E7FA5905}" type="parTrans" cxnId="{20621DE6-842C-4E94-A8B2-5954B7553CE1}">
      <dgm:prSet/>
      <dgm:spPr/>
      <dgm:t>
        <a:bodyPr/>
        <a:lstStyle/>
        <a:p>
          <a:endParaRPr lang="en-US">
            <a:solidFill>
              <a:schemeClr val="tx1"/>
            </a:solidFill>
          </a:endParaRPr>
        </a:p>
      </dgm:t>
    </dgm:pt>
    <dgm:pt modelId="{E63B5E2E-E2F6-4F06-9331-1F40E1279D15}" type="sibTrans" cxnId="{20621DE6-842C-4E94-A8B2-5954B7553CE1}">
      <dgm:prSet/>
      <dgm:spPr/>
      <dgm:t>
        <a:bodyPr/>
        <a:lstStyle/>
        <a:p>
          <a:endParaRPr lang="en-US">
            <a:solidFill>
              <a:schemeClr val="tx1"/>
            </a:solidFill>
          </a:endParaRPr>
        </a:p>
      </dgm:t>
    </dgm:pt>
    <dgm:pt modelId="{45C2F166-257D-4C09-A9A1-73C04A4C79AB}">
      <dgm:prSet phldrT="[Text]"/>
      <dgm:spPr/>
      <dgm:t>
        <a:bodyPr/>
        <a:lstStyle/>
        <a:p>
          <a:r>
            <a:rPr lang="en-US" dirty="0" err="1" smtClean="0">
              <a:solidFill>
                <a:schemeClr val="tx1"/>
              </a:solidFill>
            </a:rPr>
            <a:t>Kesehatan</a:t>
          </a:r>
          <a:r>
            <a:rPr lang="en-US" dirty="0" smtClean="0">
              <a:solidFill>
                <a:schemeClr val="tx1"/>
              </a:solidFill>
            </a:rPr>
            <a:t> </a:t>
          </a:r>
          <a:r>
            <a:rPr lang="en-US" dirty="0" err="1" smtClean="0">
              <a:solidFill>
                <a:schemeClr val="tx1"/>
              </a:solidFill>
            </a:rPr>
            <a:t>Lingkungan</a:t>
          </a:r>
          <a:endParaRPr lang="en-US" dirty="0">
            <a:solidFill>
              <a:schemeClr val="tx1"/>
            </a:solidFill>
          </a:endParaRPr>
        </a:p>
      </dgm:t>
    </dgm:pt>
    <dgm:pt modelId="{69C00CB3-51A9-405A-B923-3B6AF93B3841}" type="parTrans" cxnId="{0482A113-D70A-4B10-A265-3C639C67EB7A}">
      <dgm:prSet/>
      <dgm:spPr/>
      <dgm:t>
        <a:bodyPr/>
        <a:lstStyle/>
        <a:p>
          <a:endParaRPr lang="en-US">
            <a:solidFill>
              <a:schemeClr val="tx1"/>
            </a:solidFill>
          </a:endParaRPr>
        </a:p>
      </dgm:t>
    </dgm:pt>
    <dgm:pt modelId="{3BF04BD9-B84D-4087-A9A0-51B73294FAF6}" type="sibTrans" cxnId="{0482A113-D70A-4B10-A265-3C639C67EB7A}">
      <dgm:prSet/>
      <dgm:spPr/>
      <dgm:t>
        <a:bodyPr/>
        <a:lstStyle/>
        <a:p>
          <a:endParaRPr lang="en-US">
            <a:solidFill>
              <a:schemeClr val="tx1"/>
            </a:solidFill>
          </a:endParaRPr>
        </a:p>
      </dgm:t>
    </dgm:pt>
    <dgm:pt modelId="{65FD2A77-9D47-448C-AAF1-4B71CDAA385B}">
      <dgm:prSet phldrT="[Text]"/>
      <dgm:spPr/>
      <dgm:t>
        <a:bodyPr/>
        <a:lstStyle/>
        <a:p>
          <a:r>
            <a:rPr lang="en-US" dirty="0" err="1" smtClean="0">
              <a:solidFill>
                <a:schemeClr val="tx1"/>
              </a:solidFill>
            </a:rPr>
            <a:t>Pemberantasan</a:t>
          </a:r>
          <a:r>
            <a:rPr lang="en-US" dirty="0" smtClean="0">
              <a:solidFill>
                <a:schemeClr val="tx1"/>
              </a:solidFill>
            </a:rPr>
            <a:t> </a:t>
          </a:r>
          <a:r>
            <a:rPr lang="en-US" dirty="0" err="1" smtClean="0">
              <a:solidFill>
                <a:schemeClr val="tx1"/>
              </a:solidFill>
            </a:rPr>
            <a:t>Penyakit</a:t>
          </a:r>
          <a:endParaRPr lang="en-US" dirty="0">
            <a:solidFill>
              <a:schemeClr val="tx1"/>
            </a:solidFill>
          </a:endParaRPr>
        </a:p>
      </dgm:t>
    </dgm:pt>
    <dgm:pt modelId="{2637C078-A978-4DC9-9304-EB749DCF0C64}" type="parTrans" cxnId="{9B42A306-44BA-480B-BA83-F111A3CEF214}">
      <dgm:prSet/>
      <dgm:spPr/>
      <dgm:t>
        <a:bodyPr/>
        <a:lstStyle/>
        <a:p>
          <a:endParaRPr lang="en-US">
            <a:solidFill>
              <a:schemeClr val="tx1"/>
            </a:solidFill>
          </a:endParaRPr>
        </a:p>
      </dgm:t>
    </dgm:pt>
    <dgm:pt modelId="{A8157BEE-76C0-484D-BF0E-696593FA1BE4}" type="sibTrans" cxnId="{9B42A306-44BA-480B-BA83-F111A3CEF214}">
      <dgm:prSet/>
      <dgm:spPr/>
      <dgm:t>
        <a:bodyPr/>
        <a:lstStyle/>
        <a:p>
          <a:endParaRPr lang="en-US">
            <a:solidFill>
              <a:schemeClr val="tx1"/>
            </a:solidFill>
          </a:endParaRPr>
        </a:p>
      </dgm:t>
    </dgm:pt>
    <dgm:pt modelId="{2F2D1FF4-AAC0-48F5-8861-3EB5F97302FB}">
      <dgm:prSet phldrT="[Text]"/>
      <dgm:spPr/>
      <dgm:t>
        <a:bodyPr/>
        <a:lstStyle/>
        <a:p>
          <a:r>
            <a:rPr lang="en-US" dirty="0" err="1" smtClean="0">
              <a:solidFill>
                <a:schemeClr val="tx1"/>
              </a:solidFill>
            </a:rPr>
            <a:t>Kesehatan</a:t>
          </a:r>
          <a:r>
            <a:rPr lang="en-US" dirty="0" smtClean="0">
              <a:solidFill>
                <a:schemeClr val="tx1"/>
              </a:solidFill>
            </a:rPr>
            <a:t> </a:t>
          </a:r>
          <a:r>
            <a:rPr lang="en-US" dirty="0" err="1" smtClean="0">
              <a:solidFill>
                <a:schemeClr val="tx1"/>
              </a:solidFill>
            </a:rPr>
            <a:t>Keluarga</a:t>
          </a:r>
          <a:r>
            <a:rPr lang="en-US" dirty="0" smtClean="0">
              <a:solidFill>
                <a:schemeClr val="tx1"/>
              </a:solidFill>
            </a:rPr>
            <a:t> &amp; </a:t>
          </a:r>
          <a:r>
            <a:rPr lang="en-US" dirty="0" err="1" smtClean="0">
              <a:solidFill>
                <a:schemeClr val="tx1"/>
              </a:solidFill>
            </a:rPr>
            <a:t>Reproduksi</a:t>
          </a:r>
          <a:endParaRPr lang="en-US" dirty="0">
            <a:solidFill>
              <a:schemeClr val="tx1"/>
            </a:solidFill>
          </a:endParaRPr>
        </a:p>
      </dgm:t>
    </dgm:pt>
    <dgm:pt modelId="{8E184C00-1D89-448C-847E-87371DD2B57E}" type="parTrans" cxnId="{DD064E82-8D50-4044-86C5-342FAF1AD006}">
      <dgm:prSet/>
      <dgm:spPr/>
      <dgm:t>
        <a:bodyPr/>
        <a:lstStyle/>
        <a:p>
          <a:endParaRPr lang="en-US">
            <a:solidFill>
              <a:schemeClr val="tx1"/>
            </a:solidFill>
          </a:endParaRPr>
        </a:p>
      </dgm:t>
    </dgm:pt>
    <dgm:pt modelId="{87C4EB49-ACB4-4B55-978F-82E23F7BBD5C}" type="sibTrans" cxnId="{DD064E82-8D50-4044-86C5-342FAF1AD006}">
      <dgm:prSet/>
      <dgm:spPr/>
      <dgm:t>
        <a:bodyPr/>
        <a:lstStyle/>
        <a:p>
          <a:endParaRPr lang="en-US">
            <a:solidFill>
              <a:schemeClr val="tx1"/>
            </a:solidFill>
          </a:endParaRPr>
        </a:p>
      </dgm:t>
    </dgm:pt>
    <dgm:pt modelId="{08CBA152-2D88-4FE0-927D-0C4592CB5925}">
      <dgm:prSet phldrT="[Text]"/>
      <dgm:spPr/>
      <dgm:t>
        <a:bodyPr/>
        <a:lstStyle/>
        <a:p>
          <a:r>
            <a:rPr lang="en-US" dirty="0" err="1" smtClean="0">
              <a:solidFill>
                <a:schemeClr val="tx1"/>
              </a:solidFill>
            </a:rPr>
            <a:t>Perbaikan</a:t>
          </a:r>
          <a:r>
            <a:rPr lang="en-US" dirty="0" smtClean="0">
              <a:solidFill>
                <a:schemeClr val="tx1"/>
              </a:solidFill>
            </a:rPr>
            <a:t> </a:t>
          </a:r>
          <a:r>
            <a:rPr lang="en-US" dirty="0" err="1" smtClean="0">
              <a:solidFill>
                <a:schemeClr val="tx1"/>
              </a:solidFill>
            </a:rPr>
            <a:t>Gizi</a:t>
          </a:r>
          <a:r>
            <a:rPr lang="en-US" dirty="0" smtClean="0">
              <a:solidFill>
                <a:schemeClr val="tx1"/>
              </a:solidFill>
            </a:rPr>
            <a:t> </a:t>
          </a:r>
          <a:r>
            <a:rPr lang="en-US" dirty="0" err="1" smtClean="0">
              <a:solidFill>
                <a:schemeClr val="tx1"/>
              </a:solidFill>
            </a:rPr>
            <a:t>masyarakat</a:t>
          </a:r>
          <a:endParaRPr lang="en-US" dirty="0">
            <a:solidFill>
              <a:schemeClr val="tx1"/>
            </a:solidFill>
          </a:endParaRPr>
        </a:p>
      </dgm:t>
    </dgm:pt>
    <dgm:pt modelId="{7F0BB10E-4917-4191-83FD-0CEA501A6230}" type="parTrans" cxnId="{8441C609-D60A-470D-8D9D-072A4D755BF7}">
      <dgm:prSet/>
      <dgm:spPr/>
      <dgm:t>
        <a:bodyPr/>
        <a:lstStyle/>
        <a:p>
          <a:endParaRPr lang="en-US">
            <a:solidFill>
              <a:schemeClr val="tx1"/>
            </a:solidFill>
          </a:endParaRPr>
        </a:p>
      </dgm:t>
    </dgm:pt>
    <dgm:pt modelId="{5DA0F347-043F-4174-B407-7799A573F648}" type="sibTrans" cxnId="{8441C609-D60A-470D-8D9D-072A4D755BF7}">
      <dgm:prSet/>
      <dgm:spPr/>
      <dgm:t>
        <a:bodyPr/>
        <a:lstStyle/>
        <a:p>
          <a:endParaRPr lang="en-US">
            <a:solidFill>
              <a:schemeClr val="tx1"/>
            </a:solidFill>
          </a:endParaRPr>
        </a:p>
      </dgm:t>
    </dgm:pt>
    <dgm:pt modelId="{8FFC258A-95BB-403A-BA85-5DA9E95A0030}">
      <dgm:prSet phldrT="[Text]"/>
      <dgm:spPr/>
      <dgm:t>
        <a:bodyPr/>
        <a:lstStyle/>
        <a:p>
          <a:r>
            <a:rPr lang="en-US" dirty="0" err="1" smtClean="0">
              <a:solidFill>
                <a:schemeClr val="tx1"/>
              </a:solidFill>
            </a:rPr>
            <a:t>Pelayanan</a:t>
          </a:r>
          <a:r>
            <a:rPr lang="en-US" dirty="0" smtClean="0">
              <a:solidFill>
                <a:schemeClr val="tx1"/>
              </a:solidFill>
            </a:rPr>
            <a:t> </a:t>
          </a:r>
          <a:r>
            <a:rPr lang="en-US" dirty="0" err="1" smtClean="0">
              <a:solidFill>
                <a:schemeClr val="tx1"/>
              </a:solidFill>
            </a:rPr>
            <a:t>Kesehatan</a:t>
          </a:r>
          <a:endParaRPr lang="en-US" dirty="0">
            <a:solidFill>
              <a:schemeClr val="tx1"/>
            </a:solidFill>
          </a:endParaRPr>
        </a:p>
      </dgm:t>
    </dgm:pt>
    <dgm:pt modelId="{57146EA2-B8C9-4AB2-9A12-97A584514BB2}" type="parTrans" cxnId="{4C3C58FC-4FA9-42F7-9F75-6DEBD33630E8}">
      <dgm:prSet/>
      <dgm:spPr/>
      <dgm:t>
        <a:bodyPr/>
        <a:lstStyle/>
        <a:p>
          <a:endParaRPr lang="en-US">
            <a:solidFill>
              <a:schemeClr val="tx1"/>
            </a:solidFill>
          </a:endParaRPr>
        </a:p>
      </dgm:t>
    </dgm:pt>
    <dgm:pt modelId="{8346C403-8C64-4D66-80D9-57AA85077AC7}" type="sibTrans" cxnId="{4C3C58FC-4FA9-42F7-9F75-6DEBD33630E8}">
      <dgm:prSet/>
      <dgm:spPr/>
      <dgm:t>
        <a:bodyPr/>
        <a:lstStyle/>
        <a:p>
          <a:endParaRPr lang="en-US">
            <a:solidFill>
              <a:schemeClr val="tx1"/>
            </a:solidFill>
          </a:endParaRPr>
        </a:p>
      </dgm:t>
    </dgm:pt>
    <dgm:pt modelId="{7C214F60-7802-462E-BA11-25CE489FE707}" type="pres">
      <dgm:prSet presAssocID="{D3FFD2C4-EF2F-48C2-9E0E-D966B8C0EB77}" presName="linear" presStyleCnt="0">
        <dgm:presLayoutVars>
          <dgm:animLvl val="lvl"/>
          <dgm:resizeHandles val="exact"/>
        </dgm:presLayoutVars>
      </dgm:prSet>
      <dgm:spPr/>
    </dgm:pt>
    <dgm:pt modelId="{648BAF3B-8923-4E47-A20E-F1FC4BE4F2F2}" type="pres">
      <dgm:prSet presAssocID="{A510AA95-ABE9-4C96-8B45-77D1DDF8E16D}" presName="parentText" presStyleLbl="node1" presStyleIdx="0" presStyleCnt="6">
        <dgm:presLayoutVars>
          <dgm:chMax val="0"/>
          <dgm:bulletEnabled val="1"/>
        </dgm:presLayoutVars>
      </dgm:prSet>
      <dgm:spPr/>
      <dgm:t>
        <a:bodyPr/>
        <a:lstStyle/>
        <a:p>
          <a:endParaRPr lang="en-US"/>
        </a:p>
      </dgm:t>
    </dgm:pt>
    <dgm:pt modelId="{9F7ABFEF-3EF4-4506-9E00-0E7CB796FFD5}" type="pres">
      <dgm:prSet presAssocID="{E63B5E2E-E2F6-4F06-9331-1F40E1279D15}" presName="spacer" presStyleCnt="0"/>
      <dgm:spPr/>
    </dgm:pt>
    <dgm:pt modelId="{15443C4E-0C20-42A9-9DE5-1C9AF1339DC6}" type="pres">
      <dgm:prSet presAssocID="{45C2F166-257D-4C09-A9A1-73C04A4C79AB}" presName="parentText" presStyleLbl="node1" presStyleIdx="1" presStyleCnt="6">
        <dgm:presLayoutVars>
          <dgm:chMax val="0"/>
          <dgm:bulletEnabled val="1"/>
        </dgm:presLayoutVars>
      </dgm:prSet>
      <dgm:spPr/>
      <dgm:t>
        <a:bodyPr/>
        <a:lstStyle/>
        <a:p>
          <a:endParaRPr lang="en-US"/>
        </a:p>
      </dgm:t>
    </dgm:pt>
    <dgm:pt modelId="{0774C189-07E7-4931-8035-CA2A5CC5373E}" type="pres">
      <dgm:prSet presAssocID="{3BF04BD9-B84D-4087-A9A0-51B73294FAF6}" presName="spacer" presStyleCnt="0"/>
      <dgm:spPr/>
    </dgm:pt>
    <dgm:pt modelId="{CC591AE3-53E9-48C0-A887-32DF656BA12E}" type="pres">
      <dgm:prSet presAssocID="{65FD2A77-9D47-448C-AAF1-4B71CDAA385B}" presName="parentText" presStyleLbl="node1" presStyleIdx="2" presStyleCnt="6">
        <dgm:presLayoutVars>
          <dgm:chMax val="0"/>
          <dgm:bulletEnabled val="1"/>
        </dgm:presLayoutVars>
      </dgm:prSet>
      <dgm:spPr/>
      <dgm:t>
        <a:bodyPr/>
        <a:lstStyle/>
        <a:p>
          <a:endParaRPr lang="en-US"/>
        </a:p>
      </dgm:t>
    </dgm:pt>
    <dgm:pt modelId="{45204069-FC5A-4288-BE8E-FDCFEBC7474C}" type="pres">
      <dgm:prSet presAssocID="{A8157BEE-76C0-484D-BF0E-696593FA1BE4}" presName="spacer" presStyleCnt="0"/>
      <dgm:spPr/>
    </dgm:pt>
    <dgm:pt modelId="{C93CA01E-BF3B-41D9-B9C8-ED2409AA2B9E}" type="pres">
      <dgm:prSet presAssocID="{2F2D1FF4-AAC0-48F5-8861-3EB5F97302FB}" presName="parentText" presStyleLbl="node1" presStyleIdx="3" presStyleCnt="6">
        <dgm:presLayoutVars>
          <dgm:chMax val="0"/>
          <dgm:bulletEnabled val="1"/>
        </dgm:presLayoutVars>
      </dgm:prSet>
      <dgm:spPr/>
      <dgm:t>
        <a:bodyPr/>
        <a:lstStyle/>
        <a:p>
          <a:endParaRPr lang="en-US"/>
        </a:p>
      </dgm:t>
    </dgm:pt>
    <dgm:pt modelId="{CF6B9429-D2C5-479B-BFBC-FD5C0C2A88E9}" type="pres">
      <dgm:prSet presAssocID="{87C4EB49-ACB4-4B55-978F-82E23F7BBD5C}" presName="spacer" presStyleCnt="0"/>
      <dgm:spPr/>
    </dgm:pt>
    <dgm:pt modelId="{2A7B93C2-5C10-48A5-A587-DACF4209E413}" type="pres">
      <dgm:prSet presAssocID="{08CBA152-2D88-4FE0-927D-0C4592CB5925}" presName="parentText" presStyleLbl="node1" presStyleIdx="4" presStyleCnt="6">
        <dgm:presLayoutVars>
          <dgm:chMax val="0"/>
          <dgm:bulletEnabled val="1"/>
        </dgm:presLayoutVars>
      </dgm:prSet>
      <dgm:spPr/>
      <dgm:t>
        <a:bodyPr/>
        <a:lstStyle/>
        <a:p>
          <a:endParaRPr lang="en-US"/>
        </a:p>
      </dgm:t>
    </dgm:pt>
    <dgm:pt modelId="{0A7568AA-7720-42CE-BFB9-22C122EB6F91}" type="pres">
      <dgm:prSet presAssocID="{5DA0F347-043F-4174-B407-7799A573F648}" presName="spacer" presStyleCnt="0"/>
      <dgm:spPr/>
    </dgm:pt>
    <dgm:pt modelId="{2D2D3AA7-5AAC-4018-A76D-572F7F469226}" type="pres">
      <dgm:prSet presAssocID="{8FFC258A-95BB-403A-BA85-5DA9E95A0030}" presName="parentText" presStyleLbl="node1" presStyleIdx="5" presStyleCnt="6">
        <dgm:presLayoutVars>
          <dgm:chMax val="0"/>
          <dgm:bulletEnabled val="1"/>
        </dgm:presLayoutVars>
      </dgm:prSet>
      <dgm:spPr/>
      <dgm:t>
        <a:bodyPr/>
        <a:lstStyle/>
        <a:p>
          <a:endParaRPr lang="en-US"/>
        </a:p>
      </dgm:t>
    </dgm:pt>
  </dgm:ptLst>
  <dgm:cxnLst>
    <dgm:cxn modelId="{DD064E82-8D50-4044-86C5-342FAF1AD006}" srcId="{D3FFD2C4-EF2F-48C2-9E0E-D966B8C0EB77}" destId="{2F2D1FF4-AAC0-48F5-8861-3EB5F97302FB}" srcOrd="3" destOrd="0" parTransId="{8E184C00-1D89-448C-847E-87371DD2B57E}" sibTransId="{87C4EB49-ACB4-4B55-978F-82E23F7BBD5C}"/>
    <dgm:cxn modelId="{20621DE6-842C-4E94-A8B2-5954B7553CE1}" srcId="{D3FFD2C4-EF2F-48C2-9E0E-D966B8C0EB77}" destId="{A510AA95-ABE9-4C96-8B45-77D1DDF8E16D}" srcOrd="0" destOrd="0" parTransId="{EAEAADD4-3AC8-4272-A68E-3652E7FA5905}" sibTransId="{E63B5E2E-E2F6-4F06-9331-1F40E1279D15}"/>
    <dgm:cxn modelId="{42053CEB-3C43-42C0-BF6D-A7FDAD748E8F}" type="presOf" srcId="{2F2D1FF4-AAC0-48F5-8861-3EB5F97302FB}" destId="{C93CA01E-BF3B-41D9-B9C8-ED2409AA2B9E}" srcOrd="0" destOrd="0" presId="urn:microsoft.com/office/officeart/2005/8/layout/vList2"/>
    <dgm:cxn modelId="{9B42A306-44BA-480B-BA83-F111A3CEF214}" srcId="{D3FFD2C4-EF2F-48C2-9E0E-D966B8C0EB77}" destId="{65FD2A77-9D47-448C-AAF1-4B71CDAA385B}" srcOrd="2" destOrd="0" parTransId="{2637C078-A978-4DC9-9304-EB749DCF0C64}" sibTransId="{A8157BEE-76C0-484D-BF0E-696593FA1BE4}"/>
    <dgm:cxn modelId="{0482A113-D70A-4B10-A265-3C639C67EB7A}" srcId="{D3FFD2C4-EF2F-48C2-9E0E-D966B8C0EB77}" destId="{45C2F166-257D-4C09-A9A1-73C04A4C79AB}" srcOrd="1" destOrd="0" parTransId="{69C00CB3-51A9-405A-B923-3B6AF93B3841}" sibTransId="{3BF04BD9-B84D-4087-A9A0-51B73294FAF6}"/>
    <dgm:cxn modelId="{4F5C660F-6EF7-406B-9C3A-FA3D2B0FDE84}" type="presOf" srcId="{08CBA152-2D88-4FE0-927D-0C4592CB5925}" destId="{2A7B93C2-5C10-48A5-A587-DACF4209E413}" srcOrd="0" destOrd="0" presId="urn:microsoft.com/office/officeart/2005/8/layout/vList2"/>
    <dgm:cxn modelId="{614FB87F-C06A-4C95-B948-B53BE6837E91}" type="presOf" srcId="{A510AA95-ABE9-4C96-8B45-77D1DDF8E16D}" destId="{648BAF3B-8923-4E47-A20E-F1FC4BE4F2F2}" srcOrd="0" destOrd="0" presId="urn:microsoft.com/office/officeart/2005/8/layout/vList2"/>
    <dgm:cxn modelId="{8441C609-D60A-470D-8D9D-072A4D755BF7}" srcId="{D3FFD2C4-EF2F-48C2-9E0E-D966B8C0EB77}" destId="{08CBA152-2D88-4FE0-927D-0C4592CB5925}" srcOrd="4" destOrd="0" parTransId="{7F0BB10E-4917-4191-83FD-0CEA501A6230}" sibTransId="{5DA0F347-043F-4174-B407-7799A573F648}"/>
    <dgm:cxn modelId="{29E80AB0-B5D2-4C50-901C-AAB8318DF5BC}" type="presOf" srcId="{65FD2A77-9D47-448C-AAF1-4B71CDAA385B}" destId="{CC591AE3-53E9-48C0-A887-32DF656BA12E}" srcOrd="0" destOrd="0" presId="urn:microsoft.com/office/officeart/2005/8/layout/vList2"/>
    <dgm:cxn modelId="{846453CA-8AD9-445A-BB0A-F5EAD411AB22}" type="presOf" srcId="{8FFC258A-95BB-403A-BA85-5DA9E95A0030}" destId="{2D2D3AA7-5AAC-4018-A76D-572F7F469226}" srcOrd="0" destOrd="0" presId="urn:microsoft.com/office/officeart/2005/8/layout/vList2"/>
    <dgm:cxn modelId="{4C3C58FC-4FA9-42F7-9F75-6DEBD33630E8}" srcId="{D3FFD2C4-EF2F-48C2-9E0E-D966B8C0EB77}" destId="{8FFC258A-95BB-403A-BA85-5DA9E95A0030}" srcOrd="5" destOrd="0" parTransId="{57146EA2-B8C9-4AB2-9A12-97A584514BB2}" sibTransId="{8346C403-8C64-4D66-80D9-57AA85077AC7}"/>
    <dgm:cxn modelId="{2DFA0B19-148B-46A4-9D0A-A7AACAB4BCBF}" type="presOf" srcId="{D3FFD2C4-EF2F-48C2-9E0E-D966B8C0EB77}" destId="{7C214F60-7802-462E-BA11-25CE489FE707}" srcOrd="0" destOrd="0" presId="urn:microsoft.com/office/officeart/2005/8/layout/vList2"/>
    <dgm:cxn modelId="{728CBB5F-4500-4576-A47D-DF5CADF991DF}" type="presOf" srcId="{45C2F166-257D-4C09-A9A1-73C04A4C79AB}" destId="{15443C4E-0C20-42A9-9DE5-1C9AF1339DC6}" srcOrd="0" destOrd="0" presId="urn:microsoft.com/office/officeart/2005/8/layout/vList2"/>
    <dgm:cxn modelId="{231F7BA1-E962-4C80-B9FB-E5A1A4EC5781}" type="presParOf" srcId="{7C214F60-7802-462E-BA11-25CE489FE707}" destId="{648BAF3B-8923-4E47-A20E-F1FC4BE4F2F2}" srcOrd="0" destOrd="0" presId="urn:microsoft.com/office/officeart/2005/8/layout/vList2"/>
    <dgm:cxn modelId="{803896C4-C8DF-4DC4-A0DD-90A1206A55E6}" type="presParOf" srcId="{7C214F60-7802-462E-BA11-25CE489FE707}" destId="{9F7ABFEF-3EF4-4506-9E00-0E7CB796FFD5}" srcOrd="1" destOrd="0" presId="urn:microsoft.com/office/officeart/2005/8/layout/vList2"/>
    <dgm:cxn modelId="{27453858-F88D-4045-AC74-4D4C99FEEA3E}" type="presParOf" srcId="{7C214F60-7802-462E-BA11-25CE489FE707}" destId="{15443C4E-0C20-42A9-9DE5-1C9AF1339DC6}" srcOrd="2" destOrd="0" presId="urn:microsoft.com/office/officeart/2005/8/layout/vList2"/>
    <dgm:cxn modelId="{FC0F7074-532E-4D95-A849-900284A87852}" type="presParOf" srcId="{7C214F60-7802-462E-BA11-25CE489FE707}" destId="{0774C189-07E7-4931-8035-CA2A5CC5373E}" srcOrd="3" destOrd="0" presId="urn:microsoft.com/office/officeart/2005/8/layout/vList2"/>
    <dgm:cxn modelId="{3893F56D-8828-4D9C-8CA0-7ABE292BCEEE}" type="presParOf" srcId="{7C214F60-7802-462E-BA11-25CE489FE707}" destId="{CC591AE3-53E9-48C0-A887-32DF656BA12E}" srcOrd="4" destOrd="0" presId="urn:microsoft.com/office/officeart/2005/8/layout/vList2"/>
    <dgm:cxn modelId="{6084C08A-0118-4862-9556-8E15689BBC46}" type="presParOf" srcId="{7C214F60-7802-462E-BA11-25CE489FE707}" destId="{45204069-FC5A-4288-BE8E-FDCFEBC7474C}" srcOrd="5" destOrd="0" presId="urn:microsoft.com/office/officeart/2005/8/layout/vList2"/>
    <dgm:cxn modelId="{AB7D81D8-985A-495E-8621-6CA37DBD6920}" type="presParOf" srcId="{7C214F60-7802-462E-BA11-25CE489FE707}" destId="{C93CA01E-BF3B-41D9-B9C8-ED2409AA2B9E}" srcOrd="6" destOrd="0" presId="urn:microsoft.com/office/officeart/2005/8/layout/vList2"/>
    <dgm:cxn modelId="{54DED930-F622-4485-AA28-1016F45AD4EC}" type="presParOf" srcId="{7C214F60-7802-462E-BA11-25CE489FE707}" destId="{CF6B9429-D2C5-479B-BFBC-FD5C0C2A88E9}" srcOrd="7" destOrd="0" presId="urn:microsoft.com/office/officeart/2005/8/layout/vList2"/>
    <dgm:cxn modelId="{FAB2B39C-838F-415A-A685-221C8B1DC841}" type="presParOf" srcId="{7C214F60-7802-462E-BA11-25CE489FE707}" destId="{2A7B93C2-5C10-48A5-A587-DACF4209E413}" srcOrd="8" destOrd="0" presId="urn:microsoft.com/office/officeart/2005/8/layout/vList2"/>
    <dgm:cxn modelId="{7BB30DA1-787E-4741-936E-201C1E4B02B9}" type="presParOf" srcId="{7C214F60-7802-462E-BA11-25CE489FE707}" destId="{0A7568AA-7720-42CE-BFB9-22C122EB6F91}" srcOrd="9" destOrd="0" presId="urn:microsoft.com/office/officeart/2005/8/layout/vList2"/>
    <dgm:cxn modelId="{0857EF5C-52B9-437C-A60B-33806F41B020}" type="presParOf" srcId="{7C214F60-7802-462E-BA11-25CE489FE707}" destId="{2D2D3AA7-5AAC-4018-A76D-572F7F469226}" srcOrd="10"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A42F883C-5FC1-452D-8519-8B3BB41BEB1B}" type="doc">
      <dgm:prSet loTypeId="urn:microsoft.com/office/officeart/2005/8/layout/venn1" loCatId="relationship" qsTypeId="urn:microsoft.com/office/officeart/2005/8/quickstyle/simple1" qsCatId="simple" csTypeId="urn:microsoft.com/office/officeart/2005/8/colors/colorful5" csCatId="colorful" phldr="1"/>
      <dgm:spPr/>
    </dgm:pt>
    <dgm:pt modelId="{23B7CC5A-0CAE-43FE-A8B4-F2E9F38AEBE4}">
      <dgm:prSet phldrT="[Text]"/>
      <dgm:spPr/>
      <dgm:t>
        <a:bodyPr/>
        <a:lstStyle/>
        <a:p>
          <a:r>
            <a:rPr lang="en-US" dirty="0" smtClean="0"/>
            <a:t>Advocating (</a:t>
          </a:r>
          <a:r>
            <a:rPr lang="en-US" dirty="0" err="1" smtClean="0"/>
            <a:t>Advokasi</a:t>
          </a:r>
          <a:r>
            <a:rPr lang="en-US" dirty="0" smtClean="0"/>
            <a:t>)</a:t>
          </a:r>
          <a:endParaRPr lang="en-US" dirty="0"/>
        </a:p>
      </dgm:t>
    </dgm:pt>
    <dgm:pt modelId="{E210B044-8139-4E50-B562-480944DEDEF9}" type="parTrans" cxnId="{9A09F0A2-DD37-49C6-B033-40BC68C41187}">
      <dgm:prSet/>
      <dgm:spPr/>
      <dgm:t>
        <a:bodyPr/>
        <a:lstStyle/>
        <a:p>
          <a:endParaRPr lang="en-US"/>
        </a:p>
      </dgm:t>
    </dgm:pt>
    <dgm:pt modelId="{1618F804-C7D5-4DBE-B69D-83777B0EA690}" type="sibTrans" cxnId="{9A09F0A2-DD37-49C6-B033-40BC68C41187}">
      <dgm:prSet/>
      <dgm:spPr/>
      <dgm:t>
        <a:bodyPr/>
        <a:lstStyle/>
        <a:p>
          <a:endParaRPr lang="en-US"/>
        </a:p>
      </dgm:t>
    </dgm:pt>
    <dgm:pt modelId="{A98356DE-7435-4531-B1DB-C532EA9362C7}">
      <dgm:prSet phldrT="[Text]"/>
      <dgm:spPr/>
      <dgm:t>
        <a:bodyPr/>
        <a:lstStyle/>
        <a:p>
          <a:r>
            <a:rPr lang="en-US" dirty="0" smtClean="0"/>
            <a:t>Mediating</a:t>
          </a:r>
        </a:p>
        <a:p>
          <a:r>
            <a:rPr lang="en-US" dirty="0" smtClean="0"/>
            <a:t>(</a:t>
          </a:r>
          <a:r>
            <a:rPr lang="en-US" dirty="0" err="1" smtClean="0"/>
            <a:t>Mediasi</a:t>
          </a:r>
          <a:r>
            <a:rPr lang="en-US" dirty="0" smtClean="0"/>
            <a:t>)</a:t>
          </a:r>
          <a:endParaRPr lang="en-US" dirty="0"/>
        </a:p>
      </dgm:t>
    </dgm:pt>
    <dgm:pt modelId="{CEF4C639-1586-4333-BEC9-3E6F6A6D54DD}" type="parTrans" cxnId="{13791DFB-2330-4F60-93E1-B5FF03E7E3EE}">
      <dgm:prSet/>
      <dgm:spPr/>
      <dgm:t>
        <a:bodyPr/>
        <a:lstStyle/>
        <a:p>
          <a:endParaRPr lang="en-US"/>
        </a:p>
      </dgm:t>
    </dgm:pt>
    <dgm:pt modelId="{D73D95D0-EF49-423E-96E3-4D77ADB977B7}" type="sibTrans" cxnId="{13791DFB-2330-4F60-93E1-B5FF03E7E3EE}">
      <dgm:prSet/>
      <dgm:spPr/>
      <dgm:t>
        <a:bodyPr/>
        <a:lstStyle/>
        <a:p>
          <a:endParaRPr lang="en-US"/>
        </a:p>
      </dgm:t>
    </dgm:pt>
    <dgm:pt modelId="{E72B3698-2771-47B7-A046-EA459E815A1A}">
      <dgm:prSet phldrT="[Text]"/>
      <dgm:spPr/>
      <dgm:t>
        <a:bodyPr/>
        <a:lstStyle/>
        <a:p>
          <a:r>
            <a:rPr lang="en-US" dirty="0" smtClean="0"/>
            <a:t>Enabling</a:t>
          </a:r>
        </a:p>
        <a:p>
          <a:r>
            <a:rPr lang="en-US" dirty="0" smtClean="0"/>
            <a:t>(</a:t>
          </a:r>
          <a:r>
            <a:rPr lang="en-US" dirty="0" err="1" smtClean="0"/>
            <a:t>Pemberdayaan</a:t>
          </a:r>
          <a:r>
            <a:rPr lang="en-US" dirty="0" smtClean="0"/>
            <a:t>)</a:t>
          </a:r>
          <a:endParaRPr lang="en-US" dirty="0"/>
        </a:p>
      </dgm:t>
    </dgm:pt>
    <dgm:pt modelId="{25D42851-1AF8-4A10-A607-117C120D9BE9}" type="parTrans" cxnId="{3B11ABCC-2F5B-46EE-A28A-E96EFB131D8E}">
      <dgm:prSet/>
      <dgm:spPr/>
      <dgm:t>
        <a:bodyPr/>
        <a:lstStyle/>
        <a:p>
          <a:endParaRPr lang="en-US"/>
        </a:p>
      </dgm:t>
    </dgm:pt>
    <dgm:pt modelId="{49B5C3CA-0B37-41DA-AABB-A8FDE4F9F2AD}" type="sibTrans" cxnId="{3B11ABCC-2F5B-46EE-A28A-E96EFB131D8E}">
      <dgm:prSet/>
      <dgm:spPr/>
      <dgm:t>
        <a:bodyPr/>
        <a:lstStyle/>
        <a:p>
          <a:endParaRPr lang="en-US"/>
        </a:p>
      </dgm:t>
    </dgm:pt>
    <dgm:pt modelId="{AE920BA8-CDBD-42D6-B30E-A1974A583A47}" type="pres">
      <dgm:prSet presAssocID="{A42F883C-5FC1-452D-8519-8B3BB41BEB1B}" presName="compositeShape" presStyleCnt="0">
        <dgm:presLayoutVars>
          <dgm:chMax val="7"/>
          <dgm:dir/>
          <dgm:resizeHandles val="exact"/>
        </dgm:presLayoutVars>
      </dgm:prSet>
      <dgm:spPr/>
    </dgm:pt>
    <dgm:pt modelId="{56F5B795-A51F-4902-9612-D37FAAF65A27}" type="pres">
      <dgm:prSet presAssocID="{23B7CC5A-0CAE-43FE-A8B4-F2E9F38AEBE4}" presName="circ1" presStyleLbl="vennNode1" presStyleIdx="0" presStyleCnt="3"/>
      <dgm:spPr/>
    </dgm:pt>
    <dgm:pt modelId="{0F9008FC-9F21-4BCB-A25F-AAB615525EC1}" type="pres">
      <dgm:prSet presAssocID="{23B7CC5A-0CAE-43FE-A8B4-F2E9F38AEBE4}" presName="circ1Tx" presStyleLbl="revTx" presStyleIdx="0" presStyleCnt="0">
        <dgm:presLayoutVars>
          <dgm:chMax val="0"/>
          <dgm:chPref val="0"/>
          <dgm:bulletEnabled val="1"/>
        </dgm:presLayoutVars>
      </dgm:prSet>
      <dgm:spPr/>
    </dgm:pt>
    <dgm:pt modelId="{8F60184A-83DE-43FD-9D01-ACD3AD1C0851}" type="pres">
      <dgm:prSet presAssocID="{A98356DE-7435-4531-B1DB-C532EA9362C7}" presName="circ2" presStyleLbl="vennNode1" presStyleIdx="1" presStyleCnt="3"/>
      <dgm:spPr/>
    </dgm:pt>
    <dgm:pt modelId="{3D4BBFA3-1066-4B4A-B5BA-B2308C78E88A}" type="pres">
      <dgm:prSet presAssocID="{A98356DE-7435-4531-B1DB-C532EA9362C7}" presName="circ2Tx" presStyleLbl="revTx" presStyleIdx="0" presStyleCnt="0">
        <dgm:presLayoutVars>
          <dgm:chMax val="0"/>
          <dgm:chPref val="0"/>
          <dgm:bulletEnabled val="1"/>
        </dgm:presLayoutVars>
      </dgm:prSet>
      <dgm:spPr/>
    </dgm:pt>
    <dgm:pt modelId="{42522D27-2BCC-4B3D-8313-FFB4F81FFA65}" type="pres">
      <dgm:prSet presAssocID="{E72B3698-2771-47B7-A046-EA459E815A1A}" presName="circ3" presStyleLbl="vennNode1" presStyleIdx="2" presStyleCnt="3"/>
      <dgm:spPr/>
    </dgm:pt>
    <dgm:pt modelId="{DA433937-6734-41B2-9459-95FC2A53E977}" type="pres">
      <dgm:prSet presAssocID="{E72B3698-2771-47B7-A046-EA459E815A1A}" presName="circ3Tx" presStyleLbl="revTx" presStyleIdx="0" presStyleCnt="0">
        <dgm:presLayoutVars>
          <dgm:chMax val="0"/>
          <dgm:chPref val="0"/>
          <dgm:bulletEnabled val="1"/>
        </dgm:presLayoutVars>
      </dgm:prSet>
      <dgm:spPr/>
    </dgm:pt>
  </dgm:ptLst>
  <dgm:cxnLst>
    <dgm:cxn modelId="{3B11ABCC-2F5B-46EE-A28A-E96EFB131D8E}" srcId="{A42F883C-5FC1-452D-8519-8B3BB41BEB1B}" destId="{E72B3698-2771-47B7-A046-EA459E815A1A}" srcOrd="2" destOrd="0" parTransId="{25D42851-1AF8-4A10-A607-117C120D9BE9}" sibTransId="{49B5C3CA-0B37-41DA-AABB-A8FDE4F9F2AD}"/>
    <dgm:cxn modelId="{5A2637F0-3A76-4EF5-80A4-E2C904EC402B}" type="presOf" srcId="{A98356DE-7435-4531-B1DB-C532EA9362C7}" destId="{8F60184A-83DE-43FD-9D01-ACD3AD1C0851}" srcOrd="0" destOrd="0" presId="urn:microsoft.com/office/officeart/2005/8/layout/venn1"/>
    <dgm:cxn modelId="{F7E81B2D-E86D-44A4-AD98-6DEECDC9A7C3}" type="presOf" srcId="{23B7CC5A-0CAE-43FE-A8B4-F2E9F38AEBE4}" destId="{0F9008FC-9F21-4BCB-A25F-AAB615525EC1}" srcOrd="1" destOrd="0" presId="urn:microsoft.com/office/officeart/2005/8/layout/venn1"/>
    <dgm:cxn modelId="{4A4ECD03-FD12-4934-B082-7F2798335569}" type="presOf" srcId="{23B7CC5A-0CAE-43FE-A8B4-F2E9F38AEBE4}" destId="{56F5B795-A51F-4902-9612-D37FAAF65A27}" srcOrd="0" destOrd="0" presId="urn:microsoft.com/office/officeart/2005/8/layout/venn1"/>
    <dgm:cxn modelId="{13791DFB-2330-4F60-93E1-B5FF03E7E3EE}" srcId="{A42F883C-5FC1-452D-8519-8B3BB41BEB1B}" destId="{A98356DE-7435-4531-B1DB-C532EA9362C7}" srcOrd="1" destOrd="0" parTransId="{CEF4C639-1586-4333-BEC9-3E6F6A6D54DD}" sibTransId="{D73D95D0-EF49-423E-96E3-4D77ADB977B7}"/>
    <dgm:cxn modelId="{40AF1729-2C10-4FCA-BE5F-94B3551AB48B}" type="presOf" srcId="{E72B3698-2771-47B7-A046-EA459E815A1A}" destId="{DA433937-6734-41B2-9459-95FC2A53E977}" srcOrd="1" destOrd="0" presId="urn:microsoft.com/office/officeart/2005/8/layout/venn1"/>
    <dgm:cxn modelId="{6FBAD487-02A7-4C14-AB23-C5A32D78377F}" type="presOf" srcId="{A98356DE-7435-4531-B1DB-C532EA9362C7}" destId="{3D4BBFA3-1066-4B4A-B5BA-B2308C78E88A}" srcOrd="1" destOrd="0" presId="urn:microsoft.com/office/officeart/2005/8/layout/venn1"/>
    <dgm:cxn modelId="{9A09F0A2-DD37-49C6-B033-40BC68C41187}" srcId="{A42F883C-5FC1-452D-8519-8B3BB41BEB1B}" destId="{23B7CC5A-0CAE-43FE-A8B4-F2E9F38AEBE4}" srcOrd="0" destOrd="0" parTransId="{E210B044-8139-4E50-B562-480944DEDEF9}" sibTransId="{1618F804-C7D5-4DBE-B69D-83777B0EA690}"/>
    <dgm:cxn modelId="{358B51AD-0CDE-404F-9BF7-FF74691E194E}" type="presOf" srcId="{E72B3698-2771-47B7-A046-EA459E815A1A}" destId="{42522D27-2BCC-4B3D-8313-FFB4F81FFA65}" srcOrd="0" destOrd="0" presId="urn:microsoft.com/office/officeart/2005/8/layout/venn1"/>
    <dgm:cxn modelId="{560BBAA9-385A-4220-9709-235A44B93A5B}" type="presOf" srcId="{A42F883C-5FC1-452D-8519-8B3BB41BEB1B}" destId="{AE920BA8-CDBD-42D6-B30E-A1974A583A47}" srcOrd="0" destOrd="0" presId="urn:microsoft.com/office/officeart/2005/8/layout/venn1"/>
    <dgm:cxn modelId="{F4321BDC-0D74-4419-8BED-CFA5AFBF37FD}" type="presParOf" srcId="{AE920BA8-CDBD-42D6-B30E-A1974A583A47}" destId="{56F5B795-A51F-4902-9612-D37FAAF65A27}" srcOrd="0" destOrd="0" presId="urn:microsoft.com/office/officeart/2005/8/layout/venn1"/>
    <dgm:cxn modelId="{3B32AB44-C039-45B8-A3DD-5219691F93D8}" type="presParOf" srcId="{AE920BA8-CDBD-42D6-B30E-A1974A583A47}" destId="{0F9008FC-9F21-4BCB-A25F-AAB615525EC1}" srcOrd="1" destOrd="0" presId="urn:microsoft.com/office/officeart/2005/8/layout/venn1"/>
    <dgm:cxn modelId="{E01D00C9-5929-46BD-9D9B-7BF6D3C9EA0F}" type="presParOf" srcId="{AE920BA8-CDBD-42D6-B30E-A1974A583A47}" destId="{8F60184A-83DE-43FD-9D01-ACD3AD1C0851}" srcOrd="2" destOrd="0" presId="urn:microsoft.com/office/officeart/2005/8/layout/venn1"/>
    <dgm:cxn modelId="{00F71C8F-B8F6-448A-ABB0-F553CDC92436}" type="presParOf" srcId="{AE920BA8-CDBD-42D6-B30E-A1974A583A47}" destId="{3D4BBFA3-1066-4B4A-B5BA-B2308C78E88A}" srcOrd="3" destOrd="0" presId="urn:microsoft.com/office/officeart/2005/8/layout/venn1"/>
    <dgm:cxn modelId="{D5FFD0E4-52A9-4B09-A700-A7D3B1577339}" type="presParOf" srcId="{AE920BA8-CDBD-42D6-B30E-A1974A583A47}" destId="{42522D27-2BCC-4B3D-8313-FFB4F81FFA65}" srcOrd="4" destOrd="0" presId="urn:microsoft.com/office/officeart/2005/8/layout/venn1"/>
    <dgm:cxn modelId="{07F88E8E-9D26-4331-9A2B-5FECFB81FF6C}" type="presParOf" srcId="{AE920BA8-CDBD-42D6-B30E-A1974A583A47}" destId="{DA433937-6734-41B2-9459-95FC2A53E977}" srcOrd="5" destOrd="0" presId="urn:microsoft.com/office/officeart/2005/8/layout/venn1"/>
  </dgm:cxnLst>
  <dgm:bg/>
  <dgm:whole/>
</dgm:dataModel>
</file>

<file path=ppt/diagrams/data6.xml><?xml version="1.0" encoding="utf-8"?>
<dgm:dataModel xmlns:dgm="http://schemas.openxmlformats.org/drawingml/2006/diagram" xmlns:a="http://schemas.openxmlformats.org/drawingml/2006/main">
  <dgm:ptLst>
    <dgm:pt modelId="{42A623EE-B6A2-48A6-A248-203DE8BEA49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B6411059-960C-4826-88BD-855BBD31420C}">
      <dgm:prSet/>
      <dgm:spPr/>
      <dgm:t>
        <a:bodyPr/>
        <a:lstStyle/>
        <a:p>
          <a:pPr rtl="0"/>
          <a:r>
            <a:rPr lang="en-US" dirty="0" smtClean="0">
              <a:solidFill>
                <a:schemeClr val="tx1"/>
              </a:solidFill>
            </a:rPr>
            <a:t>1. </a:t>
          </a:r>
          <a:r>
            <a:rPr lang="en-US" dirty="0" err="1" smtClean="0">
              <a:solidFill>
                <a:schemeClr val="tx1"/>
              </a:solidFill>
            </a:rPr>
            <a:t>Kebijakan</a:t>
          </a:r>
          <a:r>
            <a:rPr lang="en-US" dirty="0" smtClean="0">
              <a:solidFill>
                <a:schemeClr val="tx1"/>
              </a:solidFill>
            </a:rPr>
            <a:t> </a:t>
          </a:r>
          <a:r>
            <a:rPr lang="en-US" dirty="0" err="1" smtClean="0">
              <a:solidFill>
                <a:schemeClr val="tx1"/>
              </a:solidFill>
            </a:rPr>
            <a:t>berwawasan</a:t>
          </a:r>
          <a:r>
            <a:rPr lang="en-US" dirty="0" smtClean="0">
              <a:solidFill>
                <a:schemeClr val="tx1"/>
              </a:solidFill>
            </a:rPr>
            <a:t> </a:t>
          </a:r>
          <a:r>
            <a:rPr lang="en-US" dirty="0" err="1" smtClean="0">
              <a:solidFill>
                <a:schemeClr val="tx1"/>
              </a:solidFill>
            </a:rPr>
            <a:t>kesehatan</a:t>
          </a:r>
          <a:r>
            <a:rPr lang="en-US" dirty="0" smtClean="0">
              <a:solidFill>
                <a:schemeClr val="tx1"/>
              </a:solidFill>
            </a:rPr>
            <a:t> </a:t>
          </a:r>
          <a:r>
            <a:rPr lang="en-US" i="1" dirty="0" smtClean="0">
              <a:solidFill>
                <a:schemeClr val="tx1"/>
              </a:solidFill>
            </a:rPr>
            <a:t>(Healthy public policy)</a:t>
          </a:r>
          <a:endParaRPr lang="en-US" dirty="0">
            <a:solidFill>
              <a:schemeClr val="tx1"/>
            </a:solidFill>
          </a:endParaRPr>
        </a:p>
      </dgm:t>
    </dgm:pt>
    <dgm:pt modelId="{E0AED34A-6205-4226-A6BC-96D076B7B1B7}" type="parTrans" cxnId="{F584546F-B19E-43C3-94A0-E9771EFB15BD}">
      <dgm:prSet/>
      <dgm:spPr/>
      <dgm:t>
        <a:bodyPr/>
        <a:lstStyle/>
        <a:p>
          <a:endParaRPr lang="en-US">
            <a:solidFill>
              <a:schemeClr val="tx1"/>
            </a:solidFill>
          </a:endParaRPr>
        </a:p>
      </dgm:t>
    </dgm:pt>
    <dgm:pt modelId="{2E541720-4ABD-456A-9847-9D87D1C4EEBC}" type="sibTrans" cxnId="{F584546F-B19E-43C3-94A0-E9771EFB15BD}">
      <dgm:prSet/>
      <dgm:spPr/>
      <dgm:t>
        <a:bodyPr/>
        <a:lstStyle/>
        <a:p>
          <a:endParaRPr lang="en-US">
            <a:solidFill>
              <a:schemeClr val="tx1"/>
            </a:solidFill>
          </a:endParaRPr>
        </a:p>
      </dgm:t>
    </dgm:pt>
    <dgm:pt modelId="{4B9CD62D-105E-4B38-9705-E293838E04F0}">
      <dgm:prSet/>
      <dgm:spPr/>
      <dgm:t>
        <a:bodyPr/>
        <a:lstStyle/>
        <a:p>
          <a:pPr rtl="0"/>
          <a:r>
            <a:rPr lang="en-US" dirty="0" smtClean="0">
              <a:solidFill>
                <a:schemeClr val="tx1"/>
              </a:solidFill>
            </a:rPr>
            <a:t>2. </a:t>
          </a:r>
          <a:r>
            <a:rPr lang="en-US" dirty="0" err="1" smtClean="0">
              <a:solidFill>
                <a:schemeClr val="tx1"/>
              </a:solidFill>
            </a:rPr>
            <a:t>Lingkungan</a:t>
          </a:r>
          <a:r>
            <a:rPr lang="en-US" dirty="0" smtClean="0">
              <a:solidFill>
                <a:schemeClr val="tx1"/>
              </a:solidFill>
            </a:rPr>
            <a:t> yang </a:t>
          </a:r>
          <a:r>
            <a:rPr lang="en-US" dirty="0" err="1" smtClean="0">
              <a:solidFill>
                <a:schemeClr val="tx1"/>
              </a:solidFill>
            </a:rPr>
            <a:t>mendukung</a:t>
          </a:r>
          <a:r>
            <a:rPr lang="en-US" dirty="0" smtClean="0">
              <a:solidFill>
                <a:schemeClr val="tx1"/>
              </a:solidFill>
            </a:rPr>
            <a:t> </a:t>
          </a:r>
          <a:r>
            <a:rPr lang="en-US" i="1" dirty="0" smtClean="0">
              <a:solidFill>
                <a:schemeClr val="tx1"/>
              </a:solidFill>
            </a:rPr>
            <a:t>(Supportive environment)</a:t>
          </a:r>
          <a:endParaRPr lang="en-US" dirty="0">
            <a:solidFill>
              <a:schemeClr val="tx1"/>
            </a:solidFill>
          </a:endParaRPr>
        </a:p>
      </dgm:t>
    </dgm:pt>
    <dgm:pt modelId="{547EC1DF-FA7A-4735-9AA0-E6C8F21F567B}" type="parTrans" cxnId="{9442CB60-1DF9-4D4F-94C2-83A4359989B6}">
      <dgm:prSet/>
      <dgm:spPr/>
      <dgm:t>
        <a:bodyPr/>
        <a:lstStyle/>
        <a:p>
          <a:endParaRPr lang="en-US">
            <a:solidFill>
              <a:schemeClr val="tx1"/>
            </a:solidFill>
          </a:endParaRPr>
        </a:p>
      </dgm:t>
    </dgm:pt>
    <dgm:pt modelId="{ADB3E964-1720-45AD-B5B6-BFA65E0B0B4A}" type="sibTrans" cxnId="{9442CB60-1DF9-4D4F-94C2-83A4359989B6}">
      <dgm:prSet/>
      <dgm:spPr/>
      <dgm:t>
        <a:bodyPr/>
        <a:lstStyle/>
        <a:p>
          <a:endParaRPr lang="en-US">
            <a:solidFill>
              <a:schemeClr val="tx1"/>
            </a:solidFill>
          </a:endParaRPr>
        </a:p>
      </dgm:t>
    </dgm:pt>
    <dgm:pt modelId="{4EAFBD2A-A750-4088-A289-ED3D89F5CD27}">
      <dgm:prSet/>
      <dgm:spPr/>
      <dgm:t>
        <a:bodyPr/>
        <a:lstStyle/>
        <a:p>
          <a:pPr rtl="0"/>
          <a:r>
            <a:rPr lang="en-US" dirty="0" smtClean="0">
              <a:solidFill>
                <a:schemeClr val="tx1"/>
              </a:solidFill>
            </a:rPr>
            <a:t>3. </a:t>
          </a:r>
          <a:r>
            <a:rPr lang="en-US" dirty="0" err="1" smtClean="0">
              <a:solidFill>
                <a:schemeClr val="tx1"/>
              </a:solidFill>
            </a:rPr>
            <a:t>Reorientasi</a:t>
          </a:r>
          <a:r>
            <a:rPr lang="en-US" dirty="0" smtClean="0">
              <a:solidFill>
                <a:schemeClr val="tx1"/>
              </a:solidFill>
            </a:rPr>
            <a:t> </a:t>
          </a:r>
          <a:r>
            <a:rPr lang="en-US" dirty="0" err="1" smtClean="0">
              <a:solidFill>
                <a:schemeClr val="tx1"/>
              </a:solidFill>
            </a:rPr>
            <a:t>pelayanan</a:t>
          </a:r>
          <a:r>
            <a:rPr lang="en-US" dirty="0" smtClean="0">
              <a:solidFill>
                <a:schemeClr val="tx1"/>
              </a:solidFill>
            </a:rPr>
            <a:t> </a:t>
          </a:r>
          <a:r>
            <a:rPr lang="en-US" dirty="0" err="1" smtClean="0">
              <a:solidFill>
                <a:schemeClr val="tx1"/>
              </a:solidFill>
            </a:rPr>
            <a:t>kesehatan</a:t>
          </a:r>
          <a:r>
            <a:rPr lang="en-US" dirty="0" smtClean="0">
              <a:solidFill>
                <a:schemeClr val="tx1"/>
              </a:solidFill>
            </a:rPr>
            <a:t> </a:t>
          </a:r>
          <a:r>
            <a:rPr lang="en-US" i="1" dirty="0" smtClean="0">
              <a:solidFill>
                <a:schemeClr val="tx1"/>
              </a:solidFill>
            </a:rPr>
            <a:t>(Reorient health service)</a:t>
          </a:r>
          <a:endParaRPr lang="en-US" dirty="0">
            <a:solidFill>
              <a:schemeClr val="tx1"/>
            </a:solidFill>
          </a:endParaRPr>
        </a:p>
      </dgm:t>
    </dgm:pt>
    <dgm:pt modelId="{9B1FAAE6-15F9-45AF-B012-68A219F00659}" type="parTrans" cxnId="{53610E19-C243-4FC0-8F93-F801DD0F0BAB}">
      <dgm:prSet/>
      <dgm:spPr/>
      <dgm:t>
        <a:bodyPr/>
        <a:lstStyle/>
        <a:p>
          <a:endParaRPr lang="en-US">
            <a:solidFill>
              <a:schemeClr val="tx1"/>
            </a:solidFill>
          </a:endParaRPr>
        </a:p>
      </dgm:t>
    </dgm:pt>
    <dgm:pt modelId="{785CCBD4-135C-4682-AC21-ED17F39C96E7}" type="sibTrans" cxnId="{53610E19-C243-4FC0-8F93-F801DD0F0BAB}">
      <dgm:prSet/>
      <dgm:spPr/>
      <dgm:t>
        <a:bodyPr/>
        <a:lstStyle/>
        <a:p>
          <a:endParaRPr lang="en-US">
            <a:solidFill>
              <a:schemeClr val="tx1"/>
            </a:solidFill>
          </a:endParaRPr>
        </a:p>
      </dgm:t>
    </dgm:pt>
    <dgm:pt modelId="{08791F63-7CDF-42DE-BB41-157AF288B3A8}">
      <dgm:prSet/>
      <dgm:spPr/>
      <dgm:t>
        <a:bodyPr/>
        <a:lstStyle/>
        <a:p>
          <a:pPr rtl="0"/>
          <a:r>
            <a:rPr lang="en-US" dirty="0" smtClean="0">
              <a:solidFill>
                <a:schemeClr val="tx1"/>
              </a:solidFill>
            </a:rPr>
            <a:t>4. </a:t>
          </a:r>
          <a:r>
            <a:rPr lang="en-US" dirty="0" err="1" smtClean="0">
              <a:solidFill>
                <a:schemeClr val="tx1"/>
              </a:solidFill>
            </a:rPr>
            <a:t>Ketrampilan</a:t>
          </a:r>
          <a:r>
            <a:rPr lang="en-US" dirty="0" smtClean="0">
              <a:solidFill>
                <a:schemeClr val="tx1"/>
              </a:solidFill>
            </a:rPr>
            <a:t> </a:t>
          </a:r>
          <a:r>
            <a:rPr lang="en-US" dirty="0" err="1" smtClean="0">
              <a:solidFill>
                <a:schemeClr val="tx1"/>
              </a:solidFill>
            </a:rPr>
            <a:t>individu</a:t>
          </a:r>
          <a:r>
            <a:rPr lang="en-US" dirty="0" smtClean="0">
              <a:solidFill>
                <a:schemeClr val="tx1"/>
              </a:solidFill>
            </a:rPr>
            <a:t> </a:t>
          </a:r>
          <a:r>
            <a:rPr lang="en-US" i="1" dirty="0" smtClean="0">
              <a:solidFill>
                <a:schemeClr val="tx1"/>
              </a:solidFill>
            </a:rPr>
            <a:t>(personnel skill)</a:t>
          </a:r>
          <a:endParaRPr lang="en-US" dirty="0">
            <a:solidFill>
              <a:schemeClr val="tx1"/>
            </a:solidFill>
          </a:endParaRPr>
        </a:p>
      </dgm:t>
    </dgm:pt>
    <dgm:pt modelId="{6BC19B4E-8878-47F2-8F8A-12969FB084DD}" type="parTrans" cxnId="{37EB3B32-3B9B-4E8D-94BF-014B3B7D5B6B}">
      <dgm:prSet/>
      <dgm:spPr/>
      <dgm:t>
        <a:bodyPr/>
        <a:lstStyle/>
        <a:p>
          <a:endParaRPr lang="en-US">
            <a:solidFill>
              <a:schemeClr val="tx1"/>
            </a:solidFill>
          </a:endParaRPr>
        </a:p>
      </dgm:t>
    </dgm:pt>
    <dgm:pt modelId="{A98175E8-FD33-402D-9D79-EC53D85D0714}" type="sibTrans" cxnId="{37EB3B32-3B9B-4E8D-94BF-014B3B7D5B6B}">
      <dgm:prSet/>
      <dgm:spPr/>
      <dgm:t>
        <a:bodyPr/>
        <a:lstStyle/>
        <a:p>
          <a:endParaRPr lang="en-US">
            <a:solidFill>
              <a:schemeClr val="tx1"/>
            </a:solidFill>
          </a:endParaRPr>
        </a:p>
      </dgm:t>
    </dgm:pt>
    <dgm:pt modelId="{D9CB01FE-F703-44FF-9FD4-8FE4F40D6200}">
      <dgm:prSet/>
      <dgm:spPr/>
      <dgm:t>
        <a:bodyPr/>
        <a:lstStyle/>
        <a:p>
          <a:pPr rtl="0"/>
          <a:r>
            <a:rPr lang="en-US" dirty="0" smtClean="0">
              <a:solidFill>
                <a:schemeClr val="tx1"/>
              </a:solidFill>
            </a:rPr>
            <a:t>5. </a:t>
          </a:r>
          <a:r>
            <a:rPr lang="en-US" dirty="0" err="1" smtClean="0">
              <a:solidFill>
                <a:schemeClr val="tx1"/>
              </a:solidFill>
            </a:rPr>
            <a:t>Gerakan</a:t>
          </a:r>
          <a:r>
            <a:rPr lang="en-US" dirty="0" smtClean="0">
              <a:solidFill>
                <a:schemeClr val="tx1"/>
              </a:solidFill>
            </a:rPr>
            <a:t> </a:t>
          </a:r>
          <a:r>
            <a:rPr lang="en-US" dirty="0" err="1" smtClean="0">
              <a:solidFill>
                <a:schemeClr val="tx1"/>
              </a:solidFill>
            </a:rPr>
            <a:t>masyarakat</a:t>
          </a:r>
          <a:r>
            <a:rPr lang="en-US" dirty="0" smtClean="0">
              <a:solidFill>
                <a:schemeClr val="tx1"/>
              </a:solidFill>
            </a:rPr>
            <a:t> </a:t>
          </a:r>
          <a:r>
            <a:rPr lang="en-US" i="1" dirty="0" smtClean="0">
              <a:solidFill>
                <a:schemeClr val="tx1"/>
              </a:solidFill>
            </a:rPr>
            <a:t>(community action)</a:t>
          </a:r>
          <a:endParaRPr lang="en-US" dirty="0">
            <a:solidFill>
              <a:schemeClr val="tx1"/>
            </a:solidFill>
          </a:endParaRPr>
        </a:p>
      </dgm:t>
    </dgm:pt>
    <dgm:pt modelId="{0B683599-A53D-42B9-B510-616A44097AD3}" type="parTrans" cxnId="{67F2682A-B417-4FD6-A631-BDF4AAA7BB85}">
      <dgm:prSet/>
      <dgm:spPr/>
      <dgm:t>
        <a:bodyPr/>
        <a:lstStyle/>
        <a:p>
          <a:endParaRPr lang="en-US">
            <a:solidFill>
              <a:schemeClr val="tx1"/>
            </a:solidFill>
          </a:endParaRPr>
        </a:p>
      </dgm:t>
    </dgm:pt>
    <dgm:pt modelId="{5CE6B0BC-2CB6-45F3-A75B-F105DE4A38CD}" type="sibTrans" cxnId="{67F2682A-B417-4FD6-A631-BDF4AAA7BB85}">
      <dgm:prSet/>
      <dgm:spPr/>
      <dgm:t>
        <a:bodyPr/>
        <a:lstStyle/>
        <a:p>
          <a:endParaRPr lang="en-US">
            <a:solidFill>
              <a:schemeClr val="tx1"/>
            </a:solidFill>
          </a:endParaRPr>
        </a:p>
      </dgm:t>
    </dgm:pt>
    <dgm:pt modelId="{69B2768F-FAAF-4ECB-9430-9BE01B76D553}" type="pres">
      <dgm:prSet presAssocID="{42A623EE-B6A2-48A6-A248-203DE8BEA496}" presName="linear" presStyleCnt="0">
        <dgm:presLayoutVars>
          <dgm:animLvl val="lvl"/>
          <dgm:resizeHandles val="exact"/>
        </dgm:presLayoutVars>
      </dgm:prSet>
      <dgm:spPr/>
    </dgm:pt>
    <dgm:pt modelId="{A9CF4F6B-4218-4EFC-BA88-FA9583A87D1D}" type="pres">
      <dgm:prSet presAssocID="{B6411059-960C-4826-88BD-855BBD31420C}" presName="parentText" presStyleLbl="node1" presStyleIdx="0" presStyleCnt="5">
        <dgm:presLayoutVars>
          <dgm:chMax val="0"/>
          <dgm:bulletEnabled val="1"/>
        </dgm:presLayoutVars>
      </dgm:prSet>
      <dgm:spPr/>
    </dgm:pt>
    <dgm:pt modelId="{2F770B05-1B6B-41D1-B069-E86DEAD9A66C}" type="pres">
      <dgm:prSet presAssocID="{2E541720-4ABD-456A-9847-9D87D1C4EEBC}" presName="spacer" presStyleCnt="0"/>
      <dgm:spPr/>
    </dgm:pt>
    <dgm:pt modelId="{58E32127-7AE9-4A51-9C58-CB18369D4538}" type="pres">
      <dgm:prSet presAssocID="{4B9CD62D-105E-4B38-9705-E293838E04F0}" presName="parentText" presStyleLbl="node1" presStyleIdx="1" presStyleCnt="5">
        <dgm:presLayoutVars>
          <dgm:chMax val="0"/>
          <dgm:bulletEnabled val="1"/>
        </dgm:presLayoutVars>
      </dgm:prSet>
      <dgm:spPr/>
    </dgm:pt>
    <dgm:pt modelId="{15B248AC-6929-4367-825E-670CCACC6B6C}" type="pres">
      <dgm:prSet presAssocID="{ADB3E964-1720-45AD-B5B6-BFA65E0B0B4A}" presName="spacer" presStyleCnt="0"/>
      <dgm:spPr/>
    </dgm:pt>
    <dgm:pt modelId="{B3FCDC4B-7B4F-4EFB-95B1-55AE49DE63DE}" type="pres">
      <dgm:prSet presAssocID="{4EAFBD2A-A750-4088-A289-ED3D89F5CD27}" presName="parentText" presStyleLbl="node1" presStyleIdx="2" presStyleCnt="5">
        <dgm:presLayoutVars>
          <dgm:chMax val="0"/>
          <dgm:bulletEnabled val="1"/>
        </dgm:presLayoutVars>
      </dgm:prSet>
      <dgm:spPr/>
    </dgm:pt>
    <dgm:pt modelId="{4065122C-0275-4376-ACAA-A25CE58BDD5F}" type="pres">
      <dgm:prSet presAssocID="{785CCBD4-135C-4682-AC21-ED17F39C96E7}" presName="spacer" presStyleCnt="0"/>
      <dgm:spPr/>
    </dgm:pt>
    <dgm:pt modelId="{B5D77FAC-F5D8-4A0D-A0ED-EAEE390FFC1B}" type="pres">
      <dgm:prSet presAssocID="{08791F63-7CDF-42DE-BB41-157AF288B3A8}" presName="parentText" presStyleLbl="node1" presStyleIdx="3" presStyleCnt="5">
        <dgm:presLayoutVars>
          <dgm:chMax val="0"/>
          <dgm:bulletEnabled val="1"/>
        </dgm:presLayoutVars>
      </dgm:prSet>
      <dgm:spPr/>
    </dgm:pt>
    <dgm:pt modelId="{99FF4557-FCA5-44F7-8EAE-5B3178CB7068}" type="pres">
      <dgm:prSet presAssocID="{A98175E8-FD33-402D-9D79-EC53D85D0714}" presName="spacer" presStyleCnt="0"/>
      <dgm:spPr/>
    </dgm:pt>
    <dgm:pt modelId="{5735DC08-60F1-46AB-9B46-2987EE74550D}" type="pres">
      <dgm:prSet presAssocID="{D9CB01FE-F703-44FF-9FD4-8FE4F40D6200}" presName="parentText" presStyleLbl="node1" presStyleIdx="4" presStyleCnt="5">
        <dgm:presLayoutVars>
          <dgm:chMax val="0"/>
          <dgm:bulletEnabled val="1"/>
        </dgm:presLayoutVars>
      </dgm:prSet>
      <dgm:spPr/>
    </dgm:pt>
  </dgm:ptLst>
  <dgm:cxnLst>
    <dgm:cxn modelId="{67F2682A-B417-4FD6-A631-BDF4AAA7BB85}" srcId="{42A623EE-B6A2-48A6-A248-203DE8BEA496}" destId="{D9CB01FE-F703-44FF-9FD4-8FE4F40D6200}" srcOrd="4" destOrd="0" parTransId="{0B683599-A53D-42B9-B510-616A44097AD3}" sibTransId="{5CE6B0BC-2CB6-45F3-A75B-F105DE4A38CD}"/>
    <dgm:cxn modelId="{6E104148-7D8E-45AC-95A8-35ED127316A4}" type="presOf" srcId="{08791F63-7CDF-42DE-BB41-157AF288B3A8}" destId="{B5D77FAC-F5D8-4A0D-A0ED-EAEE390FFC1B}" srcOrd="0" destOrd="0" presId="urn:microsoft.com/office/officeart/2005/8/layout/vList2"/>
    <dgm:cxn modelId="{F584546F-B19E-43C3-94A0-E9771EFB15BD}" srcId="{42A623EE-B6A2-48A6-A248-203DE8BEA496}" destId="{B6411059-960C-4826-88BD-855BBD31420C}" srcOrd="0" destOrd="0" parTransId="{E0AED34A-6205-4226-A6BC-96D076B7B1B7}" sibTransId="{2E541720-4ABD-456A-9847-9D87D1C4EEBC}"/>
    <dgm:cxn modelId="{9442CB60-1DF9-4D4F-94C2-83A4359989B6}" srcId="{42A623EE-B6A2-48A6-A248-203DE8BEA496}" destId="{4B9CD62D-105E-4B38-9705-E293838E04F0}" srcOrd="1" destOrd="0" parTransId="{547EC1DF-FA7A-4735-9AA0-E6C8F21F567B}" sibTransId="{ADB3E964-1720-45AD-B5B6-BFA65E0B0B4A}"/>
    <dgm:cxn modelId="{3E6405F5-95A6-4BA5-A8B7-331D1CEFFA93}" type="presOf" srcId="{D9CB01FE-F703-44FF-9FD4-8FE4F40D6200}" destId="{5735DC08-60F1-46AB-9B46-2987EE74550D}" srcOrd="0" destOrd="0" presId="urn:microsoft.com/office/officeart/2005/8/layout/vList2"/>
    <dgm:cxn modelId="{53610E19-C243-4FC0-8F93-F801DD0F0BAB}" srcId="{42A623EE-B6A2-48A6-A248-203DE8BEA496}" destId="{4EAFBD2A-A750-4088-A289-ED3D89F5CD27}" srcOrd="2" destOrd="0" parTransId="{9B1FAAE6-15F9-45AF-B012-68A219F00659}" sibTransId="{785CCBD4-135C-4682-AC21-ED17F39C96E7}"/>
    <dgm:cxn modelId="{37EB3B32-3B9B-4E8D-94BF-014B3B7D5B6B}" srcId="{42A623EE-B6A2-48A6-A248-203DE8BEA496}" destId="{08791F63-7CDF-42DE-BB41-157AF288B3A8}" srcOrd="3" destOrd="0" parTransId="{6BC19B4E-8878-47F2-8F8A-12969FB084DD}" sibTransId="{A98175E8-FD33-402D-9D79-EC53D85D0714}"/>
    <dgm:cxn modelId="{FD29235B-9A42-4EC8-A7CD-48453884D030}" type="presOf" srcId="{B6411059-960C-4826-88BD-855BBD31420C}" destId="{A9CF4F6B-4218-4EFC-BA88-FA9583A87D1D}" srcOrd="0" destOrd="0" presId="urn:microsoft.com/office/officeart/2005/8/layout/vList2"/>
    <dgm:cxn modelId="{2A868CDE-F690-43E1-B0A0-EDD1D61B4E26}" type="presOf" srcId="{4EAFBD2A-A750-4088-A289-ED3D89F5CD27}" destId="{B3FCDC4B-7B4F-4EFB-95B1-55AE49DE63DE}" srcOrd="0" destOrd="0" presId="urn:microsoft.com/office/officeart/2005/8/layout/vList2"/>
    <dgm:cxn modelId="{20CADF18-40D9-42B7-8914-39A0B77AE3BC}" type="presOf" srcId="{4B9CD62D-105E-4B38-9705-E293838E04F0}" destId="{58E32127-7AE9-4A51-9C58-CB18369D4538}" srcOrd="0" destOrd="0" presId="urn:microsoft.com/office/officeart/2005/8/layout/vList2"/>
    <dgm:cxn modelId="{2C4C6113-0B1E-4375-9C21-049463D81B2E}" type="presOf" srcId="{42A623EE-B6A2-48A6-A248-203DE8BEA496}" destId="{69B2768F-FAAF-4ECB-9430-9BE01B76D553}" srcOrd="0" destOrd="0" presId="urn:microsoft.com/office/officeart/2005/8/layout/vList2"/>
    <dgm:cxn modelId="{8812D67A-B43C-4F67-A27D-B5D90F587AD2}" type="presParOf" srcId="{69B2768F-FAAF-4ECB-9430-9BE01B76D553}" destId="{A9CF4F6B-4218-4EFC-BA88-FA9583A87D1D}" srcOrd="0" destOrd="0" presId="urn:microsoft.com/office/officeart/2005/8/layout/vList2"/>
    <dgm:cxn modelId="{805D8366-2A12-4571-91CC-9165C1251236}" type="presParOf" srcId="{69B2768F-FAAF-4ECB-9430-9BE01B76D553}" destId="{2F770B05-1B6B-41D1-B069-E86DEAD9A66C}" srcOrd="1" destOrd="0" presId="urn:microsoft.com/office/officeart/2005/8/layout/vList2"/>
    <dgm:cxn modelId="{1ED0A506-C661-41DF-81EB-223F92D094C6}" type="presParOf" srcId="{69B2768F-FAAF-4ECB-9430-9BE01B76D553}" destId="{58E32127-7AE9-4A51-9C58-CB18369D4538}" srcOrd="2" destOrd="0" presId="urn:microsoft.com/office/officeart/2005/8/layout/vList2"/>
    <dgm:cxn modelId="{18FA77F6-F8D7-4DFC-8425-643B6FCAB8C1}" type="presParOf" srcId="{69B2768F-FAAF-4ECB-9430-9BE01B76D553}" destId="{15B248AC-6929-4367-825E-670CCACC6B6C}" srcOrd="3" destOrd="0" presId="urn:microsoft.com/office/officeart/2005/8/layout/vList2"/>
    <dgm:cxn modelId="{773C2D1D-11DB-484B-B404-59DADD6D17C1}" type="presParOf" srcId="{69B2768F-FAAF-4ECB-9430-9BE01B76D553}" destId="{B3FCDC4B-7B4F-4EFB-95B1-55AE49DE63DE}" srcOrd="4" destOrd="0" presId="urn:microsoft.com/office/officeart/2005/8/layout/vList2"/>
    <dgm:cxn modelId="{4F41CFAB-82F8-4B33-B2DA-67FE1C219F67}" type="presParOf" srcId="{69B2768F-FAAF-4ECB-9430-9BE01B76D553}" destId="{4065122C-0275-4376-ACAA-A25CE58BDD5F}" srcOrd="5" destOrd="0" presId="urn:microsoft.com/office/officeart/2005/8/layout/vList2"/>
    <dgm:cxn modelId="{2EC12FA2-4689-426C-8C75-F1B335615F60}" type="presParOf" srcId="{69B2768F-FAAF-4ECB-9430-9BE01B76D553}" destId="{B5D77FAC-F5D8-4A0D-A0ED-EAEE390FFC1B}" srcOrd="6" destOrd="0" presId="urn:microsoft.com/office/officeart/2005/8/layout/vList2"/>
    <dgm:cxn modelId="{B39E7105-3F5A-497E-885B-2D16ED1D24BE}" type="presParOf" srcId="{69B2768F-FAAF-4ECB-9430-9BE01B76D553}" destId="{99FF4557-FCA5-44F7-8EAE-5B3178CB7068}" srcOrd="7" destOrd="0" presId="urn:microsoft.com/office/officeart/2005/8/layout/vList2"/>
    <dgm:cxn modelId="{E07D38DE-EE00-4ACE-A7F9-5AD54491433F}" type="presParOf" srcId="{69B2768F-FAAF-4ECB-9430-9BE01B76D553}" destId="{5735DC08-60F1-46AB-9B46-2987EE74550D}" srcOrd="8"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0485A8B9-4C82-42FE-A561-5C1DD396C440}" type="doc">
      <dgm:prSet loTypeId="urn:microsoft.com/office/officeart/2005/8/layout/vList6" loCatId="list" qsTypeId="urn:microsoft.com/office/officeart/2005/8/quickstyle/simple1" qsCatId="simple" csTypeId="urn:microsoft.com/office/officeart/2005/8/colors/colorful5" csCatId="colorful" phldr="1"/>
      <dgm:spPr/>
      <dgm:t>
        <a:bodyPr/>
        <a:lstStyle/>
        <a:p>
          <a:endParaRPr lang="en-US"/>
        </a:p>
      </dgm:t>
    </dgm:pt>
    <dgm:pt modelId="{4F0DEBC0-B77C-4D73-A54B-C6413B6A1876}">
      <dgm:prSet phldrT="[Text]"/>
      <dgm:spPr/>
      <dgm:t>
        <a:bodyPr/>
        <a:lstStyle/>
        <a:p>
          <a:r>
            <a:rPr lang="en-US" dirty="0" err="1" smtClean="0">
              <a:solidFill>
                <a:schemeClr val="tx1"/>
              </a:solidFill>
            </a:rPr>
            <a:t>Indvidu</a:t>
          </a:r>
          <a:endParaRPr lang="en-US" dirty="0">
            <a:solidFill>
              <a:schemeClr val="tx1"/>
            </a:solidFill>
          </a:endParaRPr>
        </a:p>
      </dgm:t>
    </dgm:pt>
    <dgm:pt modelId="{0137AEE2-C4C5-447F-901B-7E5A77B95BAD}" type="parTrans" cxnId="{CACE746B-B75B-48D5-B584-79ABA760F4EA}">
      <dgm:prSet/>
      <dgm:spPr/>
      <dgm:t>
        <a:bodyPr/>
        <a:lstStyle/>
        <a:p>
          <a:endParaRPr lang="en-US">
            <a:solidFill>
              <a:schemeClr val="tx1"/>
            </a:solidFill>
          </a:endParaRPr>
        </a:p>
      </dgm:t>
    </dgm:pt>
    <dgm:pt modelId="{C9D8677D-A431-4115-B921-420D3A7D9365}" type="sibTrans" cxnId="{CACE746B-B75B-48D5-B584-79ABA760F4EA}">
      <dgm:prSet/>
      <dgm:spPr/>
      <dgm:t>
        <a:bodyPr/>
        <a:lstStyle/>
        <a:p>
          <a:endParaRPr lang="en-US">
            <a:solidFill>
              <a:schemeClr val="tx1"/>
            </a:solidFill>
          </a:endParaRPr>
        </a:p>
      </dgm:t>
    </dgm:pt>
    <dgm:pt modelId="{F46A025E-0ADA-4225-B1B7-B8DBC904A761}">
      <dgm:prSet/>
      <dgm:spPr/>
      <dgm:t>
        <a:bodyPr/>
        <a:lstStyle/>
        <a:p>
          <a:r>
            <a:rPr lang="en-US" dirty="0" err="1" smtClean="0">
              <a:solidFill>
                <a:schemeClr val="tx1"/>
              </a:solidFill>
            </a:rPr>
            <a:t>Masyarakat</a:t>
          </a:r>
          <a:endParaRPr lang="en-US" dirty="0">
            <a:solidFill>
              <a:schemeClr val="tx1"/>
            </a:solidFill>
          </a:endParaRPr>
        </a:p>
      </dgm:t>
    </dgm:pt>
    <dgm:pt modelId="{E805D5BA-BD04-4843-8F4A-A2344445A147}" type="parTrans" cxnId="{5F7A9935-98E4-494E-BB2F-3B4F08FE5F7B}">
      <dgm:prSet/>
      <dgm:spPr/>
      <dgm:t>
        <a:bodyPr/>
        <a:lstStyle/>
        <a:p>
          <a:endParaRPr lang="en-US">
            <a:solidFill>
              <a:schemeClr val="tx1"/>
            </a:solidFill>
          </a:endParaRPr>
        </a:p>
      </dgm:t>
    </dgm:pt>
    <dgm:pt modelId="{6EEB1A69-956B-477D-A79A-5115021A11AA}" type="sibTrans" cxnId="{5F7A9935-98E4-494E-BB2F-3B4F08FE5F7B}">
      <dgm:prSet/>
      <dgm:spPr/>
      <dgm:t>
        <a:bodyPr/>
        <a:lstStyle/>
        <a:p>
          <a:endParaRPr lang="en-US">
            <a:solidFill>
              <a:schemeClr val="tx1"/>
            </a:solidFill>
          </a:endParaRPr>
        </a:p>
      </dgm:t>
    </dgm:pt>
    <dgm:pt modelId="{759BE982-DD26-4CAD-9D46-75E36E3A17C0}">
      <dgm:prSet/>
      <dgm:spPr/>
      <dgm:t>
        <a:bodyPr/>
        <a:lstStyle/>
        <a:p>
          <a:r>
            <a:rPr lang="en-US" dirty="0" err="1" smtClean="0">
              <a:solidFill>
                <a:schemeClr val="tx1"/>
              </a:solidFill>
            </a:rPr>
            <a:t>Lembaga</a:t>
          </a:r>
          <a:r>
            <a:rPr lang="en-US" dirty="0" smtClean="0">
              <a:solidFill>
                <a:schemeClr val="tx1"/>
              </a:solidFill>
            </a:rPr>
            <a:t> </a:t>
          </a:r>
          <a:r>
            <a:rPr lang="en-US" dirty="0" err="1" smtClean="0">
              <a:solidFill>
                <a:schemeClr val="tx1"/>
              </a:solidFill>
            </a:rPr>
            <a:t>pemerintah</a:t>
          </a:r>
          <a:r>
            <a:rPr lang="en-US" dirty="0" smtClean="0">
              <a:solidFill>
                <a:schemeClr val="tx1"/>
              </a:solidFill>
            </a:rPr>
            <a:t> </a:t>
          </a:r>
          <a:endParaRPr lang="en-US" dirty="0">
            <a:solidFill>
              <a:schemeClr val="tx1"/>
            </a:solidFill>
          </a:endParaRPr>
        </a:p>
      </dgm:t>
    </dgm:pt>
    <dgm:pt modelId="{A19A0C43-E96C-46AA-AA18-8412B8C9E0C7}" type="parTrans" cxnId="{F5C0085B-7D98-43CC-922A-F0F833FC33BC}">
      <dgm:prSet/>
      <dgm:spPr/>
      <dgm:t>
        <a:bodyPr/>
        <a:lstStyle/>
        <a:p>
          <a:endParaRPr lang="en-US">
            <a:solidFill>
              <a:schemeClr val="tx1"/>
            </a:solidFill>
          </a:endParaRPr>
        </a:p>
      </dgm:t>
    </dgm:pt>
    <dgm:pt modelId="{E499D289-C5DD-4EA2-9CC7-BF59259BF983}" type="sibTrans" cxnId="{F5C0085B-7D98-43CC-922A-F0F833FC33BC}">
      <dgm:prSet/>
      <dgm:spPr/>
      <dgm:t>
        <a:bodyPr/>
        <a:lstStyle/>
        <a:p>
          <a:endParaRPr lang="en-US">
            <a:solidFill>
              <a:schemeClr val="tx1"/>
            </a:solidFill>
          </a:endParaRPr>
        </a:p>
      </dgm:t>
    </dgm:pt>
    <dgm:pt modelId="{214A0801-3DA6-452B-96AA-B5B2D3807702}">
      <dgm:prSet/>
      <dgm:spPr/>
      <dgm:t>
        <a:bodyPr/>
        <a:lstStyle/>
        <a:p>
          <a:r>
            <a:rPr lang="en-US" dirty="0" err="1" smtClean="0">
              <a:solidFill>
                <a:schemeClr val="tx1"/>
              </a:solidFill>
            </a:rPr>
            <a:t>Institusi</a:t>
          </a:r>
          <a:endParaRPr lang="en-US" dirty="0">
            <a:solidFill>
              <a:schemeClr val="tx1"/>
            </a:solidFill>
          </a:endParaRPr>
        </a:p>
      </dgm:t>
    </dgm:pt>
    <dgm:pt modelId="{5739BDBA-72E3-48B3-8505-4A250F116FFC}" type="parTrans" cxnId="{4B05DE32-ECF7-44E8-854B-B499F9F57F55}">
      <dgm:prSet/>
      <dgm:spPr/>
      <dgm:t>
        <a:bodyPr/>
        <a:lstStyle/>
        <a:p>
          <a:endParaRPr lang="en-US">
            <a:solidFill>
              <a:schemeClr val="tx1"/>
            </a:solidFill>
          </a:endParaRPr>
        </a:p>
      </dgm:t>
    </dgm:pt>
    <dgm:pt modelId="{6A792D0E-9BC3-4B59-BF5E-9EEF84F6FFEF}" type="sibTrans" cxnId="{4B05DE32-ECF7-44E8-854B-B499F9F57F55}">
      <dgm:prSet/>
      <dgm:spPr/>
      <dgm:t>
        <a:bodyPr/>
        <a:lstStyle/>
        <a:p>
          <a:endParaRPr lang="en-US">
            <a:solidFill>
              <a:schemeClr val="tx1"/>
            </a:solidFill>
          </a:endParaRPr>
        </a:p>
      </dgm:t>
    </dgm:pt>
    <dgm:pt modelId="{50E3D9AD-4349-40C6-A4C5-98CE2B8CE818}">
      <dgm:prSet phldrT="[Text]"/>
      <dgm:spPr/>
      <dgm:t>
        <a:bodyPr/>
        <a:lstStyle/>
        <a:p>
          <a:r>
            <a:rPr lang="en-US" dirty="0" err="1" smtClean="0">
              <a:solidFill>
                <a:schemeClr val="tx1"/>
              </a:solidFill>
            </a:rPr>
            <a:t>Keluarga</a:t>
          </a:r>
          <a:endParaRPr lang="en-US" dirty="0">
            <a:solidFill>
              <a:schemeClr val="tx1"/>
            </a:solidFill>
          </a:endParaRPr>
        </a:p>
      </dgm:t>
    </dgm:pt>
    <dgm:pt modelId="{605DD9DD-309D-4ADA-8A62-37DE1CA553B6}" type="parTrans" cxnId="{AD25806C-D760-4D0E-8776-13DE7AE1E10B}">
      <dgm:prSet/>
      <dgm:spPr/>
      <dgm:t>
        <a:bodyPr/>
        <a:lstStyle/>
        <a:p>
          <a:endParaRPr lang="en-US">
            <a:solidFill>
              <a:schemeClr val="tx1"/>
            </a:solidFill>
          </a:endParaRPr>
        </a:p>
      </dgm:t>
    </dgm:pt>
    <dgm:pt modelId="{B689878E-6DA4-4C57-A1BB-A37BB7C5D310}" type="sibTrans" cxnId="{AD25806C-D760-4D0E-8776-13DE7AE1E10B}">
      <dgm:prSet/>
      <dgm:spPr/>
      <dgm:t>
        <a:bodyPr/>
        <a:lstStyle/>
        <a:p>
          <a:endParaRPr lang="en-US">
            <a:solidFill>
              <a:schemeClr val="tx1"/>
            </a:solidFill>
          </a:endParaRPr>
        </a:p>
      </dgm:t>
    </dgm:pt>
    <dgm:pt modelId="{CFABBF32-4946-46F8-AD89-879A1712ABF3}">
      <dgm:prSet/>
      <dgm:spPr/>
      <dgm:t>
        <a:bodyPr/>
        <a:lstStyle/>
        <a:p>
          <a:r>
            <a:rPr lang="en-US" smtClean="0">
              <a:solidFill>
                <a:schemeClr val="tx1"/>
              </a:solidFill>
            </a:rPr>
            <a:t>LSM</a:t>
          </a:r>
          <a:endParaRPr lang="en-US" dirty="0">
            <a:solidFill>
              <a:schemeClr val="tx1"/>
            </a:solidFill>
          </a:endParaRPr>
        </a:p>
      </dgm:t>
    </dgm:pt>
    <dgm:pt modelId="{89B4B064-9089-4FDB-9A13-319954319527}" type="parTrans" cxnId="{AF48F5B4-0766-4B90-96F5-B7794CDC95BC}">
      <dgm:prSet/>
      <dgm:spPr/>
      <dgm:t>
        <a:bodyPr/>
        <a:lstStyle/>
        <a:p>
          <a:endParaRPr lang="en-US">
            <a:solidFill>
              <a:schemeClr val="tx1"/>
            </a:solidFill>
          </a:endParaRPr>
        </a:p>
      </dgm:t>
    </dgm:pt>
    <dgm:pt modelId="{B6F41A21-9E2F-4534-95BE-DBBA6ACE5C5C}" type="sibTrans" cxnId="{AF48F5B4-0766-4B90-96F5-B7794CDC95BC}">
      <dgm:prSet/>
      <dgm:spPr/>
      <dgm:t>
        <a:bodyPr/>
        <a:lstStyle/>
        <a:p>
          <a:endParaRPr lang="en-US">
            <a:solidFill>
              <a:schemeClr val="tx1"/>
            </a:solidFill>
          </a:endParaRPr>
        </a:p>
      </dgm:t>
    </dgm:pt>
    <dgm:pt modelId="{AFE931D2-F2A2-44AA-BBB2-93037F6B4633}" type="pres">
      <dgm:prSet presAssocID="{0485A8B9-4C82-42FE-A561-5C1DD396C440}" presName="Name0" presStyleCnt="0">
        <dgm:presLayoutVars>
          <dgm:dir/>
          <dgm:animLvl val="lvl"/>
          <dgm:resizeHandles/>
        </dgm:presLayoutVars>
      </dgm:prSet>
      <dgm:spPr/>
    </dgm:pt>
    <dgm:pt modelId="{A6E53037-AF6D-4D1B-A1A7-53703D92FB3C}" type="pres">
      <dgm:prSet presAssocID="{4F0DEBC0-B77C-4D73-A54B-C6413B6A1876}" presName="linNode" presStyleCnt="0"/>
      <dgm:spPr/>
    </dgm:pt>
    <dgm:pt modelId="{D65B8654-9A76-443A-A444-73B4FC289F5E}" type="pres">
      <dgm:prSet presAssocID="{4F0DEBC0-B77C-4D73-A54B-C6413B6A1876}" presName="parentShp" presStyleLbl="node1" presStyleIdx="0" presStyleCnt="6">
        <dgm:presLayoutVars>
          <dgm:bulletEnabled val="1"/>
        </dgm:presLayoutVars>
      </dgm:prSet>
      <dgm:spPr/>
    </dgm:pt>
    <dgm:pt modelId="{C21A9035-532C-46A2-9CAD-0D4D30A51529}" type="pres">
      <dgm:prSet presAssocID="{4F0DEBC0-B77C-4D73-A54B-C6413B6A1876}" presName="childShp" presStyleLbl="bgAccFollowNode1" presStyleIdx="0" presStyleCnt="6">
        <dgm:presLayoutVars>
          <dgm:bulletEnabled val="1"/>
        </dgm:presLayoutVars>
      </dgm:prSet>
      <dgm:spPr/>
    </dgm:pt>
    <dgm:pt modelId="{C233AC28-9158-4A4A-940D-4049607896CD}" type="pres">
      <dgm:prSet presAssocID="{C9D8677D-A431-4115-B921-420D3A7D9365}" presName="spacing" presStyleCnt="0"/>
      <dgm:spPr/>
    </dgm:pt>
    <dgm:pt modelId="{B887C953-7E71-404F-A563-81BA537BF54F}" type="pres">
      <dgm:prSet presAssocID="{50E3D9AD-4349-40C6-A4C5-98CE2B8CE818}" presName="linNode" presStyleCnt="0"/>
      <dgm:spPr/>
    </dgm:pt>
    <dgm:pt modelId="{0E2153C3-78CA-43E0-A144-FA683F6FE5DA}" type="pres">
      <dgm:prSet presAssocID="{50E3D9AD-4349-40C6-A4C5-98CE2B8CE818}" presName="parentShp" presStyleLbl="node1" presStyleIdx="1" presStyleCnt="6" custScaleX="124299">
        <dgm:presLayoutVars>
          <dgm:bulletEnabled val="1"/>
        </dgm:presLayoutVars>
      </dgm:prSet>
      <dgm:spPr/>
    </dgm:pt>
    <dgm:pt modelId="{6F1D8B3A-FA42-46E9-9BEA-053DD5F209DE}" type="pres">
      <dgm:prSet presAssocID="{50E3D9AD-4349-40C6-A4C5-98CE2B8CE818}" presName="childShp" presStyleLbl="bgAccFollowNode1" presStyleIdx="1" presStyleCnt="6">
        <dgm:presLayoutVars>
          <dgm:bulletEnabled val="1"/>
        </dgm:presLayoutVars>
      </dgm:prSet>
      <dgm:spPr/>
    </dgm:pt>
    <dgm:pt modelId="{C0DB3182-E1CE-4E72-84DB-FDB9D815130A}" type="pres">
      <dgm:prSet presAssocID="{B689878E-6DA4-4C57-A1BB-A37BB7C5D310}" presName="spacing" presStyleCnt="0"/>
      <dgm:spPr/>
    </dgm:pt>
    <dgm:pt modelId="{B3A828B1-99FC-4F95-A255-909C883735FE}" type="pres">
      <dgm:prSet presAssocID="{F46A025E-0ADA-4225-B1B7-B8DBC904A761}" presName="linNode" presStyleCnt="0"/>
      <dgm:spPr/>
    </dgm:pt>
    <dgm:pt modelId="{BFC11351-C2F3-44EF-82DD-94F8F55FBD42}" type="pres">
      <dgm:prSet presAssocID="{F46A025E-0ADA-4225-B1B7-B8DBC904A761}" presName="parentShp" presStyleLbl="node1" presStyleIdx="2" presStyleCnt="6" custScaleX="166355">
        <dgm:presLayoutVars>
          <dgm:bulletEnabled val="1"/>
        </dgm:presLayoutVars>
      </dgm:prSet>
      <dgm:spPr/>
    </dgm:pt>
    <dgm:pt modelId="{EAE29A5D-C96A-4754-9F3C-79A3FBFE366F}" type="pres">
      <dgm:prSet presAssocID="{F46A025E-0ADA-4225-B1B7-B8DBC904A761}" presName="childShp" presStyleLbl="bgAccFollowNode1" presStyleIdx="2" presStyleCnt="6">
        <dgm:presLayoutVars>
          <dgm:bulletEnabled val="1"/>
        </dgm:presLayoutVars>
      </dgm:prSet>
      <dgm:spPr/>
    </dgm:pt>
    <dgm:pt modelId="{D0552ABD-EA81-47DF-994E-1C7190D5A9AE}" type="pres">
      <dgm:prSet presAssocID="{6EEB1A69-956B-477D-A79A-5115021A11AA}" presName="spacing" presStyleCnt="0"/>
      <dgm:spPr/>
    </dgm:pt>
    <dgm:pt modelId="{11A06612-3FF9-45D6-8880-DD5DAB2CF79D}" type="pres">
      <dgm:prSet presAssocID="{CFABBF32-4946-46F8-AD89-879A1712ABF3}" presName="linNode" presStyleCnt="0"/>
      <dgm:spPr/>
    </dgm:pt>
    <dgm:pt modelId="{FA3305A5-7B0E-4BA4-B9CE-BFE55D623EE1}" type="pres">
      <dgm:prSet presAssocID="{CFABBF32-4946-46F8-AD89-879A1712ABF3}" presName="parentShp" presStyleLbl="node1" presStyleIdx="3" presStyleCnt="6" custScaleX="209500">
        <dgm:presLayoutVars>
          <dgm:bulletEnabled val="1"/>
        </dgm:presLayoutVars>
      </dgm:prSet>
      <dgm:spPr/>
    </dgm:pt>
    <dgm:pt modelId="{965A275C-B6DC-42F5-9CCA-FC2C6DD0019B}" type="pres">
      <dgm:prSet presAssocID="{CFABBF32-4946-46F8-AD89-879A1712ABF3}" presName="childShp" presStyleLbl="bgAccFollowNode1" presStyleIdx="3" presStyleCnt="6">
        <dgm:presLayoutVars>
          <dgm:bulletEnabled val="1"/>
        </dgm:presLayoutVars>
      </dgm:prSet>
      <dgm:spPr/>
    </dgm:pt>
    <dgm:pt modelId="{41417712-76B5-4653-98F4-26F32B9E5C57}" type="pres">
      <dgm:prSet presAssocID="{B6F41A21-9E2F-4534-95BE-DBBA6ACE5C5C}" presName="spacing" presStyleCnt="0"/>
      <dgm:spPr/>
    </dgm:pt>
    <dgm:pt modelId="{AF034DB1-615A-4D25-8738-78ED66044D5E}" type="pres">
      <dgm:prSet presAssocID="{759BE982-DD26-4CAD-9D46-75E36E3A17C0}" presName="linNode" presStyleCnt="0"/>
      <dgm:spPr/>
    </dgm:pt>
    <dgm:pt modelId="{C1AB8AEC-569F-4236-B447-C7188EF08E37}" type="pres">
      <dgm:prSet presAssocID="{759BE982-DD26-4CAD-9D46-75E36E3A17C0}" presName="parentShp" presStyleLbl="node1" presStyleIdx="4" presStyleCnt="6" custScaleX="284739">
        <dgm:presLayoutVars>
          <dgm:bulletEnabled val="1"/>
        </dgm:presLayoutVars>
      </dgm:prSet>
      <dgm:spPr/>
    </dgm:pt>
    <dgm:pt modelId="{513611CF-C9EA-4A95-BE0C-38D543FAD280}" type="pres">
      <dgm:prSet presAssocID="{759BE982-DD26-4CAD-9D46-75E36E3A17C0}" presName="childShp" presStyleLbl="bgAccFollowNode1" presStyleIdx="4" presStyleCnt="6">
        <dgm:presLayoutVars>
          <dgm:bulletEnabled val="1"/>
        </dgm:presLayoutVars>
      </dgm:prSet>
      <dgm:spPr/>
    </dgm:pt>
    <dgm:pt modelId="{592D0655-5530-48FB-AA3A-7B8A8D1D3027}" type="pres">
      <dgm:prSet presAssocID="{E499D289-C5DD-4EA2-9CC7-BF59259BF983}" presName="spacing" presStyleCnt="0"/>
      <dgm:spPr/>
    </dgm:pt>
    <dgm:pt modelId="{91F2C6F1-44C6-466F-8EBB-44D36CCDCAA3}" type="pres">
      <dgm:prSet presAssocID="{214A0801-3DA6-452B-96AA-B5B2D3807702}" presName="linNode" presStyleCnt="0"/>
      <dgm:spPr/>
    </dgm:pt>
    <dgm:pt modelId="{97B2B56F-247D-47C5-8B44-1508C148791A}" type="pres">
      <dgm:prSet presAssocID="{214A0801-3DA6-452B-96AA-B5B2D3807702}" presName="parentShp" presStyleLbl="node1" presStyleIdx="5" presStyleCnt="6" custScaleX="462068">
        <dgm:presLayoutVars>
          <dgm:bulletEnabled val="1"/>
        </dgm:presLayoutVars>
      </dgm:prSet>
      <dgm:spPr/>
    </dgm:pt>
    <dgm:pt modelId="{66948F97-B097-4ADA-B4B8-617E36072808}" type="pres">
      <dgm:prSet presAssocID="{214A0801-3DA6-452B-96AA-B5B2D3807702}" presName="childShp" presStyleLbl="bgAccFollowNode1" presStyleIdx="5" presStyleCnt="6">
        <dgm:presLayoutVars>
          <dgm:bulletEnabled val="1"/>
        </dgm:presLayoutVars>
      </dgm:prSet>
      <dgm:spPr/>
    </dgm:pt>
  </dgm:ptLst>
  <dgm:cxnLst>
    <dgm:cxn modelId="{AD25806C-D760-4D0E-8776-13DE7AE1E10B}" srcId="{0485A8B9-4C82-42FE-A561-5C1DD396C440}" destId="{50E3D9AD-4349-40C6-A4C5-98CE2B8CE818}" srcOrd="1" destOrd="0" parTransId="{605DD9DD-309D-4ADA-8A62-37DE1CA553B6}" sibTransId="{B689878E-6DA4-4C57-A1BB-A37BB7C5D310}"/>
    <dgm:cxn modelId="{8DD1ED34-0E85-456A-9E17-81ACA17156DF}" type="presOf" srcId="{0485A8B9-4C82-42FE-A561-5C1DD396C440}" destId="{AFE931D2-F2A2-44AA-BBB2-93037F6B4633}" srcOrd="0" destOrd="0" presId="urn:microsoft.com/office/officeart/2005/8/layout/vList6"/>
    <dgm:cxn modelId="{27CE5FEE-1CFC-48FC-A965-60BDA6B5B491}" type="presOf" srcId="{759BE982-DD26-4CAD-9D46-75E36E3A17C0}" destId="{C1AB8AEC-569F-4236-B447-C7188EF08E37}" srcOrd="0" destOrd="0" presId="urn:microsoft.com/office/officeart/2005/8/layout/vList6"/>
    <dgm:cxn modelId="{CB54DA8B-1DC0-4CC0-91DE-30588C872B7C}" type="presOf" srcId="{CFABBF32-4946-46F8-AD89-879A1712ABF3}" destId="{FA3305A5-7B0E-4BA4-B9CE-BFE55D623EE1}" srcOrd="0" destOrd="0" presId="urn:microsoft.com/office/officeart/2005/8/layout/vList6"/>
    <dgm:cxn modelId="{61589F6E-8A14-4FC8-B95E-022DF318A222}" type="presOf" srcId="{4F0DEBC0-B77C-4D73-A54B-C6413B6A1876}" destId="{D65B8654-9A76-443A-A444-73B4FC289F5E}" srcOrd="0" destOrd="0" presId="urn:microsoft.com/office/officeart/2005/8/layout/vList6"/>
    <dgm:cxn modelId="{5F7A9935-98E4-494E-BB2F-3B4F08FE5F7B}" srcId="{0485A8B9-4C82-42FE-A561-5C1DD396C440}" destId="{F46A025E-0ADA-4225-B1B7-B8DBC904A761}" srcOrd="2" destOrd="0" parTransId="{E805D5BA-BD04-4843-8F4A-A2344445A147}" sibTransId="{6EEB1A69-956B-477D-A79A-5115021A11AA}"/>
    <dgm:cxn modelId="{E1F85F3B-B32F-43DD-A025-A7C3DDEF4167}" type="presOf" srcId="{50E3D9AD-4349-40C6-A4C5-98CE2B8CE818}" destId="{0E2153C3-78CA-43E0-A144-FA683F6FE5DA}" srcOrd="0" destOrd="0" presId="urn:microsoft.com/office/officeart/2005/8/layout/vList6"/>
    <dgm:cxn modelId="{AF48F5B4-0766-4B90-96F5-B7794CDC95BC}" srcId="{0485A8B9-4C82-42FE-A561-5C1DD396C440}" destId="{CFABBF32-4946-46F8-AD89-879A1712ABF3}" srcOrd="3" destOrd="0" parTransId="{89B4B064-9089-4FDB-9A13-319954319527}" sibTransId="{B6F41A21-9E2F-4534-95BE-DBBA6ACE5C5C}"/>
    <dgm:cxn modelId="{450F293F-1517-498D-89A9-7977263AAEB0}" type="presOf" srcId="{214A0801-3DA6-452B-96AA-B5B2D3807702}" destId="{97B2B56F-247D-47C5-8B44-1508C148791A}" srcOrd="0" destOrd="0" presId="urn:microsoft.com/office/officeart/2005/8/layout/vList6"/>
    <dgm:cxn modelId="{4B05DE32-ECF7-44E8-854B-B499F9F57F55}" srcId="{0485A8B9-4C82-42FE-A561-5C1DD396C440}" destId="{214A0801-3DA6-452B-96AA-B5B2D3807702}" srcOrd="5" destOrd="0" parTransId="{5739BDBA-72E3-48B3-8505-4A250F116FFC}" sibTransId="{6A792D0E-9BC3-4B59-BF5E-9EEF84F6FFEF}"/>
    <dgm:cxn modelId="{F5C0085B-7D98-43CC-922A-F0F833FC33BC}" srcId="{0485A8B9-4C82-42FE-A561-5C1DD396C440}" destId="{759BE982-DD26-4CAD-9D46-75E36E3A17C0}" srcOrd="4" destOrd="0" parTransId="{A19A0C43-E96C-46AA-AA18-8412B8C9E0C7}" sibTransId="{E499D289-C5DD-4EA2-9CC7-BF59259BF983}"/>
    <dgm:cxn modelId="{CACE746B-B75B-48D5-B584-79ABA760F4EA}" srcId="{0485A8B9-4C82-42FE-A561-5C1DD396C440}" destId="{4F0DEBC0-B77C-4D73-A54B-C6413B6A1876}" srcOrd="0" destOrd="0" parTransId="{0137AEE2-C4C5-447F-901B-7E5A77B95BAD}" sibTransId="{C9D8677D-A431-4115-B921-420D3A7D9365}"/>
    <dgm:cxn modelId="{CEBEE708-5F42-4553-AFD8-D462E148F09D}" type="presOf" srcId="{F46A025E-0ADA-4225-B1B7-B8DBC904A761}" destId="{BFC11351-C2F3-44EF-82DD-94F8F55FBD42}" srcOrd="0" destOrd="0" presId="urn:microsoft.com/office/officeart/2005/8/layout/vList6"/>
    <dgm:cxn modelId="{E1578CF3-5A95-439E-B474-873B5F37274B}" type="presParOf" srcId="{AFE931D2-F2A2-44AA-BBB2-93037F6B4633}" destId="{A6E53037-AF6D-4D1B-A1A7-53703D92FB3C}" srcOrd="0" destOrd="0" presId="urn:microsoft.com/office/officeart/2005/8/layout/vList6"/>
    <dgm:cxn modelId="{DDE8262A-9C3F-4EEC-A996-0739074B1F6E}" type="presParOf" srcId="{A6E53037-AF6D-4D1B-A1A7-53703D92FB3C}" destId="{D65B8654-9A76-443A-A444-73B4FC289F5E}" srcOrd="0" destOrd="0" presId="urn:microsoft.com/office/officeart/2005/8/layout/vList6"/>
    <dgm:cxn modelId="{7AD84926-0796-46B3-83EF-C78FC9B20119}" type="presParOf" srcId="{A6E53037-AF6D-4D1B-A1A7-53703D92FB3C}" destId="{C21A9035-532C-46A2-9CAD-0D4D30A51529}" srcOrd="1" destOrd="0" presId="urn:microsoft.com/office/officeart/2005/8/layout/vList6"/>
    <dgm:cxn modelId="{F3AA7D24-D87E-4E7D-B28A-812BFF669C1E}" type="presParOf" srcId="{AFE931D2-F2A2-44AA-BBB2-93037F6B4633}" destId="{C233AC28-9158-4A4A-940D-4049607896CD}" srcOrd="1" destOrd="0" presId="urn:microsoft.com/office/officeart/2005/8/layout/vList6"/>
    <dgm:cxn modelId="{506F4AA9-83BD-4B9D-832A-D4DF3E5B9A9B}" type="presParOf" srcId="{AFE931D2-F2A2-44AA-BBB2-93037F6B4633}" destId="{B887C953-7E71-404F-A563-81BA537BF54F}" srcOrd="2" destOrd="0" presId="urn:microsoft.com/office/officeart/2005/8/layout/vList6"/>
    <dgm:cxn modelId="{9A52C4A2-863E-4392-AF3C-E6BA31A50606}" type="presParOf" srcId="{B887C953-7E71-404F-A563-81BA537BF54F}" destId="{0E2153C3-78CA-43E0-A144-FA683F6FE5DA}" srcOrd="0" destOrd="0" presId="urn:microsoft.com/office/officeart/2005/8/layout/vList6"/>
    <dgm:cxn modelId="{D3AE005E-B185-4DFA-8A1F-644F35DE965F}" type="presParOf" srcId="{B887C953-7E71-404F-A563-81BA537BF54F}" destId="{6F1D8B3A-FA42-46E9-9BEA-053DD5F209DE}" srcOrd="1" destOrd="0" presId="urn:microsoft.com/office/officeart/2005/8/layout/vList6"/>
    <dgm:cxn modelId="{60CB5420-D784-46A1-88C1-0270B901C6D8}" type="presParOf" srcId="{AFE931D2-F2A2-44AA-BBB2-93037F6B4633}" destId="{C0DB3182-E1CE-4E72-84DB-FDB9D815130A}" srcOrd="3" destOrd="0" presId="urn:microsoft.com/office/officeart/2005/8/layout/vList6"/>
    <dgm:cxn modelId="{A54CF545-8FCC-4EAC-9DDB-8C368E6D4906}" type="presParOf" srcId="{AFE931D2-F2A2-44AA-BBB2-93037F6B4633}" destId="{B3A828B1-99FC-4F95-A255-909C883735FE}" srcOrd="4" destOrd="0" presId="urn:microsoft.com/office/officeart/2005/8/layout/vList6"/>
    <dgm:cxn modelId="{DD4004C8-3CEB-47C4-AFD4-DDA073022C83}" type="presParOf" srcId="{B3A828B1-99FC-4F95-A255-909C883735FE}" destId="{BFC11351-C2F3-44EF-82DD-94F8F55FBD42}" srcOrd="0" destOrd="0" presId="urn:microsoft.com/office/officeart/2005/8/layout/vList6"/>
    <dgm:cxn modelId="{07210FBF-8ED7-4F06-A20E-12D6DFE14D68}" type="presParOf" srcId="{B3A828B1-99FC-4F95-A255-909C883735FE}" destId="{EAE29A5D-C96A-4754-9F3C-79A3FBFE366F}" srcOrd="1" destOrd="0" presId="urn:microsoft.com/office/officeart/2005/8/layout/vList6"/>
    <dgm:cxn modelId="{09B79EE3-11AC-40BD-9A19-3ADB8A1B5F19}" type="presParOf" srcId="{AFE931D2-F2A2-44AA-BBB2-93037F6B4633}" destId="{D0552ABD-EA81-47DF-994E-1C7190D5A9AE}" srcOrd="5" destOrd="0" presId="urn:microsoft.com/office/officeart/2005/8/layout/vList6"/>
    <dgm:cxn modelId="{3FAB5A75-4530-418A-B096-BE4205DF0EB0}" type="presParOf" srcId="{AFE931D2-F2A2-44AA-BBB2-93037F6B4633}" destId="{11A06612-3FF9-45D6-8880-DD5DAB2CF79D}" srcOrd="6" destOrd="0" presId="urn:microsoft.com/office/officeart/2005/8/layout/vList6"/>
    <dgm:cxn modelId="{F44C4C76-CE0E-43E8-BADD-AC3D66AEB61B}" type="presParOf" srcId="{11A06612-3FF9-45D6-8880-DD5DAB2CF79D}" destId="{FA3305A5-7B0E-4BA4-B9CE-BFE55D623EE1}" srcOrd="0" destOrd="0" presId="urn:microsoft.com/office/officeart/2005/8/layout/vList6"/>
    <dgm:cxn modelId="{26560B86-C1C3-4092-B547-39982DACB66A}" type="presParOf" srcId="{11A06612-3FF9-45D6-8880-DD5DAB2CF79D}" destId="{965A275C-B6DC-42F5-9CCA-FC2C6DD0019B}" srcOrd="1" destOrd="0" presId="urn:microsoft.com/office/officeart/2005/8/layout/vList6"/>
    <dgm:cxn modelId="{01D00DC9-310D-4112-A1E7-EDF93E2EAADB}" type="presParOf" srcId="{AFE931D2-F2A2-44AA-BBB2-93037F6B4633}" destId="{41417712-76B5-4653-98F4-26F32B9E5C57}" srcOrd="7" destOrd="0" presId="urn:microsoft.com/office/officeart/2005/8/layout/vList6"/>
    <dgm:cxn modelId="{66210483-4021-410C-8542-C77B0A3D9D26}" type="presParOf" srcId="{AFE931D2-F2A2-44AA-BBB2-93037F6B4633}" destId="{AF034DB1-615A-4D25-8738-78ED66044D5E}" srcOrd="8" destOrd="0" presId="urn:microsoft.com/office/officeart/2005/8/layout/vList6"/>
    <dgm:cxn modelId="{AC2E2573-07C3-4B75-9581-DFC0807909CA}" type="presParOf" srcId="{AF034DB1-615A-4D25-8738-78ED66044D5E}" destId="{C1AB8AEC-569F-4236-B447-C7188EF08E37}" srcOrd="0" destOrd="0" presId="urn:microsoft.com/office/officeart/2005/8/layout/vList6"/>
    <dgm:cxn modelId="{1E6FDFF4-1861-44B3-8ACB-7B84B88772B8}" type="presParOf" srcId="{AF034DB1-615A-4D25-8738-78ED66044D5E}" destId="{513611CF-C9EA-4A95-BE0C-38D543FAD280}" srcOrd="1" destOrd="0" presId="urn:microsoft.com/office/officeart/2005/8/layout/vList6"/>
    <dgm:cxn modelId="{E0918631-5931-4E00-877F-D2C55F1F264F}" type="presParOf" srcId="{AFE931D2-F2A2-44AA-BBB2-93037F6B4633}" destId="{592D0655-5530-48FB-AA3A-7B8A8D1D3027}" srcOrd="9" destOrd="0" presId="urn:microsoft.com/office/officeart/2005/8/layout/vList6"/>
    <dgm:cxn modelId="{F5062E97-7B57-4C9D-8725-85E05965EB48}" type="presParOf" srcId="{AFE931D2-F2A2-44AA-BBB2-93037F6B4633}" destId="{91F2C6F1-44C6-466F-8EBB-44D36CCDCAA3}" srcOrd="10" destOrd="0" presId="urn:microsoft.com/office/officeart/2005/8/layout/vList6"/>
    <dgm:cxn modelId="{ECE1F23D-0A22-4B2F-BBA4-840814E150CC}" type="presParOf" srcId="{91F2C6F1-44C6-466F-8EBB-44D36CCDCAA3}" destId="{97B2B56F-247D-47C5-8B44-1508C148791A}" srcOrd="0" destOrd="0" presId="urn:microsoft.com/office/officeart/2005/8/layout/vList6"/>
    <dgm:cxn modelId="{ED5899D2-C86D-46CE-94D1-C6AE669B65A7}" type="presParOf" srcId="{91F2C6F1-44C6-466F-8EBB-44D36CCDCAA3}" destId="{66948F97-B097-4ADA-B4B8-617E36072808}" srcOrd="1" destOrd="0" presId="urn:microsoft.com/office/officeart/2005/8/layout/vList6"/>
  </dgm:cxnLst>
  <dgm:bg/>
  <dgm:whole/>
</dgm:dataModel>
</file>

<file path=ppt/diagrams/data8.xml><?xml version="1.0" encoding="utf-8"?>
<dgm:dataModel xmlns:dgm="http://schemas.openxmlformats.org/drawingml/2006/diagram" xmlns:a="http://schemas.openxmlformats.org/drawingml/2006/main">
  <dgm:ptLst>
    <dgm:pt modelId="{42A623EE-B6A2-48A6-A248-203DE8BEA49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B6411059-960C-4826-88BD-855BBD31420C}">
      <dgm:prSet/>
      <dgm:spPr/>
      <dgm:t>
        <a:bodyPr/>
        <a:lstStyle/>
        <a:p>
          <a:pPr rtl="0"/>
          <a:r>
            <a:rPr lang="en-US" dirty="0" smtClean="0">
              <a:solidFill>
                <a:schemeClr val="tx1"/>
              </a:solidFill>
            </a:rPr>
            <a:t>1. </a:t>
          </a:r>
          <a:r>
            <a:rPr lang="en-US" dirty="0" err="1" smtClean="0">
              <a:solidFill>
                <a:schemeClr val="tx1"/>
              </a:solidFill>
            </a:rPr>
            <a:t>Kebijakan</a:t>
          </a:r>
          <a:r>
            <a:rPr lang="en-US" dirty="0" smtClean="0">
              <a:solidFill>
                <a:schemeClr val="tx1"/>
              </a:solidFill>
            </a:rPr>
            <a:t> </a:t>
          </a:r>
          <a:r>
            <a:rPr lang="en-US" dirty="0" err="1" smtClean="0">
              <a:solidFill>
                <a:schemeClr val="tx1"/>
              </a:solidFill>
            </a:rPr>
            <a:t>berwawasan</a:t>
          </a:r>
          <a:r>
            <a:rPr lang="en-US" dirty="0" smtClean="0">
              <a:solidFill>
                <a:schemeClr val="tx1"/>
              </a:solidFill>
            </a:rPr>
            <a:t> </a:t>
          </a:r>
          <a:r>
            <a:rPr lang="en-US" dirty="0" err="1" smtClean="0">
              <a:solidFill>
                <a:schemeClr val="tx1"/>
              </a:solidFill>
            </a:rPr>
            <a:t>kesehatan</a:t>
          </a:r>
          <a:r>
            <a:rPr lang="en-US" dirty="0" smtClean="0">
              <a:solidFill>
                <a:schemeClr val="tx1"/>
              </a:solidFill>
            </a:rPr>
            <a:t> </a:t>
          </a:r>
          <a:r>
            <a:rPr lang="en-US" i="1" dirty="0" smtClean="0">
              <a:solidFill>
                <a:schemeClr val="tx1"/>
              </a:solidFill>
            </a:rPr>
            <a:t>(Healthy public policy)</a:t>
          </a:r>
          <a:endParaRPr lang="en-US" dirty="0">
            <a:solidFill>
              <a:schemeClr val="tx1"/>
            </a:solidFill>
          </a:endParaRPr>
        </a:p>
      </dgm:t>
    </dgm:pt>
    <dgm:pt modelId="{E0AED34A-6205-4226-A6BC-96D076B7B1B7}" type="parTrans" cxnId="{F584546F-B19E-43C3-94A0-E9771EFB15BD}">
      <dgm:prSet/>
      <dgm:spPr/>
      <dgm:t>
        <a:bodyPr/>
        <a:lstStyle/>
        <a:p>
          <a:endParaRPr lang="en-US">
            <a:solidFill>
              <a:schemeClr val="tx1"/>
            </a:solidFill>
          </a:endParaRPr>
        </a:p>
      </dgm:t>
    </dgm:pt>
    <dgm:pt modelId="{2E541720-4ABD-456A-9847-9D87D1C4EEBC}" type="sibTrans" cxnId="{F584546F-B19E-43C3-94A0-E9771EFB15BD}">
      <dgm:prSet/>
      <dgm:spPr/>
      <dgm:t>
        <a:bodyPr/>
        <a:lstStyle/>
        <a:p>
          <a:endParaRPr lang="en-US">
            <a:solidFill>
              <a:schemeClr val="tx1"/>
            </a:solidFill>
          </a:endParaRPr>
        </a:p>
      </dgm:t>
    </dgm:pt>
    <dgm:pt modelId="{4B9CD62D-105E-4B38-9705-E293838E04F0}">
      <dgm:prSet/>
      <dgm:spPr/>
      <dgm:t>
        <a:bodyPr/>
        <a:lstStyle/>
        <a:p>
          <a:pPr rtl="0"/>
          <a:r>
            <a:rPr lang="en-US" dirty="0" smtClean="0">
              <a:solidFill>
                <a:schemeClr val="tx1"/>
              </a:solidFill>
            </a:rPr>
            <a:t>2. </a:t>
          </a:r>
          <a:r>
            <a:rPr lang="en-US" dirty="0" err="1" smtClean="0">
              <a:solidFill>
                <a:schemeClr val="tx1"/>
              </a:solidFill>
            </a:rPr>
            <a:t>Lingkungan</a:t>
          </a:r>
          <a:r>
            <a:rPr lang="en-US" dirty="0" smtClean="0">
              <a:solidFill>
                <a:schemeClr val="tx1"/>
              </a:solidFill>
            </a:rPr>
            <a:t> yang </a:t>
          </a:r>
          <a:r>
            <a:rPr lang="en-US" dirty="0" err="1" smtClean="0">
              <a:solidFill>
                <a:schemeClr val="tx1"/>
              </a:solidFill>
            </a:rPr>
            <a:t>mendukung</a:t>
          </a:r>
          <a:r>
            <a:rPr lang="en-US" dirty="0" smtClean="0">
              <a:solidFill>
                <a:schemeClr val="tx1"/>
              </a:solidFill>
            </a:rPr>
            <a:t> </a:t>
          </a:r>
          <a:r>
            <a:rPr lang="en-US" i="1" dirty="0" smtClean="0">
              <a:solidFill>
                <a:schemeClr val="tx1"/>
              </a:solidFill>
            </a:rPr>
            <a:t>(Supportive environment)</a:t>
          </a:r>
          <a:endParaRPr lang="en-US" dirty="0">
            <a:solidFill>
              <a:schemeClr val="tx1"/>
            </a:solidFill>
          </a:endParaRPr>
        </a:p>
      </dgm:t>
    </dgm:pt>
    <dgm:pt modelId="{547EC1DF-FA7A-4735-9AA0-E6C8F21F567B}" type="parTrans" cxnId="{9442CB60-1DF9-4D4F-94C2-83A4359989B6}">
      <dgm:prSet/>
      <dgm:spPr/>
      <dgm:t>
        <a:bodyPr/>
        <a:lstStyle/>
        <a:p>
          <a:endParaRPr lang="en-US">
            <a:solidFill>
              <a:schemeClr val="tx1"/>
            </a:solidFill>
          </a:endParaRPr>
        </a:p>
      </dgm:t>
    </dgm:pt>
    <dgm:pt modelId="{ADB3E964-1720-45AD-B5B6-BFA65E0B0B4A}" type="sibTrans" cxnId="{9442CB60-1DF9-4D4F-94C2-83A4359989B6}">
      <dgm:prSet/>
      <dgm:spPr/>
      <dgm:t>
        <a:bodyPr/>
        <a:lstStyle/>
        <a:p>
          <a:endParaRPr lang="en-US">
            <a:solidFill>
              <a:schemeClr val="tx1"/>
            </a:solidFill>
          </a:endParaRPr>
        </a:p>
      </dgm:t>
    </dgm:pt>
    <dgm:pt modelId="{4EAFBD2A-A750-4088-A289-ED3D89F5CD27}">
      <dgm:prSet/>
      <dgm:spPr/>
      <dgm:t>
        <a:bodyPr/>
        <a:lstStyle/>
        <a:p>
          <a:pPr rtl="0"/>
          <a:r>
            <a:rPr lang="en-US" dirty="0" smtClean="0">
              <a:solidFill>
                <a:schemeClr val="tx1"/>
              </a:solidFill>
            </a:rPr>
            <a:t>3. </a:t>
          </a:r>
          <a:r>
            <a:rPr lang="en-US" dirty="0" err="1" smtClean="0">
              <a:solidFill>
                <a:schemeClr val="tx1"/>
              </a:solidFill>
            </a:rPr>
            <a:t>Reorientasi</a:t>
          </a:r>
          <a:r>
            <a:rPr lang="en-US" dirty="0" smtClean="0">
              <a:solidFill>
                <a:schemeClr val="tx1"/>
              </a:solidFill>
            </a:rPr>
            <a:t> </a:t>
          </a:r>
          <a:r>
            <a:rPr lang="en-US" dirty="0" err="1" smtClean="0">
              <a:solidFill>
                <a:schemeClr val="tx1"/>
              </a:solidFill>
            </a:rPr>
            <a:t>pelayanan</a:t>
          </a:r>
          <a:r>
            <a:rPr lang="en-US" dirty="0" smtClean="0">
              <a:solidFill>
                <a:schemeClr val="tx1"/>
              </a:solidFill>
            </a:rPr>
            <a:t> </a:t>
          </a:r>
          <a:r>
            <a:rPr lang="en-US" dirty="0" err="1" smtClean="0">
              <a:solidFill>
                <a:schemeClr val="tx1"/>
              </a:solidFill>
            </a:rPr>
            <a:t>kesehatan</a:t>
          </a:r>
          <a:r>
            <a:rPr lang="en-US" dirty="0" smtClean="0">
              <a:solidFill>
                <a:schemeClr val="tx1"/>
              </a:solidFill>
            </a:rPr>
            <a:t> </a:t>
          </a:r>
          <a:r>
            <a:rPr lang="en-US" i="1" dirty="0" smtClean="0">
              <a:solidFill>
                <a:schemeClr val="tx1"/>
              </a:solidFill>
            </a:rPr>
            <a:t>(Reorient health service)</a:t>
          </a:r>
          <a:endParaRPr lang="en-US" dirty="0">
            <a:solidFill>
              <a:schemeClr val="tx1"/>
            </a:solidFill>
          </a:endParaRPr>
        </a:p>
      </dgm:t>
    </dgm:pt>
    <dgm:pt modelId="{9B1FAAE6-15F9-45AF-B012-68A219F00659}" type="parTrans" cxnId="{53610E19-C243-4FC0-8F93-F801DD0F0BAB}">
      <dgm:prSet/>
      <dgm:spPr/>
      <dgm:t>
        <a:bodyPr/>
        <a:lstStyle/>
        <a:p>
          <a:endParaRPr lang="en-US">
            <a:solidFill>
              <a:schemeClr val="tx1"/>
            </a:solidFill>
          </a:endParaRPr>
        </a:p>
      </dgm:t>
    </dgm:pt>
    <dgm:pt modelId="{785CCBD4-135C-4682-AC21-ED17F39C96E7}" type="sibTrans" cxnId="{53610E19-C243-4FC0-8F93-F801DD0F0BAB}">
      <dgm:prSet/>
      <dgm:spPr/>
      <dgm:t>
        <a:bodyPr/>
        <a:lstStyle/>
        <a:p>
          <a:endParaRPr lang="en-US">
            <a:solidFill>
              <a:schemeClr val="tx1"/>
            </a:solidFill>
          </a:endParaRPr>
        </a:p>
      </dgm:t>
    </dgm:pt>
    <dgm:pt modelId="{08791F63-7CDF-42DE-BB41-157AF288B3A8}">
      <dgm:prSet/>
      <dgm:spPr/>
      <dgm:t>
        <a:bodyPr/>
        <a:lstStyle/>
        <a:p>
          <a:pPr rtl="0"/>
          <a:r>
            <a:rPr lang="en-US" dirty="0" smtClean="0">
              <a:solidFill>
                <a:schemeClr val="tx1"/>
              </a:solidFill>
            </a:rPr>
            <a:t>4. </a:t>
          </a:r>
          <a:r>
            <a:rPr lang="en-US" dirty="0" err="1" smtClean="0">
              <a:solidFill>
                <a:schemeClr val="tx1"/>
              </a:solidFill>
            </a:rPr>
            <a:t>Ketrampilan</a:t>
          </a:r>
          <a:r>
            <a:rPr lang="en-US" dirty="0" smtClean="0">
              <a:solidFill>
                <a:schemeClr val="tx1"/>
              </a:solidFill>
            </a:rPr>
            <a:t> </a:t>
          </a:r>
          <a:r>
            <a:rPr lang="en-US" dirty="0" err="1" smtClean="0">
              <a:solidFill>
                <a:schemeClr val="tx1"/>
              </a:solidFill>
            </a:rPr>
            <a:t>individu</a:t>
          </a:r>
          <a:r>
            <a:rPr lang="en-US" dirty="0" smtClean="0">
              <a:solidFill>
                <a:schemeClr val="tx1"/>
              </a:solidFill>
            </a:rPr>
            <a:t> </a:t>
          </a:r>
          <a:r>
            <a:rPr lang="en-US" i="1" dirty="0" smtClean="0">
              <a:solidFill>
                <a:schemeClr val="tx1"/>
              </a:solidFill>
            </a:rPr>
            <a:t>(personnel skill)</a:t>
          </a:r>
          <a:endParaRPr lang="en-US" dirty="0">
            <a:solidFill>
              <a:schemeClr val="tx1"/>
            </a:solidFill>
          </a:endParaRPr>
        </a:p>
      </dgm:t>
    </dgm:pt>
    <dgm:pt modelId="{6BC19B4E-8878-47F2-8F8A-12969FB084DD}" type="parTrans" cxnId="{37EB3B32-3B9B-4E8D-94BF-014B3B7D5B6B}">
      <dgm:prSet/>
      <dgm:spPr/>
      <dgm:t>
        <a:bodyPr/>
        <a:lstStyle/>
        <a:p>
          <a:endParaRPr lang="en-US">
            <a:solidFill>
              <a:schemeClr val="tx1"/>
            </a:solidFill>
          </a:endParaRPr>
        </a:p>
      </dgm:t>
    </dgm:pt>
    <dgm:pt modelId="{A98175E8-FD33-402D-9D79-EC53D85D0714}" type="sibTrans" cxnId="{37EB3B32-3B9B-4E8D-94BF-014B3B7D5B6B}">
      <dgm:prSet/>
      <dgm:spPr/>
      <dgm:t>
        <a:bodyPr/>
        <a:lstStyle/>
        <a:p>
          <a:endParaRPr lang="en-US">
            <a:solidFill>
              <a:schemeClr val="tx1"/>
            </a:solidFill>
          </a:endParaRPr>
        </a:p>
      </dgm:t>
    </dgm:pt>
    <dgm:pt modelId="{D9CB01FE-F703-44FF-9FD4-8FE4F40D6200}">
      <dgm:prSet/>
      <dgm:spPr/>
      <dgm:t>
        <a:bodyPr/>
        <a:lstStyle/>
        <a:p>
          <a:pPr rtl="0"/>
          <a:r>
            <a:rPr lang="en-US" dirty="0" smtClean="0">
              <a:solidFill>
                <a:schemeClr val="tx1"/>
              </a:solidFill>
            </a:rPr>
            <a:t>5. </a:t>
          </a:r>
          <a:r>
            <a:rPr lang="en-US" dirty="0" err="1" smtClean="0">
              <a:solidFill>
                <a:schemeClr val="tx1"/>
              </a:solidFill>
            </a:rPr>
            <a:t>Gerakan</a:t>
          </a:r>
          <a:r>
            <a:rPr lang="en-US" dirty="0" smtClean="0">
              <a:solidFill>
                <a:schemeClr val="tx1"/>
              </a:solidFill>
            </a:rPr>
            <a:t> </a:t>
          </a:r>
          <a:r>
            <a:rPr lang="en-US" dirty="0" err="1" smtClean="0">
              <a:solidFill>
                <a:schemeClr val="tx1"/>
              </a:solidFill>
            </a:rPr>
            <a:t>masyarakat</a:t>
          </a:r>
          <a:r>
            <a:rPr lang="en-US" dirty="0" smtClean="0">
              <a:solidFill>
                <a:schemeClr val="tx1"/>
              </a:solidFill>
            </a:rPr>
            <a:t> </a:t>
          </a:r>
          <a:r>
            <a:rPr lang="en-US" i="1" dirty="0" smtClean="0">
              <a:solidFill>
                <a:schemeClr val="tx1"/>
              </a:solidFill>
            </a:rPr>
            <a:t>(community action)</a:t>
          </a:r>
          <a:endParaRPr lang="en-US" dirty="0">
            <a:solidFill>
              <a:schemeClr val="tx1"/>
            </a:solidFill>
          </a:endParaRPr>
        </a:p>
      </dgm:t>
    </dgm:pt>
    <dgm:pt modelId="{0B683599-A53D-42B9-B510-616A44097AD3}" type="parTrans" cxnId="{67F2682A-B417-4FD6-A631-BDF4AAA7BB85}">
      <dgm:prSet/>
      <dgm:spPr/>
      <dgm:t>
        <a:bodyPr/>
        <a:lstStyle/>
        <a:p>
          <a:endParaRPr lang="en-US">
            <a:solidFill>
              <a:schemeClr val="tx1"/>
            </a:solidFill>
          </a:endParaRPr>
        </a:p>
      </dgm:t>
    </dgm:pt>
    <dgm:pt modelId="{5CE6B0BC-2CB6-45F3-A75B-F105DE4A38CD}" type="sibTrans" cxnId="{67F2682A-B417-4FD6-A631-BDF4AAA7BB85}">
      <dgm:prSet/>
      <dgm:spPr/>
      <dgm:t>
        <a:bodyPr/>
        <a:lstStyle/>
        <a:p>
          <a:endParaRPr lang="en-US">
            <a:solidFill>
              <a:schemeClr val="tx1"/>
            </a:solidFill>
          </a:endParaRPr>
        </a:p>
      </dgm:t>
    </dgm:pt>
    <dgm:pt modelId="{69B2768F-FAAF-4ECB-9430-9BE01B76D553}" type="pres">
      <dgm:prSet presAssocID="{42A623EE-B6A2-48A6-A248-203DE8BEA496}" presName="linear" presStyleCnt="0">
        <dgm:presLayoutVars>
          <dgm:animLvl val="lvl"/>
          <dgm:resizeHandles val="exact"/>
        </dgm:presLayoutVars>
      </dgm:prSet>
      <dgm:spPr/>
    </dgm:pt>
    <dgm:pt modelId="{A9CF4F6B-4218-4EFC-BA88-FA9583A87D1D}" type="pres">
      <dgm:prSet presAssocID="{B6411059-960C-4826-88BD-855BBD31420C}" presName="parentText" presStyleLbl="node1" presStyleIdx="0" presStyleCnt="5">
        <dgm:presLayoutVars>
          <dgm:chMax val="0"/>
          <dgm:bulletEnabled val="1"/>
        </dgm:presLayoutVars>
      </dgm:prSet>
      <dgm:spPr/>
    </dgm:pt>
    <dgm:pt modelId="{2F770B05-1B6B-41D1-B069-E86DEAD9A66C}" type="pres">
      <dgm:prSet presAssocID="{2E541720-4ABD-456A-9847-9D87D1C4EEBC}" presName="spacer" presStyleCnt="0"/>
      <dgm:spPr/>
    </dgm:pt>
    <dgm:pt modelId="{58E32127-7AE9-4A51-9C58-CB18369D4538}" type="pres">
      <dgm:prSet presAssocID="{4B9CD62D-105E-4B38-9705-E293838E04F0}" presName="parentText" presStyleLbl="node1" presStyleIdx="1" presStyleCnt="5">
        <dgm:presLayoutVars>
          <dgm:chMax val="0"/>
          <dgm:bulletEnabled val="1"/>
        </dgm:presLayoutVars>
      </dgm:prSet>
      <dgm:spPr/>
    </dgm:pt>
    <dgm:pt modelId="{15B248AC-6929-4367-825E-670CCACC6B6C}" type="pres">
      <dgm:prSet presAssocID="{ADB3E964-1720-45AD-B5B6-BFA65E0B0B4A}" presName="spacer" presStyleCnt="0"/>
      <dgm:spPr/>
    </dgm:pt>
    <dgm:pt modelId="{B3FCDC4B-7B4F-4EFB-95B1-55AE49DE63DE}" type="pres">
      <dgm:prSet presAssocID="{4EAFBD2A-A750-4088-A289-ED3D89F5CD27}" presName="parentText" presStyleLbl="node1" presStyleIdx="2" presStyleCnt="5">
        <dgm:presLayoutVars>
          <dgm:chMax val="0"/>
          <dgm:bulletEnabled val="1"/>
        </dgm:presLayoutVars>
      </dgm:prSet>
      <dgm:spPr/>
    </dgm:pt>
    <dgm:pt modelId="{4065122C-0275-4376-ACAA-A25CE58BDD5F}" type="pres">
      <dgm:prSet presAssocID="{785CCBD4-135C-4682-AC21-ED17F39C96E7}" presName="spacer" presStyleCnt="0"/>
      <dgm:spPr/>
    </dgm:pt>
    <dgm:pt modelId="{B5D77FAC-F5D8-4A0D-A0ED-EAEE390FFC1B}" type="pres">
      <dgm:prSet presAssocID="{08791F63-7CDF-42DE-BB41-157AF288B3A8}" presName="parentText" presStyleLbl="node1" presStyleIdx="3" presStyleCnt="5">
        <dgm:presLayoutVars>
          <dgm:chMax val="0"/>
          <dgm:bulletEnabled val="1"/>
        </dgm:presLayoutVars>
      </dgm:prSet>
      <dgm:spPr/>
    </dgm:pt>
    <dgm:pt modelId="{99FF4557-FCA5-44F7-8EAE-5B3178CB7068}" type="pres">
      <dgm:prSet presAssocID="{A98175E8-FD33-402D-9D79-EC53D85D0714}" presName="spacer" presStyleCnt="0"/>
      <dgm:spPr/>
    </dgm:pt>
    <dgm:pt modelId="{5735DC08-60F1-46AB-9B46-2987EE74550D}" type="pres">
      <dgm:prSet presAssocID="{D9CB01FE-F703-44FF-9FD4-8FE4F40D6200}" presName="parentText" presStyleLbl="node1" presStyleIdx="4" presStyleCnt="5">
        <dgm:presLayoutVars>
          <dgm:chMax val="0"/>
          <dgm:bulletEnabled val="1"/>
        </dgm:presLayoutVars>
      </dgm:prSet>
      <dgm:spPr/>
    </dgm:pt>
  </dgm:ptLst>
  <dgm:cxnLst>
    <dgm:cxn modelId="{67F2682A-B417-4FD6-A631-BDF4AAA7BB85}" srcId="{42A623EE-B6A2-48A6-A248-203DE8BEA496}" destId="{D9CB01FE-F703-44FF-9FD4-8FE4F40D6200}" srcOrd="4" destOrd="0" parTransId="{0B683599-A53D-42B9-B510-616A44097AD3}" sibTransId="{5CE6B0BC-2CB6-45F3-A75B-F105DE4A38CD}"/>
    <dgm:cxn modelId="{F584546F-B19E-43C3-94A0-E9771EFB15BD}" srcId="{42A623EE-B6A2-48A6-A248-203DE8BEA496}" destId="{B6411059-960C-4826-88BD-855BBD31420C}" srcOrd="0" destOrd="0" parTransId="{E0AED34A-6205-4226-A6BC-96D076B7B1B7}" sibTransId="{2E541720-4ABD-456A-9847-9D87D1C4EEBC}"/>
    <dgm:cxn modelId="{FEAAEE09-3442-4FFD-B767-03A62CCFBF7F}" type="presOf" srcId="{08791F63-7CDF-42DE-BB41-157AF288B3A8}" destId="{B5D77FAC-F5D8-4A0D-A0ED-EAEE390FFC1B}" srcOrd="0" destOrd="0" presId="urn:microsoft.com/office/officeart/2005/8/layout/vList2"/>
    <dgm:cxn modelId="{9442CB60-1DF9-4D4F-94C2-83A4359989B6}" srcId="{42A623EE-B6A2-48A6-A248-203DE8BEA496}" destId="{4B9CD62D-105E-4B38-9705-E293838E04F0}" srcOrd="1" destOrd="0" parTransId="{547EC1DF-FA7A-4735-9AA0-E6C8F21F567B}" sibTransId="{ADB3E964-1720-45AD-B5B6-BFA65E0B0B4A}"/>
    <dgm:cxn modelId="{53610E19-C243-4FC0-8F93-F801DD0F0BAB}" srcId="{42A623EE-B6A2-48A6-A248-203DE8BEA496}" destId="{4EAFBD2A-A750-4088-A289-ED3D89F5CD27}" srcOrd="2" destOrd="0" parTransId="{9B1FAAE6-15F9-45AF-B012-68A219F00659}" sibTransId="{785CCBD4-135C-4682-AC21-ED17F39C96E7}"/>
    <dgm:cxn modelId="{034684BD-DBD4-48B9-9D60-1D7632FE1D45}" type="presOf" srcId="{4B9CD62D-105E-4B38-9705-E293838E04F0}" destId="{58E32127-7AE9-4A51-9C58-CB18369D4538}" srcOrd="0" destOrd="0" presId="urn:microsoft.com/office/officeart/2005/8/layout/vList2"/>
    <dgm:cxn modelId="{37EB3B32-3B9B-4E8D-94BF-014B3B7D5B6B}" srcId="{42A623EE-B6A2-48A6-A248-203DE8BEA496}" destId="{08791F63-7CDF-42DE-BB41-157AF288B3A8}" srcOrd="3" destOrd="0" parTransId="{6BC19B4E-8878-47F2-8F8A-12969FB084DD}" sibTransId="{A98175E8-FD33-402D-9D79-EC53D85D0714}"/>
    <dgm:cxn modelId="{AC2E338D-F083-457A-AC86-F69ABF4BE136}" type="presOf" srcId="{42A623EE-B6A2-48A6-A248-203DE8BEA496}" destId="{69B2768F-FAAF-4ECB-9430-9BE01B76D553}" srcOrd="0" destOrd="0" presId="urn:microsoft.com/office/officeart/2005/8/layout/vList2"/>
    <dgm:cxn modelId="{2180EDB8-88B2-4A76-98F5-EE2D421B0646}" type="presOf" srcId="{D9CB01FE-F703-44FF-9FD4-8FE4F40D6200}" destId="{5735DC08-60F1-46AB-9B46-2987EE74550D}" srcOrd="0" destOrd="0" presId="urn:microsoft.com/office/officeart/2005/8/layout/vList2"/>
    <dgm:cxn modelId="{C8B78041-7AF3-42D5-9126-EC73AE790202}" type="presOf" srcId="{4EAFBD2A-A750-4088-A289-ED3D89F5CD27}" destId="{B3FCDC4B-7B4F-4EFB-95B1-55AE49DE63DE}" srcOrd="0" destOrd="0" presId="urn:microsoft.com/office/officeart/2005/8/layout/vList2"/>
    <dgm:cxn modelId="{3DFA3792-A501-45A5-BA55-3464BAF2D921}" type="presOf" srcId="{B6411059-960C-4826-88BD-855BBD31420C}" destId="{A9CF4F6B-4218-4EFC-BA88-FA9583A87D1D}" srcOrd="0" destOrd="0" presId="urn:microsoft.com/office/officeart/2005/8/layout/vList2"/>
    <dgm:cxn modelId="{FCB02E3E-9ED0-42D2-A69B-FB099D156C22}" type="presParOf" srcId="{69B2768F-FAAF-4ECB-9430-9BE01B76D553}" destId="{A9CF4F6B-4218-4EFC-BA88-FA9583A87D1D}" srcOrd="0" destOrd="0" presId="urn:microsoft.com/office/officeart/2005/8/layout/vList2"/>
    <dgm:cxn modelId="{0C5E0EA4-CB79-42BE-9A2E-24EA97912C41}" type="presParOf" srcId="{69B2768F-FAAF-4ECB-9430-9BE01B76D553}" destId="{2F770B05-1B6B-41D1-B069-E86DEAD9A66C}" srcOrd="1" destOrd="0" presId="urn:microsoft.com/office/officeart/2005/8/layout/vList2"/>
    <dgm:cxn modelId="{E4A7B1FA-365F-4848-AF18-B92A7DB5F935}" type="presParOf" srcId="{69B2768F-FAAF-4ECB-9430-9BE01B76D553}" destId="{58E32127-7AE9-4A51-9C58-CB18369D4538}" srcOrd="2" destOrd="0" presId="urn:microsoft.com/office/officeart/2005/8/layout/vList2"/>
    <dgm:cxn modelId="{B9C37BAF-3F5D-469B-9A46-84079DE20326}" type="presParOf" srcId="{69B2768F-FAAF-4ECB-9430-9BE01B76D553}" destId="{15B248AC-6929-4367-825E-670CCACC6B6C}" srcOrd="3" destOrd="0" presId="urn:microsoft.com/office/officeart/2005/8/layout/vList2"/>
    <dgm:cxn modelId="{C5234BE3-BD3B-4D0F-A074-8CA8BB5E78BB}" type="presParOf" srcId="{69B2768F-FAAF-4ECB-9430-9BE01B76D553}" destId="{B3FCDC4B-7B4F-4EFB-95B1-55AE49DE63DE}" srcOrd="4" destOrd="0" presId="urn:microsoft.com/office/officeart/2005/8/layout/vList2"/>
    <dgm:cxn modelId="{73856196-2A69-4B1F-A905-C5C99DDBF9AC}" type="presParOf" srcId="{69B2768F-FAAF-4ECB-9430-9BE01B76D553}" destId="{4065122C-0275-4376-ACAA-A25CE58BDD5F}" srcOrd="5" destOrd="0" presId="urn:microsoft.com/office/officeart/2005/8/layout/vList2"/>
    <dgm:cxn modelId="{361D28C1-1449-432B-8861-ACB2A3B83807}" type="presParOf" srcId="{69B2768F-FAAF-4ECB-9430-9BE01B76D553}" destId="{B5D77FAC-F5D8-4A0D-A0ED-EAEE390FFC1B}" srcOrd="6" destOrd="0" presId="urn:microsoft.com/office/officeart/2005/8/layout/vList2"/>
    <dgm:cxn modelId="{C4F3FAD2-7CDC-4769-B975-E4C7C3039A14}" type="presParOf" srcId="{69B2768F-FAAF-4ECB-9430-9BE01B76D553}" destId="{99FF4557-FCA5-44F7-8EAE-5B3178CB7068}" srcOrd="7" destOrd="0" presId="urn:microsoft.com/office/officeart/2005/8/layout/vList2"/>
    <dgm:cxn modelId="{05EA4EC0-149C-4FA9-BD79-61EF64D49818}" type="presParOf" srcId="{69B2768F-FAAF-4ECB-9430-9BE01B76D553}" destId="{5735DC08-60F1-46AB-9B46-2987EE74550D}" srcOrd="8"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7"/>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46EB05-C44E-4C9A-A06B-1FB8BAA3262F}"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46EB05-C44E-4C9A-A06B-1FB8BAA3262F}"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46EB05-C44E-4C9A-A06B-1FB8BAA3262F}"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46EB05-C44E-4C9A-A06B-1FB8BAA3262F}"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46EB05-C44E-4C9A-A06B-1FB8BAA3262F}"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46EB05-C44E-4C9A-A06B-1FB8BAA3262F}" type="datetimeFigureOut">
              <a:rPr lang="en-US" smtClean="0"/>
              <a:pPr/>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3"/>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279263"/>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46EB05-C44E-4C9A-A06B-1FB8BAA3262F}" type="datetimeFigureOut">
              <a:rPr lang="en-US" smtClean="0"/>
              <a:pPr/>
              <a:t>9/18/2015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46EB05-C44E-4C9A-A06B-1FB8BAA3262F}" type="datetimeFigureOut">
              <a:rPr lang="en-US" smtClean="0"/>
              <a:pPr/>
              <a:t>9/18/2015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46EB05-C44E-4C9A-A06B-1FB8BAA3262F}" type="datetimeFigureOut">
              <a:rPr lang="en-US" smtClean="0"/>
              <a:pPr/>
              <a:t>9/18/2015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27543"/>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195919"/>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46EB05-C44E-4C9A-A06B-1FB8BAA3262F}" type="datetimeFigureOut">
              <a:rPr lang="en-US" smtClean="0"/>
              <a:pPr/>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46EB05-C44E-4C9A-A06B-1FB8BAA3262F}" type="datetimeFigureOut">
              <a:rPr lang="en-US" smtClean="0"/>
              <a:pPr/>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62750-536A-4B62-93B6-37BD3D568E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61"/>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E846EB05-C44E-4C9A-A06B-1FB8BAA3262F}" type="datetimeFigureOut">
              <a:rPr lang="en-US" smtClean="0"/>
              <a:pPr/>
              <a:t>9/18/2015</a:t>
            </a:fld>
            <a:endParaRPr lang="en-US"/>
          </a:p>
        </p:txBody>
      </p:sp>
      <p:sp>
        <p:nvSpPr>
          <p:cNvPr id="5" name="Footer Placeholder 4"/>
          <p:cNvSpPr>
            <a:spLocks noGrp="1"/>
          </p:cNvSpPr>
          <p:nvPr>
            <p:ph type="ftr" sz="quarter" idx="3"/>
          </p:nvPr>
        </p:nvSpPr>
        <p:spPr>
          <a:xfrm>
            <a:off x="3124200" y="5296961"/>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1"/>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1E662750-536A-4B62-93B6-37BD3D568E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diagramData" Target="../diagrams/data4.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who.int/healthpromotion/Milestones_Health_Promotion_05022010.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 xmlns:a14="http://schemas.microsoft.com/office/drawing/2010/main" val="0"/>
              </a:ext>
            </a:extLst>
          </a:blip>
          <a:srcRect t="23184" r="2636" b="50133"/>
          <a:stretch>
            <a:fillRect/>
          </a:stretch>
        </p:blipFill>
        <p:spPr bwMode="auto">
          <a:xfrm>
            <a:off x="0" y="0"/>
            <a:ext cx="9040958" cy="2019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0" y="1943100"/>
            <a:ext cx="9144000" cy="1524000"/>
          </a:xfrm>
          <a:solidFill>
            <a:srgbClr val="CCFF33"/>
          </a:solidFill>
        </p:spPr>
        <p:txBody>
          <a:bodyPr>
            <a:noAutofit/>
          </a:bodyPr>
          <a:lstStyle/>
          <a:p>
            <a:pPr algn="r"/>
            <a:r>
              <a:rPr lang="en-US" sz="4800" dirty="0" smtClean="0"/>
              <a:t>DASAR </a:t>
            </a:r>
            <a:r>
              <a:rPr lang="en-US" sz="4800" dirty="0" smtClean="0"/>
              <a:t>PROMOSI KESEHATAN</a:t>
            </a:r>
            <a:endParaRPr lang="en-US" sz="4800" dirty="0"/>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l="11697" t="73317" r="15816"/>
          <a:stretch>
            <a:fillRect/>
          </a:stretch>
        </p:blipFill>
        <p:spPr bwMode="auto">
          <a:xfrm>
            <a:off x="4699000" y="4381500"/>
            <a:ext cx="4445000" cy="1333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1979880" y="1016000"/>
            <a:ext cx="701172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132280" y="1079500"/>
            <a:ext cx="701172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Subtitle 9"/>
          <p:cNvSpPr>
            <a:spLocks noGrp="1"/>
          </p:cNvSpPr>
          <p:nvPr>
            <p:ph type="subTitle" idx="1"/>
          </p:nvPr>
        </p:nvSpPr>
        <p:spPr>
          <a:xfrm>
            <a:off x="3200400" y="3543300"/>
            <a:ext cx="5943600" cy="838200"/>
          </a:xfrm>
          <a:solidFill>
            <a:srgbClr val="FFC000"/>
          </a:solidFill>
        </p:spPr>
        <p:txBody>
          <a:bodyPr/>
          <a:lstStyle/>
          <a:p>
            <a:r>
              <a:rPr lang="en-US" dirty="0" err="1" smtClean="0">
                <a:solidFill>
                  <a:schemeClr val="tx1"/>
                </a:solidFill>
              </a:rPr>
              <a:t>Nurjanah</a:t>
            </a:r>
            <a:endParaRPr lang="en-US" dirty="0">
              <a:solidFill>
                <a:schemeClr val="tx1"/>
              </a:solidFill>
            </a:endParaRPr>
          </a:p>
        </p:txBody>
      </p:sp>
      <p:pic>
        <p:nvPicPr>
          <p:cNvPr id="1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l="10379" t="49059" r="15816" b="25066"/>
          <a:stretch>
            <a:fillRect/>
          </a:stretch>
        </p:blipFill>
        <p:spPr bwMode="auto">
          <a:xfrm>
            <a:off x="-1" y="4381502"/>
            <a:ext cx="4667245" cy="13334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9" name="Picture 8" descr="Udinus.png"/>
          <p:cNvPicPr>
            <a:picLocks noChangeAspect="1"/>
          </p:cNvPicPr>
          <p:nvPr/>
        </p:nvPicPr>
        <p:blipFill>
          <a:blip r:embed="rId3"/>
          <a:stretch>
            <a:fillRect/>
          </a:stretch>
        </p:blipFill>
        <p:spPr>
          <a:xfrm>
            <a:off x="152400" y="2019302"/>
            <a:ext cx="1295400" cy="1326059"/>
          </a:xfrm>
          <a:prstGeom prst="rect">
            <a:avLst/>
          </a:prstGeom>
        </p:spPr>
      </p:pic>
      <p:sp>
        <p:nvSpPr>
          <p:cNvPr id="15" name="Subtitle 9"/>
          <p:cNvSpPr txBox="1">
            <a:spLocks/>
          </p:cNvSpPr>
          <p:nvPr/>
        </p:nvSpPr>
        <p:spPr>
          <a:xfrm>
            <a:off x="0" y="3543300"/>
            <a:ext cx="3124200" cy="838200"/>
          </a:xfrm>
          <a:prstGeom prst="rect">
            <a:avLst/>
          </a:prstGeom>
          <a:solidFill>
            <a:schemeClr val="accent1">
              <a:lumMod val="40000"/>
              <a:lumOff val="60000"/>
            </a:schemeClr>
          </a:solidFill>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3144072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l="36310" t="24644" r="36164" b="10937"/>
          <a:stretch>
            <a:fillRect/>
          </a:stretch>
        </p:blipFill>
        <p:spPr bwMode="auto">
          <a:xfrm>
            <a:off x="4800600" y="0"/>
            <a:ext cx="4343400" cy="5715000"/>
          </a:xfrm>
          <a:prstGeom prst="rect">
            <a:avLst/>
          </a:prstGeom>
          <a:noFill/>
          <a:ln w="9525">
            <a:noFill/>
            <a:miter lim="800000"/>
            <a:headEnd/>
            <a:tailEnd/>
          </a:ln>
          <a:effectLst/>
        </p:spPr>
      </p:pic>
      <p:sp>
        <p:nvSpPr>
          <p:cNvPr id="5" name="Title 4"/>
          <p:cNvSpPr>
            <a:spLocks noGrp="1"/>
          </p:cNvSpPr>
          <p:nvPr>
            <p:ph type="title"/>
          </p:nvPr>
        </p:nvSpPr>
        <p:spPr>
          <a:xfrm>
            <a:off x="457200" y="0"/>
            <a:ext cx="2895600" cy="5715000"/>
          </a:xfrm>
          <a:solidFill>
            <a:srgbClr val="CCFF33"/>
          </a:solidFill>
        </p:spPr>
        <p:txBody>
          <a:bodyPr>
            <a:normAutofit/>
          </a:bodyPr>
          <a:lstStyle/>
          <a:p>
            <a:r>
              <a:rPr lang="en-US" dirty="0" smtClean="0"/>
              <a:t>Health Promotion &amp; </a:t>
            </a:r>
            <a:br>
              <a:rPr lang="en-US" dirty="0" smtClean="0"/>
            </a:br>
            <a:r>
              <a:rPr lang="en-US" dirty="0" smtClean="0"/>
              <a:t>Health Education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866"/>
            <a:ext cx="9144000" cy="723635"/>
          </a:xfrm>
        </p:spPr>
        <p:txBody>
          <a:bodyPr>
            <a:normAutofit fontScale="90000"/>
          </a:bodyPr>
          <a:lstStyle/>
          <a:p>
            <a:r>
              <a:rPr lang="en-US" b="1" dirty="0" smtClean="0"/>
              <a:t>Health Promotion</a:t>
            </a:r>
            <a:endParaRPr lang="en-US" dirty="0"/>
          </a:p>
        </p:txBody>
      </p:sp>
      <p:sp>
        <p:nvSpPr>
          <p:cNvPr id="7" name="Oval 6"/>
          <p:cNvSpPr/>
          <p:nvPr/>
        </p:nvSpPr>
        <p:spPr>
          <a:xfrm>
            <a:off x="228600" y="952500"/>
            <a:ext cx="3886200" cy="3581400"/>
          </a:xfrm>
          <a:prstGeom prst="ellipse">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dirty="0" smtClean="0">
                <a:solidFill>
                  <a:schemeClr val="tx1"/>
                </a:solidFill>
              </a:rPr>
              <a:t>Health promotion is the process of </a:t>
            </a:r>
            <a:r>
              <a:rPr lang="en-US" sz="2400" dirty="0" smtClean="0">
                <a:solidFill>
                  <a:srgbClr val="FF0000"/>
                </a:solidFill>
              </a:rPr>
              <a:t>enabling </a:t>
            </a:r>
            <a:r>
              <a:rPr lang="en-US" sz="2400" dirty="0" smtClean="0">
                <a:solidFill>
                  <a:schemeClr val="tx1"/>
                </a:solidFill>
              </a:rPr>
              <a:t>people to increase control over, and to improve, their health. </a:t>
            </a:r>
          </a:p>
        </p:txBody>
      </p:sp>
      <p:sp>
        <p:nvSpPr>
          <p:cNvPr id="8" name="Rounded Rectangle 7"/>
          <p:cNvSpPr/>
          <p:nvPr/>
        </p:nvSpPr>
        <p:spPr>
          <a:xfrm>
            <a:off x="5181600" y="1409700"/>
            <a:ext cx="3505200" cy="25908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smtClean="0">
                <a:solidFill>
                  <a:schemeClr val="tx1"/>
                </a:solidFill>
              </a:rPr>
              <a:t>To reach a state of </a:t>
            </a:r>
            <a:r>
              <a:rPr lang="en-US" sz="2400" dirty="0" smtClean="0">
                <a:solidFill>
                  <a:schemeClr val="tx1"/>
                </a:solidFill>
              </a:rPr>
              <a:t>complete </a:t>
            </a:r>
          </a:p>
          <a:p>
            <a:pPr marL="234950" lvl="0" indent="-234950">
              <a:buFont typeface="Arial" pitchFamily="34" charset="0"/>
              <a:buChar char="•"/>
            </a:pPr>
            <a:r>
              <a:rPr lang="en-US" sz="2400" dirty="0" smtClean="0">
                <a:solidFill>
                  <a:schemeClr val="tx1"/>
                </a:solidFill>
              </a:rPr>
              <a:t>physical</a:t>
            </a:r>
            <a:r>
              <a:rPr lang="en-US" sz="2400" dirty="0" smtClean="0">
                <a:solidFill>
                  <a:schemeClr val="tx1"/>
                </a:solidFill>
              </a:rPr>
              <a:t>, </a:t>
            </a:r>
            <a:endParaRPr lang="en-US" sz="2400" dirty="0" smtClean="0">
              <a:solidFill>
                <a:schemeClr val="tx1"/>
              </a:solidFill>
            </a:endParaRPr>
          </a:p>
          <a:p>
            <a:pPr marL="234950" lvl="0" indent="-234950">
              <a:buFont typeface="Arial" pitchFamily="34" charset="0"/>
              <a:buChar char="•"/>
            </a:pPr>
            <a:r>
              <a:rPr lang="en-US" sz="2400" dirty="0" smtClean="0">
                <a:solidFill>
                  <a:schemeClr val="tx1"/>
                </a:solidFill>
              </a:rPr>
              <a:t>mental </a:t>
            </a:r>
            <a:r>
              <a:rPr lang="en-US" sz="2400" dirty="0" smtClean="0">
                <a:solidFill>
                  <a:schemeClr val="tx1"/>
                </a:solidFill>
              </a:rPr>
              <a:t>and </a:t>
            </a:r>
            <a:endParaRPr lang="en-US" sz="2400" dirty="0" smtClean="0">
              <a:solidFill>
                <a:schemeClr val="tx1"/>
              </a:solidFill>
            </a:endParaRPr>
          </a:p>
          <a:p>
            <a:pPr marL="234950" lvl="0" indent="-234950">
              <a:buFont typeface="Arial" pitchFamily="34" charset="0"/>
              <a:buChar char="•"/>
            </a:pPr>
            <a:r>
              <a:rPr lang="en-US" sz="2400" dirty="0" smtClean="0">
                <a:solidFill>
                  <a:schemeClr val="tx1"/>
                </a:solidFill>
              </a:rPr>
              <a:t>social well-being</a:t>
            </a:r>
            <a:endParaRPr lang="en-US" sz="2400" dirty="0">
              <a:solidFill>
                <a:schemeClr val="tx1"/>
              </a:solidFill>
            </a:endParaRPr>
          </a:p>
        </p:txBody>
      </p:sp>
      <p:sp>
        <p:nvSpPr>
          <p:cNvPr id="10" name="Right Arrow 9"/>
          <p:cNvSpPr/>
          <p:nvPr/>
        </p:nvSpPr>
        <p:spPr>
          <a:xfrm>
            <a:off x="4267200" y="2400300"/>
            <a:ext cx="762000" cy="685800"/>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114802" y="4991100"/>
            <a:ext cx="184731" cy="369332"/>
          </a:xfrm>
          <a:prstGeom prst="rect">
            <a:avLst/>
          </a:prstGeom>
          <a:noFill/>
        </p:spPr>
        <p:txBody>
          <a:bodyPr wrap="square" rtlCol="0">
            <a:spAutoFit/>
          </a:bodyPr>
          <a:lstStyle/>
          <a:p>
            <a:endParaRPr lang="en-US" dirty="0"/>
          </a:p>
        </p:txBody>
      </p:sp>
      <p:sp>
        <p:nvSpPr>
          <p:cNvPr id="12" name="TextBox 11"/>
          <p:cNvSpPr txBox="1"/>
          <p:nvPr/>
        </p:nvSpPr>
        <p:spPr>
          <a:xfrm>
            <a:off x="3276600" y="4991100"/>
            <a:ext cx="2819400" cy="369332"/>
          </a:xfrm>
          <a:prstGeom prst="rect">
            <a:avLst/>
          </a:prstGeom>
          <a:noFill/>
        </p:spPr>
        <p:txBody>
          <a:bodyPr wrap="square" rtlCol="0">
            <a:spAutoFit/>
          </a:bodyPr>
          <a:lstStyle/>
          <a:p>
            <a:pPr algn="ctr"/>
            <a:r>
              <a:rPr lang="en-US" i="1" dirty="0" smtClean="0"/>
              <a:t>World Health Organization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Promosi</a:t>
            </a:r>
            <a:r>
              <a:rPr lang="en-US" dirty="0" smtClean="0"/>
              <a:t> </a:t>
            </a:r>
            <a:r>
              <a:rPr lang="en-US" dirty="0" err="1" smtClean="0"/>
              <a:t>Kesehatan</a:t>
            </a:r>
            <a:endParaRPr lang="en-US" dirty="0"/>
          </a:p>
        </p:txBody>
      </p:sp>
      <p:sp>
        <p:nvSpPr>
          <p:cNvPr id="3" name="Content Placeholder 2"/>
          <p:cNvSpPr>
            <a:spLocks noGrp="1"/>
          </p:cNvSpPr>
          <p:nvPr>
            <p:ph idx="1"/>
          </p:nvPr>
        </p:nvSpPr>
        <p:spPr/>
        <p:txBody>
          <a:bodyPr/>
          <a:lstStyle/>
          <a:p>
            <a:endParaRPr lang="en-US"/>
          </a:p>
        </p:txBody>
      </p:sp>
      <p:sp>
        <p:nvSpPr>
          <p:cNvPr id="4" name="Rounded Rectangle 3"/>
          <p:cNvSpPr/>
          <p:nvPr/>
        </p:nvSpPr>
        <p:spPr>
          <a:xfrm>
            <a:off x="457200" y="1333500"/>
            <a:ext cx="8229600" cy="3733800"/>
          </a:xfrm>
          <a:prstGeom prst="roundRect">
            <a:avLst/>
          </a:prstGeom>
          <a:solidFill>
            <a:srgbClr val="CC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8275" indent="0">
              <a:buNone/>
            </a:pPr>
            <a:r>
              <a:rPr lang="sv-FI" sz="2400" dirty="0" smtClean="0">
                <a:solidFill>
                  <a:schemeClr val="tx1"/>
                </a:solidFill>
              </a:rPr>
              <a:t>“Upaya untuk meningkatkan kemampuan masyarakat dalam mengendalikan faktor-faktor kesehatan melalui pembelajaran dari, oleh, untuk dan bersama masyarakat, agar mereka dapat menolong dirinya sendiri, serta mengembangkan kegiatan yang bersumberdaya masyarakat, sesuai sosial budaya setempat dan didukung oleh kebijakan publik yang berwawasan kesehatan.”</a:t>
            </a:r>
          </a:p>
          <a:p>
            <a:pPr lvl="1" algn="r"/>
            <a:r>
              <a:rPr lang="sv-SE" sz="1600" i="1" dirty="0" smtClean="0">
                <a:solidFill>
                  <a:schemeClr val="tx1"/>
                </a:solidFill>
              </a:rPr>
              <a:t>Depkes RI</a:t>
            </a:r>
            <a:endParaRPr lang="sv-FI" sz="2000" dirty="0" smtClean="0">
              <a:solidFill>
                <a:schemeClr val="tx1"/>
              </a:solidFill>
            </a:endParaRPr>
          </a:p>
          <a:p>
            <a:pPr algn="ctr"/>
            <a:endParaRPr 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Milestone of Health Promotion</a:t>
            </a:r>
            <a:endParaRPr lang="en-US" dirty="0"/>
          </a:p>
        </p:txBody>
      </p:sp>
      <p:graphicFrame>
        <p:nvGraphicFramePr>
          <p:cNvPr id="4" name="Content Placeholder 3"/>
          <p:cNvGraphicFramePr>
            <a:graphicFrameLocks noGrp="1"/>
          </p:cNvGraphicFramePr>
          <p:nvPr>
            <p:ph idx="1"/>
          </p:nvPr>
        </p:nvGraphicFramePr>
        <p:xfrm>
          <a:off x="457200" y="1333500"/>
          <a:ext cx="8229600" cy="3771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smtClean="0"/>
              <a:t>Deklarasi Alma Ata ( 1978 ) </a:t>
            </a:r>
            <a:endParaRPr lang="en-US" dirty="0"/>
          </a:p>
        </p:txBody>
      </p:sp>
      <p:graphicFrame>
        <p:nvGraphicFramePr>
          <p:cNvPr id="4" name="Content Placeholder 3"/>
          <p:cNvGraphicFramePr>
            <a:graphicFrameLocks noGrp="1"/>
          </p:cNvGraphicFramePr>
          <p:nvPr>
            <p:ph idx="1"/>
          </p:nvPr>
        </p:nvGraphicFramePr>
        <p:xfrm>
          <a:off x="457200" y="1333500"/>
          <a:ext cx="4953000" cy="3771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6019800" y="1485900"/>
          <a:ext cx="2743200"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6" name="TextBox 5"/>
          <p:cNvSpPr txBox="1"/>
          <p:nvPr/>
        </p:nvSpPr>
        <p:spPr>
          <a:xfrm>
            <a:off x="6096000" y="1181100"/>
            <a:ext cx="2362200" cy="369332"/>
          </a:xfrm>
          <a:prstGeom prst="rect">
            <a:avLst/>
          </a:prstGeom>
          <a:noFill/>
        </p:spPr>
        <p:txBody>
          <a:bodyPr wrap="square" rtlCol="0">
            <a:spAutoFit/>
          </a:bodyPr>
          <a:lstStyle/>
          <a:p>
            <a:r>
              <a:rPr lang="en-US" dirty="0" smtClean="0"/>
              <a:t>Basic Six:</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865"/>
            <a:ext cx="9144000" cy="952500"/>
          </a:xfrm>
        </p:spPr>
        <p:txBody>
          <a:bodyPr>
            <a:normAutofit fontScale="90000"/>
          </a:bodyPr>
          <a:lstStyle/>
          <a:p>
            <a:r>
              <a:rPr lang="en-US" dirty="0" smtClean="0"/>
              <a:t>Ottawa Charter, 1986, </a:t>
            </a:r>
            <a:r>
              <a:rPr lang="en-US" dirty="0" err="1" smtClean="0"/>
              <a:t>Strategi</a:t>
            </a:r>
            <a:r>
              <a:rPr lang="en-US" dirty="0" smtClean="0"/>
              <a:t> </a:t>
            </a:r>
            <a:r>
              <a:rPr lang="en-US" dirty="0" err="1" smtClean="0"/>
              <a:t>Promkes</a:t>
            </a:r>
            <a:r>
              <a:rPr lang="en-US" dirty="0" smtClean="0"/>
              <a:t>:</a:t>
            </a:r>
            <a:endParaRPr lang="en-US" dirty="0"/>
          </a:p>
        </p:txBody>
      </p:sp>
      <p:graphicFrame>
        <p:nvGraphicFramePr>
          <p:cNvPr id="4" name="Diagram 3"/>
          <p:cNvGraphicFramePr/>
          <p:nvPr/>
        </p:nvGraphicFramePr>
        <p:xfrm>
          <a:off x="533400" y="1041400"/>
          <a:ext cx="8229600" cy="467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228864"/>
            <a:ext cx="9144000" cy="1180835"/>
          </a:xfrm>
          <a:solidFill>
            <a:srgbClr val="FFC000"/>
          </a:solidFill>
        </p:spPr>
        <p:txBody>
          <a:bodyPr>
            <a:normAutofit fontScale="90000"/>
          </a:bodyPr>
          <a:lstStyle/>
          <a:p>
            <a:r>
              <a:rPr lang="en-US" dirty="0"/>
              <a:t>5 </a:t>
            </a:r>
            <a:r>
              <a:rPr lang="en-US" dirty="0" err="1" smtClean="0"/>
              <a:t>pilar</a:t>
            </a:r>
            <a:r>
              <a:rPr lang="en-US" dirty="0" smtClean="0"/>
              <a:t> </a:t>
            </a:r>
            <a:r>
              <a:rPr lang="en-US" dirty="0" err="1"/>
              <a:t>utama</a:t>
            </a:r>
            <a:r>
              <a:rPr lang="en-US" dirty="0"/>
              <a:t> </a:t>
            </a:r>
            <a:r>
              <a:rPr lang="en-US" dirty="0" err="1"/>
              <a:t>atau</a:t>
            </a:r>
            <a:r>
              <a:rPr lang="en-US" dirty="0"/>
              <a:t> 5 </a:t>
            </a:r>
            <a:r>
              <a:rPr lang="en-US" dirty="0" err="1" smtClean="0"/>
              <a:t>ruang</a:t>
            </a:r>
            <a:r>
              <a:rPr lang="en-US" dirty="0" smtClean="0"/>
              <a:t> </a:t>
            </a:r>
            <a:r>
              <a:rPr lang="en-US" dirty="0" err="1"/>
              <a:t>lingkup</a:t>
            </a:r>
            <a:r>
              <a:rPr lang="en-US" dirty="0"/>
              <a:t> </a:t>
            </a:r>
            <a:r>
              <a:rPr lang="en-US" dirty="0" smtClean="0"/>
              <a:t/>
            </a:r>
            <a:br>
              <a:rPr lang="en-US" dirty="0" smtClean="0"/>
            </a:br>
            <a:r>
              <a:rPr lang="en-US" dirty="0" err="1" smtClean="0"/>
              <a:t>promosi</a:t>
            </a:r>
            <a:r>
              <a:rPr lang="en-US" dirty="0" smtClean="0"/>
              <a:t> </a:t>
            </a:r>
            <a:r>
              <a:rPr lang="en-US" dirty="0" err="1"/>
              <a:t>kesehatan</a:t>
            </a:r>
            <a:r>
              <a:rPr lang="en-US" sz="2800" dirty="0" smtClean="0"/>
              <a:t>(Ottawa </a:t>
            </a:r>
            <a:r>
              <a:rPr lang="en-US" sz="2800" dirty="0"/>
              <a:t>Charter, </a:t>
            </a:r>
            <a:r>
              <a:rPr lang="en-US" sz="2800" dirty="0" smtClean="0"/>
              <a:t>1986)</a:t>
            </a:r>
            <a:endParaRPr lang="en-US" sz="2800" dirty="0"/>
          </a:p>
        </p:txBody>
      </p:sp>
      <p:graphicFrame>
        <p:nvGraphicFramePr>
          <p:cNvPr id="4" name="Diagram 3"/>
          <p:cNvGraphicFramePr/>
          <p:nvPr/>
        </p:nvGraphicFramePr>
        <p:xfrm>
          <a:off x="457200" y="1333500"/>
          <a:ext cx="82296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865"/>
            <a:ext cx="9144000" cy="952500"/>
          </a:xfrm>
          <a:solidFill>
            <a:srgbClr val="CCFF33"/>
          </a:solidFill>
        </p:spPr>
        <p:txBody>
          <a:bodyPr/>
          <a:lstStyle/>
          <a:p>
            <a:r>
              <a:rPr lang="en-US" dirty="0" err="1" smtClean="0"/>
              <a:t>Deklarasi</a:t>
            </a:r>
            <a:r>
              <a:rPr lang="en-US" dirty="0" smtClean="0"/>
              <a:t> Jakarta, 1997</a:t>
            </a:r>
            <a:endParaRPr lang="en-US" dirty="0"/>
          </a:p>
        </p:txBody>
      </p:sp>
      <p:sp>
        <p:nvSpPr>
          <p:cNvPr id="3" name="Content Placeholder 2"/>
          <p:cNvSpPr>
            <a:spLocks noGrp="1"/>
          </p:cNvSpPr>
          <p:nvPr>
            <p:ph idx="1"/>
          </p:nvPr>
        </p:nvSpPr>
        <p:spPr/>
        <p:txBody>
          <a:bodyPr>
            <a:normAutofit/>
          </a:bodyPr>
          <a:lstStyle/>
          <a:p>
            <a:pPr marL="241300" lvl="2"/>
            <a:r>
              <a:rPr lang="en-US" dirty="0" err="1"/>
              <a:t>Promosi</a:t>
            </a:r>
            <a:r>
              <a:rPr lang="en-US" dirty="0"/>
              <a:t> </a:t>
            </a:r>
            <a:r>
              <a:rPr lang="en-US" dirty="0" err="1"/>
              <a:t>kesehatan</a:t>
            </a:r>
            <a:r>
              <a:rPr lang="en-US" dirty="0"/>
              <a:t> </a:t>
            </a:r>
            <a:r>
              <a:rPr lang="en-US" dirty="0" err="1"/>
              <a:t>adalah</a:t>
            </a:r>
            <a:r>
              <a:rPr lang="en-US" dirty="0"/>
              <a:t> </a:t>
            </a:r>
            <a:r>
              <a:rPr lang="en-US" dirty="0" err="1">
                <a:solidFill>
                  <a:srgbClr val="FF0000"/>
                </a:solidFill>
              </a:rPr>
              <a:t>investasi</a:t>
            </a:r>
            <a:r>
              <a:rPr lang="en-US" dirty="0">
                <a:solidFill>
                  <a:srgbClr val="FF0000"/>
                </a:solidFill>
              </a:rPr>
              <a:t> </a:t>
            </a:r>
            <a:r>
              <a:rPr lang="en-US" dirty="0" err="1">
                <a:solidFill>
                  <a:srgbClr val="FF0000"/>
                </a:solidFill>
              </a:rPr>
              <a:t>utama</a:t>
            </a:r>
            <a:r>
              <a:rPr lang="en-US" dirty="0">
                <a:solidFill>
                  <a:srgbClr val="FF0000"/>
                </a:solidFill>
              </a:rPr>
              <a:t> </a:t>
            </a:r>
            <a:r>
              <a:rPr lang="en-US" dirty="0"/>
              <a:t>yang </a:t>
            </a:r>
            <a:r>
              <a:rPr lang="en-US" dirty="0" err="1"/>
              <a:t>memberikan</a:t>
            </a:r>
            <a:r>
              <a:rPr lang="en-US" dirty="0"/>
              <a:t> </a:t>
            </a:r>
            <a:r>
              <a:rPr lang="en-US" dirty="0" err="1"/>
              <a:t>dampak</a:t>
            </a:r>
            <a:r>
              <a:rPr lang="en-US" dirty="0"/>
              <a:t> </a:t>
            </a:r>
            <a:r>
              <a:rPr lang="en-US" dirty="0" err="1"/>
              <a:t>pada</a:t>
            </a:r>
            <a:r>
              <a:rPr lang="en-US" dirty="0"/>
              <a:t> </a:t>
            </a:r>
            <a:r>
              <a:rPr lang="en-US" dirty="0" err="1"/>
              <a:t>determinan</a:t>
            </a:r>
            <a:r>
              <a:rPr lang="en-US" dirty="0"/>
              <a:t> </a:t>
            </a:r>
            <a:r>
              <a:rPr lang="en-US" dirty="0" err="1"/>
              <a:t>kesehatan</a:t>
            </a:r>
            <a:r>
              <a:rPr lang="en-US" dirty="0"/>
              <a:t>, </a:t>
            </a:r>
            <a:r>
              <a:rPr lang="en-US" dirty="0" err="1"/>
              <a:t>dan</a:t>
            </a:r>
            <a:r>
              <a:rPr lang="en-US" dirty="0"/>
              <a:t> </a:t>
            </a:r>
            <a:r>
              <a:rPr lang="en-US" dirty="0" err="1"/>
              <a:t>memberikan</a:t>
            </a:r>
            <a:r>
              <a:rPr lang="en-US" dirty="0"/>
              <a:t> </a:t>
            </a:r>
            <a:r>
              <a:rPr lang="en-US" dirty="0" err="1"/>
              <a:t>manfaat</a:t>
            </a:r>
            <a:r>
              <a:rPr lang="en-US" dirty="0"/>
              <a:t> </a:t>
            </a:r>
            <a:r>
              <a:rPr lang="en-US" dirty="0" err="1"/>
              <a:t>kesehatan</a:t>
            </a:r>
            <a:r>
              <a:rPr lang="en-US" dirty="0"/>
              <a:t> </a:t>
            </a:r>
            <a:r>
              <a:rPr lang="en-US" dirty="0" err="1"/>
              <a:t>terbesar</a:t>
            </a:r>
            <a:r>
              <a:rPr lang="en-US" dirty="0"/>
              <a:t> </a:t>
            </a:r>
            <a:r>
              <a:rPr lang="en-US" dirty="0" err="1"/>
              <a:t>pada</a:t>
            </a:r>
            <a:r>
              <a:rPr lang="en-US" dirty="0"/>
              <a:t> </a:t>
            </a:r>
            <a:r>
              <a:rPr lang="en-US" dirty="0" err="1"/>
              <a:t>masyarakat</a:t>
            </a:r>
            <a:r>
              <a:rPr lang="en-US" dirty="0"/>
              <a:t>. </a:t>
            </a:r>
            <a:endParaRPr lang="en-US" sz="2000" dirty="0"/>
          </a:p>
          <a:p>
            <a:pPr marL="241300" lvl="2"/>
            <a:r>
              <a:rPr lang="en-US" dirty="0" err="1"/>
              <a:t>Promosi</a:t>
            </a:r>
            <a:r>
              <a:rPr lang="en-US" dirty="0"/>
              <a:t> </a:t>
            </a:r>
            <a:r>
              <a:rPr lang="en-US" dirty="0" err="1"/>
              <a:t>kesehatan</a:t>
            </a:r>
            <a:r>
              <a:rPr lang="en-US" dirty="0"/>
              <a:t> </a:t>
            </a:r>
            <a:r>
              <a:rPr lang="en-US" dirty="0" err="1"/>
              <a:t>memberikan</a:t>
            </a:r>
            <a:r>
              <a:rPr lang="en-US" dirty="0"/>
              <a:t> </a:t>
            </a:r>
            <a:r>
              <a:rPr lang="en-US" dirty="0" err="1">
                <a:solidFill>
                  <a:srgbClr val="FF0000"/>
                </a:solidFill>
              </a:rPr>
              <a:t>hasil</a:t>
            </a:r>
            <a:r>
              <a:rPr lang="en-US" dirty="0">
                <a:solidFill>
                  <a:srgbClr val="FF0000"/>
                </a:solidFill>
              </a:rPr>
              <a:t> </a:t>
            </a:r>
            <a:r>
              <a:rPr lang="en-US" dirty="0" err="1">
                <a:solidFill>
                  <a:srgbClr val="FF0000"/>
                </a:solidFill>
              </a:rPr>
              <a:t>positif</a:t>
            </a:r>
            <a:r>
              <a:rPr lang="en-US" dirty="0">
                <a:solidFill>
                  <a:srgbClr val="FF0000"/>
                </a:solidFill>
              </a:rPr>
              <a:t> </a:t>
            </a:r>
            <a:r>
              <a:rPr lang="en-US" dirty="0"/>
              <a:t>yang </a:t>
            </a:r>
            <a:r>
              <a:rPr lang="en-US" dirty="0" err="1"/>
              <a:t>berbeda</a:t>
            </a:r>
            <a:r>
              <a:rPr lang="en-US" dirty="0"/>
              <a:t> </a:t>
            </a:r>
            <a:r>
              <a:rPr lang="en-US" dirty="0" err="1"/>
              <a:t>dibandingkan</a:t>
            </a:r>
            <a:r>
              <a:rPr lang="en-US" dirty="0"/>
              <a:t> </a:t>
            </a:r>
            <a:r>
              <a:rPr lang="en-US" dirty="0" err="1"/>
              <a:t>upaya</a:t>
            </a:r>
            <a:r>
              <a:rPr lang="en-US" dirty="0"/>
              <a:t> lain </a:t>
            </a:r>
            <a:r>
              <a:rPr lang="en-US" dirty="0" err="1"/>
              <a:t>dalam</a:t>
            </a:r>
            <a:r>
              <a:rPr lang="en-US" dirty="0"/>
              <a:t> </a:t>
            </a:r>
            <a:r>
              <a:rPr lang="en-US" dirty="0" err="1">
                <a:solidFill>
                  <a:srgbClr val="FF0000"/>
                </a:solidFill>
              </a:rPr>
              <a:t>meningkatkan</a:t>
            </a:r>
            <a:r>
              <a:rPr lang="en-US" dirty="0">
                <a:solidFill>
                  <a:srgbClr val="FF0000"/>
                </a:solidFill>
              </a:rPr>
              <a:t> </a:t>
            </a:r>
            <a:r>
              <a:rPr lang="en-US" dirty="0" err="1">
                <a:solidFill>
                  <a:srgbClr val="FF0000"/>
                </a:solidFill>
              </a:rPr>
              <a:t>kesetaraan</a:t>
            </a:r>
            <a:r>
              <a:rPr lang="en-US" dirty="0">
                <a:solidFill>
                  <a:srgbClr val="FF0000"/>
                </a:solidFill>
              </a:rPr>
              <a:t> </a:t>
            </a:r>
            <a:r>
              <a:rPr lang="en-US" dirty="0" err="1"/>
              <a:t>bagi</a:t>
            </a:r>
            <a:r>
              <a:rPr lang="en-US" dirty="0"/>
              <a:t> </a:t>
            </a:r>
            <a:r>
              <a:rPr lang="en-US" dirty="0" err="1"/>
              <a:t>masyarakat</a:t>
            </a:r>
            <a:r>
              <a:rPr lang="en-US" dirty="0"/>
              <a:t> </a:t>
            </a:r>
            <a:r>
              <a:rPr lang="en-US" dirty="0" err="1"/>
              <a:t>dalam</a:t>
            </a:r>
            <a:r>
              <a:rPr lang="en-US" dirty="0"/>
              <a:t> </a:t>
            </a:r>
            <a:r>
              <a:rPr lang="en-US" dirty="0" err="1"/>
              <a:t>kesehatan</a:t>
            </a:r>
            <a:r>
              <a:rPr lang="en-US" dirty="0"/>
              <a:t>. Lima </a:t>
            </a:r>
            <a:r>
              <a:rPr lang="en-US" dirty="0" err="1"/>
              <a:t>prinsip</a:t>
            </a:r>
            <a:r>
              <a:rPr lang="en-US" dirty="0"/>
              <a:t> </a:t>
            </a:r>
            <a:r>
              <a:rPr lang="en-US" dirty="0" err="1"/>
              <a:t>Deklarasi</a:t>
            </a:r>
            <a:r>
              <a:rPr lang="en-US" dirty="0"/>
              <a:t> Ottawa </a:t>
            </a:r>
            <a:r>
              <a:rPr lang="en-US" dirty="0" err="1"/>
              <a:t>merupakan</a:t>
            </a:r>
            <a:r>
              <a:rPr lang="en-US" dirty="0"/>
              <a:t> </a:t>
            </a:r>
            <a:r>
              <a:rPr lang="en-US" dirty="0" err="1"/>
              <a:t>kunci</a:t>
            </a:r>
            <a:r>
              <a:rPr lang="en-US" dirty="0"/>
              <a:t> </a:t>
            </a:r>
            <a:r>
              <a:rPr lang="en-US" dirty="0" err="1"/>
              <a:t>strategi</a:t>
            </a:r>
            <a:r>
              <a:rPr lang="en-US" dirty="0"/>
              <a:t> </a:t>
            </a:r>
            <a:r>
              <a:rPr lang="en-US" dirty="0" err="1"/>
              <a:t>untuk</a:t>
            </a:r>
            <a:r>
              <a:rPr lang="en-US" dirty="0"/>
              <a:t> </a:t>
            </a:r>
            <a:r>
              <a:rPr lang="en-US" dirty="0" err="1"/>
              <a:t>sukses</a:t>
            </a:r>
            <a:r>
              <a:rPr lang="en-US" dirty="0"/>
              <a:t>.</a:t>
            </a:r>
            <a:endParaRPr lang="en-US" sz="2000" dirty="0"/>
          </a:p>
          <a:p>
            <a:pPr marL="241300" lvl="2"/>
            <a:r>
              <a:rPr lang="en-US" dirty="0" err="1"/>
              <a:t>Promosi</a:t>
            </a:r>
            <a:r>
              <a:rPr lang="en-US" dirty="0"/>
              <a:t> </a:t>
            </a:r>
            <a:r>
              <a:rPr lang="en-US" dirty="0" err="1"/>
              <a:t>kesehatan</a:t>
            </a:r>
            <a:r>
              <a:rPr lang="en-US" dirty="0"/>
              <a:t> </a:t>
            </a:r>
            <a:r>
              <a:rPr lang="en-US" dirty="0" err="1"/>
              <a:t>perlu</a:t>
            </a:r>
            <a:r>
              <a:rPr lang="en-US" dirty="0"/>
              <a:t> </a:t>
            </a:r>
            <a:r>
              <a:rPr lang="en-US" dirty="0" err="1"/>
              <a:t>disosialisasikan</a:t>
            </a:r>
            <a:r>
              <a:rPr lang="en-US" dirty="0"/>
              <a:t> </a:t>
            </a:r>
            <a:r>
              <a:rPr lang="en-US" dirty="0" err="1"/>
              <a:t>dan</a:t>
            </a:r>
            <a:r>
              <a:rPr lang="en-US" dirty="0"/>
              <a:t> </a:t>
            </a:r>
            <a:r>
              <a:rPr lang="en-US" dirty="0" err="1"/>
              <a:t>harus</a:t>
            </a:r>
            <a:r>
              <a:rPr lang="en-US" dirty="0"/>
              <a:t> </a:t>
            </a:r>
            <a:r>
              <a:rPr lang="en-US" dirty="0" err="1"/>
              <a:t>menjadi</a:t>
            </a:r>
            <a:r>
              <a:rPr lang="en-US" dirty="0"/>
              <a:t> </a:t>
            </a:r>
            <a:r>
              <a:rPr lang="en-US" dirty="0" err="1"/>
              <a:t>tangungjawab</a:t>
            </a:r>
            <a:r>
              <a:rPr lang="en-US" dirty="0"/>
              <a:t> </a:t>
            </a:r>
            <a:r>
              <a:rPr lang="en-US" dirty="0" err="1">
                <a:solidFill>
                  <a:srgbClr val="FF0000"/>
                </a:solidFill>
              </a:rPr>
              <a:t>lintas</a:t>
            </a:r>
            <a:r>
              <a:rPr lang="en-US" dirty="0">
                <a:solidFill>
                  <a:srgbClr val="FF0000"/>
                </a:solidFill>
              </a:rPr>
              <a:t> </a:t>
            </a:r>
            <a:r>
              <a:rPr lang="en-US" dirty="0" err="1">
                <a:solidFill>
                  <a:srgbClr val="FF0000"/>
                </a:solidFill>
              </a:rPr>
              <a:t>sektor</a:t>
            </a:r>
            <a:r>
              <a:rPr lang="en-US" dirty="0"/>
              <a:t>.</a:t>
            </a:r>
            <a:endParaRPr lang="en-US" sz="2000"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864"/>
            <a:ext cx="9144000" cy="1180835"/>
          </a:xfrm>
          <a:solidFill>
            <a:srgbClr val="CCFF33"/>
          </a:solidFill>
        </p:spPr>
        <p:txBody>
          <a:bodyPr>
            <a:normAutofit fontScale="90000"/>
          </a:bodyPr>
          <a:lstStyle/>
          <a:p>
            <a:r>
              <a:rPr lang="en-US" dirty="0" err="1" smtClean="0"/>
              <a:t>Deklarasi</a:t>
            </a:r>
            <a:r>
              <a:rPr lang="en-US" dirty="0" smtClean="0"/>
              <a:t> Jakarta: </a:t>
            </a:r>
            <a:r>
              <a:rPr lang="en-US" dirty="0" err="1" smtClean="0"/>
              <a:t>prioritas</a:t>
            </a:r>
            <a:r>
              <a:rPr lang="en-US" dirty="0" smtClean="0"/>
              <a:t> </a:t>
            </a:r>
            <a:r>
              <a:rPr lang="en-US" dirty="0" err="1" smtClean="0"/>
              <a:t>promosi</a:t>
            </a:r>
            <a:r>
              <a:rPr lang="en-US" dirty="0" smtClean="0"/>
              <a:t> </a:t>
            </a:r>
            <a:r>
              <a:rPr lang="en-US" dirty="0" err="1" smtClean="0"/>
              <a:t>kesehatan</a:t>
            </a:r>
            <a:r>
              <a:rPr lang="en-US" dirty="0" smtClean="0"/>
              <a:t> </a:t>
            </a:r>
            <a:r>
              <a:rPr lang="en-US" dirty="0" err="1" smtClean="0"/>
              <a:t>abad</a:t>
            </a:r>
            <a:r>
              <a:rPr lang="en-US" dirty="0" smtClean="0"/>
              <a:t> 21</a:t>
            </a:r>
            <a:endParaRPr lang="en-US" dirty="0"/>
          </a:p>
        </p:txBody>
      </p:sp>
      <p:sp>
        <p:nvSpPr>
          <p:cNvPr id="3" name="Content Placeholder 2"/>
          <p:cNvSpPr>
            <a:spLocks noGrp="1"/>
          </p:cNvSpPr>
          <p:nvPr>
            <p:ph idx="1"/>
          </p:nvPr>
        </p:nvSpPr>
        <p:spPr>
          <a:xfrm>
            <a:off x="457200" y="1562100"/>
            <a:ext cx="8229600" cy="3543036"/>
          </a:xfrm>
        </p:spPr>
        <p:txBody>
          <a:bodyPr>
            <a:normAutofit fontScale="85000" lnSpcReduction="10000"/>
          </a:bodyPr>
          <a:lstStyle/>
          <a:p>
            <a:r>
              <a:rPr lang="en-US" dirty="0" err="1" smtClean="0"/>
              <a:t>Meningkatkan</a:t>
            </a:r>
            <a:r>
              <a:rPr lang="en-US" dirty="0" smtClean="0"/>
              <a:t> </a:t>
            </a:r>
            <a:r>
              <a:rPr lang="en-US" dirty="0" err="1"/>
              <a:t>tanggung</a:t>
            </a:r>
            <a:r>
              <a:rPr lang="en-US" dirty="0"/>
              <a:t> </a:t>
            </a:r>
            <a:r>
              <a:rPr lang="en-US" dirty="0" err="1"/>
              <a:t>jawab</a:t>
            </a:r>
            <a:r>
              <a:rPr lang="en-US" dirty="0"/>
              <a:t> </a:t>
            </a:r>
            <a:r>
              <a:rPr lang="en-US" dirty="0" err="1"/>
              <a:t>sosial</a:t>
            </a:r>
            <a:r>
              <a:rPr lang="en-US" dirty="0"/>
              <a:t> </a:t>
            </a:r>
            <a:r>
              <a:rPr lang="en-US" dirty="0" err="1"/>
              <a:t>dalam</a:t>
            </a:r>
            <a:r>
              <a:rPr lang="en-US" dirty="0"/>
              <a:t> </a:t>
            </a:r>
            <a:r>
              <a:rPr lang="en-US" dirty="0" err="1"/>
              <a:t>kesehatan</a:t>
            </a:r>
            <a:r>
              <a:rPr lang="en-US" dirty="0"/>
              <a:t>, </a:t>
            </a:r>
            <a:endParaRPr lang="en-US" dirty="0" smtClean="0"/>
          </a:p>
          <a:p>
            <a:r>
              <a:rPr lang="en-US" dirty="0" err="1" smtClean="0"/>
              <a:t>Meningkatkan</a:t>
            </a:r>
            <a:r>
              <a:rPr lang="en-US" dirty="0" smtClean="0"/>
              <a:t> </a:t>
            </a:r>
            <a:r>
              <a:rPr lang="en-US" dirty="0" err="1"/>
              <a:t>investasi</a:t>
            </a:r>
            <a:r>
              <a:rPr lang="en-US" dirty="0"/>
              <a:t> </a:t>
            </a:r>
            <a:r>
              <a:rPr lang="en-US" dirty="0" err="1"/>
              <a:t>untuk</a:t>
            </a:r>
            <a:r>
              <a:rPr lang="en-US" dirty="0"/>
              <a:t> </a:t>
            </a:r>
            <a:r>
              <a:rPr lang="en-US" dirty="0" err="1"/>
              <a:t>pembangunan</a:t>
            </a:r>
            <a:r>
              <a:rPr lang="en-US" dirty="0"/>
              <a:t> </a:t>
            </a:r>
            <a:r>
              <a:rPr lang="en-US" dirty="0" err="1"/>
              <a:t>kesehatan</a:t>
            </a:r>
            <a:r>
              <a:rPr lang="en-US" dirty="0"/>
              <a:t>, </a:t>
            </a:r>
            <a:endParaRPr lang="en-US" dirty="0" smtClean="0"/>
          </a:p>
          <a:p>
            <a:r>
              <a:rPr lang="en-US" dirty="0" err="1" smtClean="0"/>
              <a:t>Konsolidasi</a:t>
            </a:r>
            <a:r>
              <a:rPr lang="en-US" dirty="0" smtClean="0"/>
              <a:t> </a:t>
            </a:r>
            <a:r>
              <a:rPr lang="en-US" dirty="0" err="1"/>
              <a:t>dan</a:t>
            </a:r>
            <a:r>
              <a:rPr lang="en-US" dirty="0"/>
              <a:t> </a:t>
            </a:r>
            <a:r>
              <a:rPr lang="en-US" dirty="0" err="1"/>
              <a:t>perluasan</a:t>
            </a:r>
            <a:r>
              <a:rPr lang="en-US" dirty="0"/>
              <a:t> </a:t>
            </a:r>
            <a:r>
              <a:rPr lang="en-US" dirty="0" err="1"/>
              <a:t>kemitraan</a:t>
            </a:r>
            <a:r>
              <a:rPr lang="en-US" dirty="0"/>
              <a:t> </a:t>
            </a:r>
            <a:r>
              <a:rPr lang="en-US" dirty="0" err="1"/>
              <a:t>untuk</a:t>
            </a:r>
            <a:r>
              <a:rPr lang="en-US" dirty="0"/>
              <a:t> </a:t>
            </a:r>
            <a:r>
              <a:rPr lang="en-US" dirty="0" err="1"/>
              <a:t>kesehatan</a:t>
            </a:r>
            <a:r>
              <a:rPr lang="en-US" dirty="0"/>
              <a:t>, </a:t>
            </a:r>
            <a:endParaRPr lang="en-US" dirty="0" smtClean="0"/>
          </a:p>
          <a:p>
            <a:r>
              <a:rPr lang="en-US" dirty="0" err="1" smtClean="0"/>
              <a:t>Meningkatkan</a:t>
            </a:r>
            <a:r>
              <a:rPr lang="en-US" dirty="0" smtClean="0"/>
              <a:t> </a:t>
            </a:r>
            <a:r>
              <a:rPr lang="en-US" dirty="0" err="1"/>
              <a:t>kemampuan</a:t>
            </a:r>
            <a:r>
              <a:rPr lang="en-US" dirty="0"/>
              <a:t> </a:t>
            </a:r>
            <a:r>
              <a:rPr lang="en-US" dirty="0" err="1"/>
              <a:t>masyarakat</a:t>
            </a:r>
            <a:r>
              <a:rPr lang="en-US" dirty="0"/>
              <a:t> </a:t>
            </a:r>
            <a:r>
              <a:rPr lang="en-US" dirty="0" err="1"/>
              <a:t>dan</a:t>
            </a:r>
            <a:r>
              <a:rPr lang="en-US" dirty="0"/>
              <a:t> </a:t>
            </a:r>
            <a:r>
              <a:rPr lang="en-US" dirty="0" err="1"/>
              <a:t>pemberdayaan</a:t>
            </a:r>
            <a:r>
              <a:rPr lang="en-US" dirty="0"/>
              <a:t> </a:t>
            </a:r>
            <a:r>
              <a:rPr lang="en-US" dirty="0" err="1"/>
              <a:t>individu</a:t>
            </a:r>
            <a:r>
              <a:rPr lang="en-US" dirty="0"/>
              <a:t> </a:t>
            </a:r>
            <a:r>
              <a:rPr lang="en-US" dirty="0" err="1"/>
              <a:t>serta</a:t>
            </a:r>
            <a:r>
              <a:rPr lang="en-US" dirty="0"/>
              <a:t> </a:t>
            </a:r>
            <a:r>
              <a:rPr lang="en-US" dirty="0" err="1"/>
              <a:t>menjamin</a:t>
            </a:r>
            <a:r>
              <a:rPr lang="en-US" dirty="0"/>
              <a:t> </a:t>
            </a:r>
            <a:r>
              <a:rPr lang="en-US" dirty="0" err="1"/>
              <a:t>tersedianya</a:t>
            </a:r>
            <a:r>
              <a:rPr lang="en-US" dirty="0"/>
              <a:t> </a:t>
            </a:r>
            <a:r>
              <a:rPr lang="en-US" dirty="0" err="1"/>
              <a:t>infrastruktur</a:t>
            </a:r>
            <a:r>
              <a:rPr lang="en-US" dirty="0"/>
              <a:t> </a:t>
            </a:r>
            <a:r>
              <a:rPr lang="en-US" dirty="0" err="1"/>
              <a:t>promosi</a:t>
            </a:r>
            <a:r>
              <a:rPr lang="en-US" dirty="0"/>
              <a:t> </a:t>
            </a:r>
            <a:r>
              <a:rPr lang="en-US" dirty="0" err="1"/>
              <a:t>kesehatan</a:t>
            </a:r>
            <a:r>
              <a:rPr lang="en-US"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864"/>
            <a:ext cx="9144000" cy="1104635"/>
          </a:xfrm>
          <a:solidFill>
            <a:srgbClr val="FFC000"/>
          </a:solidFill>
        </p:spPr>
        <p:txBody>
          <a:bodyPr>
            <a:normAutofit fontScale="90000"/>
          </a:bodyPr>
          <a:lstStyle/>
          <a:p>
            <a:r>
              <a:rPr lang="en-US" dirty="0" smtClean="0"/>
              <a:t>The Bangkok Charter   for Health Promotion in a globalized world, 2005</a:t>
            </a:r>
            <a:endParaRPr lang="en-US" dirty="0"/>
          </a:p>
        </p:txBody>
      </p:sp>
      <p:sp>
        <p:nvSpPr>
          <p:cNvPr id="3" name="Content Placeholder 2"/>
          <p:cNvSpPr>
            <a:spLocks noGrp="1"/>
          </p:cNvSpPr>
          <p:nvPr>
            <p:ph idx="1"/>
          </p:nvPr>
        </p:nvSpPr>
        <p:spPr>
          <a:xfrm>
            <a:off x="228600" y="1485900"/>
            <a:ext cx="8915400" cy="3390636"/>
          </a:xfrm>
        </p:spPr>
        <p:txBody>
          <a:bodyPr>
            <a:noAutofit/>
          </a:bodyPr>
          <a:lstStyle/>
          <a:p>
            <a:pPr>
              <a:buNone/>
            </a:pPr>
            <a:r>
              <a:rPr lang="en-US" dirty="0" smtClean="0"/>
              <a:t>1. </a:t>
            </a:r>
            <a:r>
              <a:rPr lang="en-US" dirty="0" err="1" smtClean="0"/>
              <a:t>Perlu</a:t>
            </a:r>
            <a:r>
              <a:rPr lang="en-US" dirty="0" smtClean="0"/>
              <a:t> </a:t>
            </a:r>
            <a:r>
              <a:rPr lang="en-US" dirty="0" err="1"/>
              <a:t>strategi</a:t>
            </a:r>
            <a:r>
              <a:rPr lang="en-US" dirty="0"/>
              <a:t> </a:t>
            </a:r>
            <a:r>
              <a:rPr lang="en-US" dirty="0" err="1"/>
              <a:t>dan</a:t>
            </a:r>
            <a:r>
              <a:rPr lang="en-US" dirty="0"/>
              <a:t> </a:t>
            </a:r>
            <a:r>
              <a:rPr lang="en-US" dirty="0" err="1"/>
              <a:t>komitmen</a:t>
            </a:r>
            <a:r>
              <a:rPr lang="en-US" dirty="0"/>
              <a:t> </a:t>
            </a:r>
            <a:r>
              <a:rPr lang="en-US" dirty="0" err="1"/>
              <a:t>untuk</a:t>
            </a:r>
            <a:r>
              <a:rPr lang="en-US" dirty="0"/>
              <a:t> </a:t>
            </a:r>
            <a:r>
              <a:rPr lang="en-US" dirty="0" err="1"/>
              <a:t>menghadapi</a:t>
            </a:r>
            <a:r>
              <a:rPr lang="en-US" dirty="0"/>
              <a:t> </a:t>
            </a:r>
            <a:r>
              <a:rPr lang="en-US" dirty="0" err="1"/>
              <a:t>berbagai</a:t>
            </a:r>
            <a:r>
              <a:rPr lang="en-US" dirty="0"/>
              <a:t> </a:t>
            </a:r>
            <a:r>
              <a:rPr lang="en-US" dirty="0" err="1"/>
              <a:t>faktor</a:t>
            </a:r>
            <a:r>
              <a:rPr lang="en-US" dirty="0"/>
              <a:t> yang </a:t>
            </a:r>
            <a:r>
              <a:rPr lang="en-US" dirty="0" err="1"/>
              <a:t>berpengaruh</a:t>
            </a:r>
            <a:r>
              <a:rPr lang="en-US" dirty="0"/>
              <a:t> </a:t>
            </a:r>
            <a:r>
              <a:rPr lang="en-US" dirty="0" err="1"/>
              <a:t>terhadap</a:t>
            </a:r>
            <a:r>
              <a:rPr lang="en-US" dirty="0"/>
              <a:t> </a:t>
            </a:r>
            <a:r>
              <a:rPr lang="en-US" dirty="0" err="1"/>
              <a:t>kesehatan</a:t>
            </a:r>
            <a:r>
              <a:rPr lang="en-US" dirty="0"/>
              <a:t> </a:t>
            </a:r>
            <a:r>
              <a:rPr lang="en-US" dirty="0" err="1"/>
              <a:t>di</a:t>
            </a:r>
            <a:r>
              <a:rPr lang="en-US" dirty="0"/>
              <a:t> </a:t>
            </a:r>
            <a:r>
              <a:rPr lang="en-US" dirty="0" err="1"/>
              <a:t>dunia</a:t>
            </a:r>
            <a:r>
              <a:rPr lang="en-US" dirty="0"/>
              <a:t> global, </a:t>
            </a:r>
            <a:r>
              <a:rPr lang="en-US" dirty="0" err="1"/>
              <a:t>serta</a:t>
            </a:r>
            <a:r>
              <a:rPr lang="en-US" dirty="0"/>
              <a:t> </a:t>
            </a:r>
            <a:r>
              <a:rPr lang="en-US" dirty="0" err="1"/>
              <a:t>kebijakan</a:t>
            </a:r>
            <a:r>
              <a:rPr lang="en-US" dirty="0"/>
              <a:t> </a:t>
            </a:r>
            <a:r>
              <a:rPr lang="en-US" dirty="0" err="1"/>
              <a:t>dan</a:t>
            </a:r>
            <a:r>
              <a:rPr lang="en-US" dirty="0"/>
              <a:t> </a:t>
            </a:r>
            <a:r>
              <a:rPr lang="en-US" dirty="0" err="1"/>
              <a:t>kemitraan</a:t>
            </a:r>
            <a:r>
              <a:rPr lang="en-US" dirty="0"/>
              <a:t> </a:t>
            </a:r>
            <a:r>
              <a:rPr lang="en-US" dirty="0" err="1"/>
              <a:t>untuk</a:t>
            </a:r>
            <a:r>
              <a:rPr lang="en-US" dirty="0"/>
              <a:t> </a:t>
            </a:r>
            <a:r>
              <a:rPr lang="en-US" dirty="0" err="1"/>
              <a:t>memberdayakan</a:t>
            </a:r>
            <a:r>
              <a:rPr lang="en-US" dirty="0"/>
              <a:t> </a:t>
            </a:r>
            <a:r>
              <a:rPr lang="en-US" dirty="0" err="1"/>
              <a:t>masyarakat</a:t>
            </a:r>
            <a:r>
              <a:rPr lang="en-US" dirty="0"/>
              <a:t> </a:t>
            </a:r>
            <a:r>
              <a:rPr lang="en-US" dirty="0" err="1"/>
              <a:t>untuk</a:t>
            </a:r>
            <a:r>
              <a:rPr lang="en-US" dirty="0"/>
              <a:t> </a:t>
            </a:r>
            <a:r>
              <a:rPr lang="en-US" dirty="0" err="1"/>
              <a:t>memperbaiki</a:t>
            </a:r>
            <a:r>
              <a:rPr lang="en-US" dirty="0"/>
              <a:t> </a:t>
            </a:r>
            <a:r>
              <a:rPr lang="en-US" dirty="0" err="1"/>
              <a:t>kualitas</a:t>
            </a:r>
            <a:r>
              <a:rPr lang="en-US" dirty="0"/>
              <a:t> </a:t>
            </a:r>
            <a:r>
              <a:rPr lang="en-US" dirty="0" err="1"/>
              <a:t>kesehatan</a:t>
            </a:r>
            <a:r>
              <a:rPr lang="en-US" dirty="0"/>
              <a:t> (</a:t>
            </a:r>
            <a:r>
              <a:rPr lang="en-US" dirty="0" err="1"/>
              <a:t>termasuk</a:t>
            </a:r>
            <a:r>
              <a:rPr lang="en-US" dirty="0"/>
              <a:t> </a:t>
            </a:r>
            <a:r>
              <a:rPr lang="en-US" dirty="0" err="1"/>
              <a:t>ketidakmerataan</a:t>
            </a:r>
            <a:r>
              <a:rPr lang="en-US" dirty="0"/>
              <a:t> </a:t>
            </a:r>
            <a:r>
              <a:rPr lang="en-US" dirty="0" err="1"/>
              <a:t>bidang</a:t>
            </a:r>
            <a:r>
              <a:rPr lang="en-US" dirty="0"/>
              <a:t> </a:t>
            </a:r>
            <a:r>
              <a:rPr lang="en-US" dirty="0" err="1"/>
              <a:t>kesehatan</a:t>
            </a:r>
            <a:r>
              <a:rPr lang="en-US" dirty="0"/>
              <a:t>) </a:t>
            </a:r>
            <a:r>
              <a:rPr lang="en-US" dirty="0" err="1"/>
              <a:t>menjadi</a:t>
            </a:r>
            <a:r>
              <a:rPr lang="en-US" dirty="0"/>
              <a:t> </a:t>
            </a:r>
            <a:r>
              <a:rPr lang="en-US" dirty="0" err="1"/>
              <a:t>fokus</a:t>
            </a:r>
            <a:r>
              <a:rPr lang="en-US" dirty="0"/>
              <a:t> </a:t>
            </a:r>
            <a:r>
              <a:rPr lang="en-US" dirty="0" err="1"/>
              <a:t>pembangunan</a:t>
            </a:r>
            <a:r>
              <a:rPr lang="en-US" dirty="0"/>
              <a:t> </a:t>
            </a:r>
            <a:r>
              <a:rPr lang="en-US" dirty="0" err="1"/>
              <a:t>nasional</a:t>
            </a:r>
            <a:r>
              <a:rPr lang="en-US" dirty="0"/>
              <a:t> </a:t>
            </a:r>
            <a:r>
              <a:rPr lang="en-US" dirty="0" err="1"/>
              <a:t>dan</a:t>
            </a:r>
            <a:r>
              <a:rPr lang="en-US" dirty="0"/>
              <a:t> global</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EALTH PROMOTION1.jpg"/>
          <p:cNvPicPr>
            <a:picLocks noChangeAspect="1"/>
          </p:cNvPicPr>
          <p:nvPr/>
        </p:nvPicPr>
        <p:blipFill>
          <a:blip r:embed="rId2"/>
          <a:stretch>
            <a:fillRect/>
          </a:stretch>
        </p:blipFill>
        <p:spPr>
          <a:xfrm>
            <a:off x="228600" y="3535243"/>
            <a:ext cx="6324600" cy="2179757"/>
          </a:xfrm>
          <a:prstGeom prst="rect">
            <a:avLst/>
          </a:prstGeom>
        </p:spPr>
      </p:pic>
      <p:pic>
        <p:nvPicPr>
          <p:cNvPr id="5" name="Picture 4" descr="TREE.jpg"/>
          <p:cNvPicPr>
            <a:picLocks noChangeAspect="1"/>
          </p:cNvPicPr>
          <p:nvPr/>
        </p:nvPicPr>
        <p:blipFill>
          <a:blip r:embed="rId3"/>
          <a:stretch>
            <a:fillRect/>
          </a:stretch>
        </p:blipFill>
        <p:spPr>
          <a:xfrm>
            <a:off x="6477000" y="3022356"/>
            <a:ext cx="2667000" cy="2692644"/>
          </a:xfrm>
          <a:prstGeom prst="rect">
            <a:avLst/>
          </a:prstGeom>
        </p:spPr>
      </p:pic>
      <p:sp>
        <p:nvSpPr>
          <p:cNvPr id="2" name="Title 1"/>
          <p:cNvSpPr>
            <a:spLocks noGrp="1"/>
          </p:cNvSpPr>
          <p:nvPr>
            <p:ph type="title"/>
          </p:nvPr>
        </p:nvSpPr>
        <p:spPr>
          <a:xfrm>
            <a:off x="0" y="228865"/>
            <a:ext cx="9144000" cy="952500"/>
          </a:xfrm>
          <a:solidFill>
            <a:srgbClr val="FFC000"/>
          </a:solidFill>
        </p:spPr>
        <p:txBody>
          <a:bodyPr/>
          <a:lstStyle/>
          <a:p>
            <a:r>
              <a:rPr lang="en-US" dirty="0" smtClean="0"/>
              <a:t>DESKRIPSI  MATA KULIAH</a:t>
            </a:r>
            <a:endParaRPr lang="en-US" dirty="0"/>
          </a:p>
        </p:txBody>
      </p:sp>
      <p:sp>
        <p:nvSpPr>
          <p:cNvPr id="3" name="Content Placeholder 2"/>
          <p:cNvSpPr>
            <a:spLocks noGrp="1"/>
          </p:cNvSpPr>
          <p:nvPr>
            <p:ph idx="1"/>
          </p:nvPr>
        </p:nvSpPr>
        <p:spPr>
          <a:xfrm>
            <a:off x="457200" y="1333500"/>
            <a:ext cx="7620000" cy="2819400"/>
          </a:xfrm>
        </p:spPr>
        <p:txBody>
          <a:bodyPr>
            <a:normAutofit fontScale="70000" lnSpcReduction="20000"/>
          </a:bodyPr>
          <a:lstStyle/>
          <a:p>
            <a:r>
              <a:rPr lang="id-ID" dirty="0" smtClean="0"/>
              <a:t>Mata kuliah ini berisi: Sejarah promkes, definisi promkes, konsep promkes, visi misi promkes, ruang lingkup promkes, sasaran promkes, lima tingkat pencegahan, strategi promkes, definisi perilaku, tiga domain perilaku, determinan perilaku, strategi perubahan perilaku dan perancangan program promosi kesehatan terpadu yang meliputi tujuan, sasaran,  metode promosi kesehatan, serta media pendidikan kesehatan</a:t>
            </a: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864"/>
            <a:ext cx="9144000" cy="1104635"/>
          </a:xfrm>
          <a:solidFill>
            <a:srgbClr val="FFC000"/>
          </a:solidFill>
        </p:spPr>
        <p:txBody>
          <a:bodyPr>
            <a:normAutofit fontScale="90000"/>
          </a:bodyPr>
          <a:lstStyle/>
          <a:p>
            <a:r>
              <a:rPr lang="en-US" dirty="0" smtClean="0"/>
              <a:t>The Bangkok Charter   for Health Promotion in a globalized world, 2005</a:t>
            </a:r>
            <a:endParaRPr lang="en-US" dirty="0"/>
          </a:p>
        </p:txBody>
      </p:sp>
      <p:sp>
        <p:nvSpPr>
          <p:cNvPr id="3" name="Content Placeholder 2"/>
          <p:cNvSpPr>
            <a:spLocks noGrp="1"/>
          </p:cNvSpPr>
          <p:nvPr>
            <p:ph idx="1"/>
          </p:nvPr>
        </p:nvSpPr>
        <p:spPr>
          <a:xfrm>
            <a:off x="228600" y="1485900"/>
            <a:ext cx="8610600" cy="3390636"/>
          </a:xfrm>
        </p:spPr>
        <p:txBody>
          <a:bodyPr>
            <a:noAutofit/>
          </a:bodyPr>
          <a:lstStyle/>
          <a:p>
            <a:pPr>
              <a:buNone/>
            </a:pPr>
            <a:r>
              <a:rPr lang="en-US" sz="2000" dirty="0" smtClean="0"/>
              <a:t>2.   </a:t>
            </a:r>
            <a:r>
              <a:rPr lang="en-US" sz="2000" dirty="0" err="1" smtClean="0"/>
              <a:t>Salah</a:t>
            </a:r>
            <a:r>
              <a:rPr lang="en-US" sz="2000" dirty="0" smtClean="0"/>
              <a:t> </a:t>
            </a:r>
            <a:r>
              <a:rPr lang="en-US" sz="2000" dirty="0" err="1"/>
              <a:t>satau</a:t>
            </a:r>
            <a:r>
              <a:rPr lang="en-US" sz="2000" dirty="0"/>
              <a:t> </a:t>
            </a:r>
            <a:r>
              <a:rPr lang="en-US" sz="2000" dirty="0" err="1"/>
              <a:t>hak</a:t>
            </a:r>
            <a:r>
              <a:rPr lang="en-US" sz="2000" dirty="0"/>
              <a:t> </a:t>
            </a:r>
            <a:r>
              <a:rPr lang="en-US" sz="2000" dirty="0" err="1"/>
              <a:t>asasi</a:t>
            </a:r>
            <a:r>
              <a:rPr lang="en-US" sz="2000" dirty="0"/>
              <a:t> </a:t>
            </a:r>
            <a:r>
              <a:rPr lang="en-US" sz="2000" dirty="0" err="1"/>
              <a:t>setiap</a:t>
            </a:r>
            <a:r>
              <a:rPr lang="en-US" sz="2000" dirty="0"/>
              <a:t> </a:t>
            </a:r>
            <a:r>
              <a:rPr lang="en-US" sz="2000" dirty="0" err="1"/>
              <a:t>manusia</a:t>
            </a:r>
            <a:r>
              <a:rPr lang="en-US" sz="2000" dirty="0"/>
              <a:t> </a:t>
            </a:r>
            <a:r>
              <a:rPr lang="en-US" sz="2000" dirty="0" err="1"/>
              <a:t>adalah</a:t>
            </a:r>
            <a:r>
              <a:rPr lang="en-US" sz="2000" dirty="0"/>
              <a:t> </a:t>
            </a:r>
            <a:r>
              <a:rPr lang="en-US" sz="2000" dirty="0" err="1"/>
              <a:t>untuk</a:t>
            </a:r>
            <a:r>
              <a:rPr lang="en-US" sz="2000" dirty="0"/>
              <a:t> </a:t>
            </a:r>
            <a:r>
              <a:rPr lang="en-US" sz="2000" dirty="0" err="1"/>
              <a:t>memperoleh</a:t>
            </a:r>
            <a:r>
              <a:rPr lang="en-US" sz="2000" dirty="0"/>
              <a:t> </a:t>
            </a:r>
            <a:r>
              <a:rPr lang="en-US" sz="2000" dirty="0" err="1"/>
              <a:t>kualitas</a:t>
            </a:r>
            <a:r>
              <a:rPr lang="en-US" sz="2000" dirty="0"/>
              <a:t> </a:t>
            </a:r>
            <a:r>
              <a:rPr lang="en-US" sz="2000" dirty="0" err="1"/>
              <a:t>kesehatan</a:t>
            </a:r>
            <a:r>
              <a:rPr lang="en-US" sz="2000" dirty="0"/>
              <a:t> yang </a:t>
            </a:r>
            <a:r>
              <a:rPr lang="en-US" sz="2000" dirty="0" err="1"/>
              <a:t>setinggi-tingginya</a:t>
            </a:r>
            <a:r>
              <a:rPr lang="en-US" sz="2000" dirty="0"/>
              <a:t>. </a:t>
            </a:r>
            <a:r>
              <a:rPr lang="en-US" sz="2000" dirty="0" err="1"/>
              <a:t>Promosi</a:t>
            </a:r>
            <a:r>
              <a:rPr lang="en-US" sz="2000" dirty="0"/>
              <a:t> </a:t>
            </a:r>
            <a:r>
              <a:rPr lang="en-US" sz="2000" dirty="0" err="1"/>
              <a:t>kesehatan</a:t>
            </a:r>
            <a:r>
              <a:rPr lang="en-US" sz="2000" dirty="0"/>
              <a:t> </a:t>
            </a:r>
            <a:r>
              <a:rPr lang="en-US" sz="2000" dirty="0" err="1"/>
              <a:t>didasari</a:t>
            </a:r>
            <a:r>
              <a:rPr lang="en-US" sz="2000" dirty="0"/>
              <a:t> </a:t>
            </a:r>
            <a:r>
              <a:rPr lang="en-US" sz="2000" dirty="0" err="1"/>
              <a:t>hak</a:t>
            </a:r>
            <a:r>
              <a:rPr lang="en-US" sz="2000" dirty="0"/>
              <a:t> </a:t>
            </a:r>
            <a:r>
              <a:rPr lang="en-US" sz="2000" dirty="0" err="1"/>
              <a:t>asasi</a:t>
            </a:r>
            <a:r>
              <a:rPr lang="en-US" sz="2000" dirty="0"/>
              <a:t> </a:t>
            </a:r>
            <a:r>
              <a:rPr lang="en-US" sz="2000" dirty="0" err="1"/>
              <a:t>ini</a:t>
            </a:r>
            <a:r>
              <a:rPr lang="en-US" sz="2000" dirty="0"/>
              <a:t>, </a:t>
            </a:r>
            <a:r>
              <a:rPr lang="en-US" sz="2000" dirty="0" err="1"/>
              <a:t>menawarkan</a:t>
            </a:r>
            <a:r>
              <a:rPr lang="en-US" sz="2000" dirty="0"/>
              <a:t> </a:t>
            </a:r>
            <a:r>
              <a:rPr lang="en-US" sz="2000" dirty="0" err="1">
                <a:solidFill>
                  <a:srgbClr val="FF0000"/>
                </a:solidFill>
              </a:rPr>
              <a:t>konsep</a:t>
            </a:r>
            <a:r>
              <a:rPr lang="en-US" sz="2000" dirty="0">
                <a:solidFill>
                  <a:srgbClr val="FF0000"/>
                </a:solidFill>
              </a:rPr>
              <a:t> </a:t>
            </a:r>
            <a:r>
              <a:rPr lang="en-US" sz="2000" dirty="0" err="1">
                <a:solidFill>
                  <a:srgbClr val="FF0000"/>
                </a:solidFill>
              </a:rPr>
              <a:t>sehat</a:t>
            </a:r>
            <a:r>
              <a:rPr lang="en-US" sz="2000" dirty="0">
                <a:solidFill>
                  <a:srgbClr val="FF0000"/>
                </a:solidFill>
              </a:rPr>
              <a:t> yang </a:t>
            </a:r>
            <a:r>
              <a:rPr lang="en-US" sz="2000" dirty="0" err="1">
                <a:solidFill>
                  <a:srgbClr val="FF0000"/>
                </a:solidFill>
              </a:rPr>
              <a:t>positif</a:t>
            </a:r>
            <a:r>
              <a:rPr lang="en-US" sz="2000" dirty="0">
                <a:solidFill>
                  <a:srgbClr val="FF0000"/>
                </a:solidFill>
              </a:rPr>
              <a:t> </a:t>
            </a:r>
            <a:r>
              <a:rPr lang="en-US" sz="2000" dirty="0" err="1">
                <a:solidFill>
                  <a:srgbClr val="FF0000"/>
                </a:solidFill>
              </a:rPr>
              <a:t>dan</a:t>
            </a:r>
            <a:r>
              <a:rPr lang="en-US" sz="2000" dirty="0">
                <a:solidFill>
                  <a:srgbClr val="FF0000"/>
                </a:solidFill>
              </a:rPr>
              <a:t> </a:t>
            </a:r>
            <a:r>
              <a:rPr lang="en-US" sz="2000" dirty="0" err="1">
                <a:solidFill>
                  <a:srgbClr val="FF0000"/>
                </a:solidFill>
              </a:rPr>
              <a:t>inklusif</a:t>
            </a:r>
            <a:r>
              <a:rPr lang="en-US" sz="2000" dirty="0">
                <a:solidFill>
                  <a:srgbClr val="FF0000"/>
                </a:solidFill>
              </a:rPr>
              <a:t> </a:t>
            </a:r>
            <a:r>
              <a:rPr lang="en-US" sz="2000" dirty="0"/>
              <a:t>yang </a:t>
            </a:r>
            <a:r>
              <a:rPr lang="en-US" sz="2000" dirty="0" err="1"/>
              <a:t>merupakan</a:t>
            </a:r>
            <a:r>
              <a:rPr lang="en-US" sz="2000" dirty="0"/>
              <a:t> </a:t>
            </a:r>
            <a:r>
              <a:rPr lang="en-US" sz="2000" dirty="0" err="1"/>
              <a:t>faktor</a:t>
            </a:r>
            <a:r>
              <a:rPr lang="en-US" sz="2000" dirty="0"/>
              <a:t> </a:t>
            </a:r>
            <a:r>
              <a:rPr lang="en-US" sz="2000" dirty="0" err="1"/>
              <a:t>mempengaruhi</a:t>
            </a:r>
            <a:r>
              <a:rPr lang="en-US" sz="2000" dirty="0"/>
              <a:t> </a:t>
            </a:r>
            <a:r>
              <a:rPr lang="en-US" sz="2000" dirty="0" err="1"/>
              <a:t>kualitas</a:t>
            </a:r>
            <a:r>
              <a:rPr lang="en-US" sz="2000" dirty="0"/>
              <a:t> </a:t>
            </a:r>
            <a:r>
              <a:rPr lang="en-US" sz="2000" dirty="0" err="1"/>
              <a:t>hidup</a:t>
            </a:r>
            <a:r>
              <a:rPr lang="en-US" sz="2000" dirty="0"/>
              <a:t> </a:t>
            </a:r>
            <a:r>
              <a:rPr lang="en-US" sz="2000" dirty="0" err="1"/>
              <a:t>kesehatan</a:t>
            </a:r>
            <a:r>
              <a:rPr lang="en-US" sz="2000" dirty="0"/>
              <a:t> mental </a:t>
            </a:r>
            <a:r>
              <a:rPr lang="en-US" sz="2000" dirty="0" err="1"/>
              <a:t>dan</a:t>
            </a:r>
            <a:r>
              <a:rPr lang="en-US" sz="2000" dirty="0"/>
              <a:t> spiritual. </a:t>
            </a:r>
            <a:r>
              <a:rPr lang="en-US" sz="2000" dirty="0" err="1"/>
              <a:t>Promosi</a:t>
            </a:r>
            <a:r>
              <a:rPr lang="en-US" sz="2000" dirty="0"/>
              <a:t> </a:t>
            </a:r>
            <a:r>
              <a:rPr lang="en-US" sz="2000" dirty="0" err="1"/>
              <a:t>kesehatan</a:t>
            </a:r>
            <a:r>
              <a:rPr lang="en-US" sz="2000" dirty="0"/>
              <a:t> </a:t>
            </a:r>
            <a:r>
              <a:rPr lang="en-US" sz="2000" dirty="0" err="1"/>
              <a:t>merupakan</a:t>
            </a:r>
            <a:r>
              <a:rPr lang="en-US" sz="2000" dirty="0"/>
              <a:t> </a:t>
            </a:r>
            <a:r>
              <a:rPr lang="en-US" sz="2000" dirty="0" err="1"/>
              <a:t>fungsi</a:t>
            </a:r>
            <a:r>
              <a:rPr lang="en-US" sz="2000" dirty="0"/>
              <a:t> </a:t>
            </a:r>
            <a:r>
              <a:rPr lang="en-US" sz="2000" dirty="0" err="1"/>
              <a:t>inti</a:t>
            </a:r>
            <a:r>
              <a:rPr lang="en-US" sz="2000" dirty="0"/>
              <a:t> </a:t>
            </a:r>
            <a:r>
              <a:rPr lang="en-US" sz="2000" dirty="0" err="1"/>
              <a:t>kesehatan</a:t>
            </a:r>
            <a:r>
              <a:rPr lang="en-US" sz="2000" dirty="0"/>
              <a:t> </a:t>
            </a:r>
            <a:r>
              <a:rPr lang="en-US" sz="2000" dirty="0" err="1"/>
              <a:t>masyarakat</a:t>
            </a:r>
            <a:r>
              <a:rPr lang="en-US" sz="2000" dirty="0"/>
              <a:t>, yang </a:t>
            </a:r>
            <a:r>
              <a:rPr lang="en-US" sz="2000" dirty="0" err="1"/>
              <a:t>memberikan</a:t>
            </a:r>
            <a:r>
              <a:rPr lang="en-US" sz="2000" dirty="0"/>
              <a:t> </a:t>
            </a:r>
            <a:r>
              <a:rPr lang="en-US" sz="2000" dirty="0" err="1"/>
              <a:t>sumbangan</a:t>
            </a:r>
            <a:r>
              <a:rPr lang="en-US" sz="2000" dirty="0"/>
              <a:t> </a:t>
            </a:r>
            <a:r>
              <a:rPr lang="en-US" sz="2000" dirty="0" err="1"/>
              <a:t>dalam</a:t>
            </a:r>
            <a:r>
              <a:rPr lang="en-US" sz="2000" dirty="0"/>
              <a:t> </a:t>
            </a:r>
            <a:r>
              <a:rPr lang="en-US" sz="2000" dirty="0" err="1"/>
              <a:t>mengatasi</a:t>
            </a:r>
            <a:r>
              <a:rPr lang="en-US" sz="2000" dirty="0"/>
              <a:t> </a:t>
            </a:r>
            <a:r>
              <a:rPr lang="en-US" sz="2000" dirty="0" err="1"/>
              <a:t>penyakit</a:t>
            </a:r>
            <a:r>
              <a:rPr lang="en-US" sz="2000" dirty="0"/>
              <a:t> </a:t>
            </a:r>
            <a:r>
              <a:rPr lang="en-US" sz="2000" dirty="0" err="1"/>
              <a:t>menular</a:t>
            </a:r>
            <a:r>
              <a:rPr lang="en-US" sz="2000" dirty="0"/>
              <a:t> </a:t>
            </a:r>
            <a:r>
              <a:rPr lang="en-US" sz="2000" dirty="0" err="1"/>
              <a:t>dan</a:t>
            </a:r>
            <a:r>
              <a:rPr lang="en-US" sz="2000" dirty="0"/>
              <a:t> </a:t>
            </a:r>
            <a:r>
              <a:rPr lang="en-US" sz="2000" dirty="0" err="1"/>
              <a:t>tidak</a:t>
            </a:r>
            <a:r>
              <a:rPr lang="en-US" sz="2000" dirty="0"/>
              <a:t> </a:t>
            </a:r>
            <a:r>
              <a:rPr lang="en-US" sz="2000" dirty="0" err="1"/>
              <a:t>menular</a:t>
            </a:r>
            <a:r>
              <a:rPr lang="en-US" sz="2000" dirty="0"/>
              <a:t> </a:t>
            </a:r>
            <a:r>
              <a:rPr lang="en-US" sz="2000" dirty="0" err="1"/>
              <a:t>serta</a:t>
            </a:r>
            <a:r>
              <a:rPr lang="en-US" sz="2000" dirty="0"/>
              <a:t> </a:t>
            </a:r>
            <a:r>
              <a:rPr lang="en-US" sz="2000" dirty="0" err="1"/>
              <a:t>ancaman</a:t>
            </a:r>
            <a:r>
              <a:rPr lang="en-US" sz="2000" dirty="0"/>
              <a:t> </a:t>
            </a:r>
            <a:r>
              <a:rPr lang="en-US" sz="2000" dirty="0" err="1"/>
              <a:t>terhadap</a:t>
            </a:r>
            <a:r>
              <a:rPr lang="en-US" sz="2000" dirty="0"/>
              <a:t> </a:t>
            </a:r>
            <a:r>
              <a:rPr lang="en-US" sz="2000" dirty="0" err="1"/>
              <a:t>kesehatan</a:t>
            </a:r>
            <a:r>
              <a:rPr lang="en-US" sz="2000" dirty="0"/>
              <a:t>, </a:t>
            </a:r>
            <a:r>
              <a:rPr lang="en-US" sz="2000" dirty="0" err="1"/>
              <a:t>dan</a:t>
            </a:r>
            <a:r>
              <a:rPr lang="en-US" sz="2000" dirty="0"/>
              <a:t> </a:t>
            </a:r>
            <a:r>
              <a:rPr lang="en-US" sz="2000" dirty="0" err="1"/>
              <a:t>merupakan</a:t>
            </a:r>
            <a:r>
              <a:rPr lang="en-US" sz="2000" dirty="0"/>
              <a:t> </a:t>
            </a:r>
            <a:r>
              <a:rPr lang="en-US" sz="2000" dirty="0" err="1"/>
              <a:t>investasi</a:t>
            </a:r>
            <a:r>
              <a:rPr lang="en-US" sz="2000" dirty="0"/>
              <a:t> </a:t>
            </a:r>
            <a:r>
              <a:rPr lang="en-US" sz="2000" dirty="0" err="1"/>
              <a:t>efektif</a:t>
            </a:r>
            <a:r>
              <a:rPr lang="en-US" sz="2000" dirty="0"/>
              <a:t> </a:t>
            </a:r>
            <a:r>
              <a:rPr lang="en-US" sz="2000" dirty="0" err="1"/>
              <a:t>untuk</a:t>
            </a:r>
            <a:r>
              <a:rPr lang="en-US" sz="2000" dirty="0"/>
              <a:t> </a:t>
            </a:r>
            <a:r>
              <a:rPr lang="en-US" sz="2000" dirty="0" err="1"/>
              <a:t>meningkatkan</a:t>
            </a:r>
            <a:r>
              <a:rPr lang="en-US" sz="2000" dirty="0"/>
              <a:t> </a:t>
            </a:r>
            <a:r>
              <a:rPr lang="en-US" sz="2000" dirty="0" err="1"/>
              <a:t>kesehatan</a:t>
            </a:r>
            <a:r>
              <a:rPr lang="en-US" sz="2000" dirty="0"/>
              <a:t> </a:t>
            </a:r>
            <a:r>
              <a:rPr lang="en-US" sz="2000" dirty="0" err="1"/>
              <a:t>dan</a:t>
            </a:r>
            <a:r>
              <a:rPr lang="en-US" sz="2000" dirty="0"/>
              <a:t> </a:t>
            </a:r>
            <a:r>
              <a:rPr lang="en-US" sz="2000" dirty="0" err="1"/>
              <a:t>pembangunan</a:t>
            </a:r>
            <a:r>
              <a:rPr lang="en-US" sz="2000" dirty="0"/>
              <a:t> </a:t>
            </a:r>
            <a:r>
              <a:rPr lang="en-US" sz="2000" dirty="0" err="1"/>
              <a:t>manusia</a:t>
            </a:r>
            <a:r>
              <a:rPr lang="en-US" sz="2000" dirty="0"/>
              <a:t> </a:t>
            </a:r>
            <a:r>
              <a:rPr lang="en-US" sz="2000" dirty="0" err="1"/>
              <a:t>serta</a:t>
            </a:r>
            <a:r>
              <a:rPr lang="en-US" sz="2000" dirty="0"/>
              <a:t> </a:t>
            </a:r>
            <a:r>
              <a:rPr lang="en-US" sz="2000" dirty="0" err="1">
                <a:solidFill>
                  <a:srgbClr val="FF0000"/>
                </a:solidFill>
              </a:rPr>
              <a:t>mengurangi</a:t>
            </a:r>
            <a:r>
              <a:rPr lang="en-US" sz="2000" dirty="0">
                <a:solidFill>
                  <a:srgbClr val="FF0000"/>
                </a:solidFill>
              </a:rPr>
              <a:t> </a:t>
            </a:r>
            <a:r>
              <a:rPr lang="en-US" sz="2000" dirty="0" err="1">
                <a:solidFill>
                  <a:srgbClr val="FF0000"/>
                </a:solidFill>
              </a:rPr>
              <a:t>ketidakmerataan</a:t>
            </a:r>
            <a:r>
              <a:rPr lang="en-US" sz="2000" dirty="0">
                <a:solidFill>
                  <a:srgbClr val="FF0000"/>
                </a:solidFill>
              </a:rPr>
              <a:t>/</a:t>
            </a:r>
            <a:r>
              <a:rPr lang="en-US" sz="2000" dirty="0" err="1">
                <a:solidFill>
                  <a:srgbClr val="FF0000"/>
                </a:solidFill>
              </a:rPr>
              <a:t>ketidaksamaan</a:t>
            </a:r>
            <a:r>
              <a:rPr lang="en-US" sz="2000" dirty="0"/>
              <a:t> </a:t>
            </a:r>
            <a:r>
              <a:rPr lang="en-US" sz="2000" dirty="0" err="1"/>
              <a:t>dibidang</a:t>
            </a:r>
            <a:r>
              <a:rPr lang="en-US" sz="2000" dirty="0"/>
              <a:t> </a:t>
            </a:r>
            <a:r>
              <a:rPr lang="en-US" sz="2000" dirty="0" err="1"/>
              <a:t>kesehatan</a:t>
            </a:r>
            <a:r>
              <a:rPr lang="en-US" sz="2000" dirty="0"/>
              <a:t> </a:t>
            </a:r>
            <a:r>
              <a:rPr lang="en-US" sz="2000" dirty="0" err="1"/>
              <a:t>dan</a:t>
            </a:r>
            <a:r>
              <a:rPr lang="en-US" sz="2000" dirty="0"/>
              <a:t> </a:t>
            </a:r>
            <a:r>
              <a:rPr lang="en-US" sz="2000" dirty="0" err="1"/>
              <a:t>jender</a:t>
            </a:r>
            <a:r>
              <a:rPr lang="en-US" sz="2000" dirty="0" smtClean="0"/>
              <a:t>.</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864"/>
            <a:ext cx="9144000" cy="1104635"/>
          </a:xfrm>
          <a:solidFill>
            <a:srgbClr val="FFC000"/>
          </a:solidFill>
        </p:spPr>
        <p:txBody>
          <a:bodyPr>
            <a:normAutofit fontScale="90000"/>
          </a:bodyPr>
          <a:lstStyle/>
          <a:p>
            <a:r>
              <a:rPr lang="en-US" dirty="0" smtClean="0"/>
              <a:t>The Bangkok Charter   for Health Promotion in a globalized world, 2005</a:t>
            </a:r>
            <a:endParaRPr lang="en-US" dirty="0"/>
          </a:p>
        </p:txBody>
      </p:sp>
      <p:sp>
        <p:nvSpPr>
          <p:cNvPr id="3" name="Content Placeholder 2"/>
          <p:cNvSpPr>
            <a:spLocks noGrp="1"/>
          </p:cNvSpPr>
          <p:nvPr>
            <p:ph idx="1"/>
          </p:nvPr>
        </p:nvSpPr>
        <p:spPr>
          <a:xfrm>
            <a:off x="228600" y="1485900"/>
            <a:ext cx="8610600" cy="3390636"/>
          </a:xfrm>
        </p:spPr>
        <p:txBody>
          <a:bodyPr>
            <a:noAutofit/>
          </a:bodyPr>
          <a:lstStyle/>
          <a:p>
            <a:pPr>
              <a:buNone/>
            </a:pPr>
            <a:r>
              <a:rPr lang="en-US" sz="2800" dirty="0" smtClean="0"/>
              <a:t>3.  </a:t>
            </a:r>
            <a:r>
              <a:rPr lang="en-US" sz="2800" dirty="0" err="1" smtClean="0"/>
              <a:t>Perkembangan</a:t>
            </a:r>
            <a:r>
              <a:rPr lang="en-US" sz="2800" dirty="0" smtClean="0"/>
              <a:t> </a:t>
            </a:r>
            <a:r>
              <a:rPr lang="en-US" sz="2800" dirty="0" err="1"/>
              <a:t>menuju</a:t>
            </a:r>
            <a:r>
              <a:rPr lang="en-US" sz="2800" dirty="0"/>
              <a:t> </a:t>
            </a:r>
            <a:r>
              <a:rPr lang="en-US" sz="2800" dirty="0" err="1"/>
              <a:t>dunia</a:t>
            </a:r>
            <a:r>
              <a:rPr lang="en-US" sz="2800" dirty="0"/>
              <a:t> yang </a:t>
            </a:r>
            <a:r>
              <a:rPr lang="en-US" sz="2800" dirty="0" err="1"/>
              <a:t>lebih</a:t>
            </a:r>
            <a:r>
              <a:rPr lang="en-US" sz="2800" dirty="0"/>
              <a:t> </a:t>
            </a:r>
            <a:r>
              <a:rPr lang="en-US" sz="2800" dirty="0" err="1"/>
              <a:t>sehat</a:t>
            </a:r>
            <a:r>
              <a:rPr lang="en-US" sz="2800" dirty="0"/>
              <a:t> </a:t>
            </a:r>
            <a:r>
              <a:rPr lang="en-US" sz="2800" dirty="0" err="1"/>
              <a:t>memerlukan</a:t>
            </a:r>
            <a:r>
              <a:rPr lang="en-US" sz="2800" dirty="0"/>
              <a:t> </a:t>
            </a:r>
            <a:r>
              <a:rPr lang="en-US" sz="2800" dirty="0" err="1">
                <a:solidFill>
                  <a:srgbClr val="FF0000"/>
                </a:solidFill>
              </a:rPr>
              <a:t>keterlibatan</a:t>
            </a:r>
            <a:r>
              <a:rPr lang="en-US" sz="2800" dirty="0">
                <a:solidFill>
                  <a:srgbClr val="FF0000"/>
                </a:solidFill>
              </a:rPr>
              <a:t> </a:t>
            </a:r>
            <a:r>
              <a:rPr lang="en-US" sz="2800" dirty="0" err="1" smtClean="0">
                <a:solidFill>
                  <a:srgbClr val="FF0000"/>
                </a:solidFill>
              </a:rPr>
              <a:t>politik</a:t>
            </a:r>
            <a:r>
              <a:rPr lang="en-US" sz="2800" dirty="0" smtClean="0">
                <a:solidFill>
                  <a:srgbClr val="FF0000"/>
                </a:solidFill>
              </a:rPr>
              <a:t> </a:t>
            </a:r>
            <a:r>
              <a:rPr lang="en-US" sz="2800" dirty="0"/>
              <a:t>yang </a:t>
            </a:r>
            <a:r>
              <a:rPr lang="en-US" sz="2800" dirty="0" err="1"/>
              <a:t>kuat</a:t>
            </a:r>
            <a:r>
              <a:rPr lang="en-US" sz="2800" dirty="0"/>
              <a:t>, </a:t>
            </a:r>
            <a:r>
              <a:rPr lang="en-US" sz="2800" dirty="0" err="1"/>
              <a:t>peranserta</a:t>
            </a:r>
            <a:r>
              <a:rPr lang="en-US" sz="2800" dirty="0"/>
              <a:t> </a:t>
            </a:r>
            <a:r>
              <a:rPr lang="en-US" sz="2800" dirty="0" err="1"/>
              <a:t>lebih</a:t>
            </a:r>
            <a:r>
              <a:rPr lang="en-US" sz="2800" dirty="0"/>
              <a:t> </a:t>
            </a:r>
            <a:r>
              <a:rPr lang="en-US" sz="2800" dirty="0" err="1"/>
              <a:t>luas</a:t>
            </a:r>
            <a:r>
              <a:rPr lang="en-US" sz="2800" dirty="0"/>
              <a:t> </a:t>
            </a:r>
            <a:r>
              <a:rPr lang="en-US" sz="2800" dirty="0" err="1"/>
              <a:t>dan</a:t>
            </a:r>
            <a:r>
              <a:rPr lang="en-US" sz="2800" dirty="0"/>
              <a:t> </a:t>
            </a:r>
            <a:r>
              <a:rPr lang="en-US" sz="2800" dirty="0" err="1"/>
              <a:t>advokasi</a:t>
            </a:r>
            <a:r>
              <a:rPr lang="en-US" sz="2800" dirty="0"/>
              <a:t> yang </a:t>
            </a:r>
            <a:r>
              <a:rPr lang="en-US" sz="2800" dirty="0" err="1"/>
              <a:t>berkesinambungan</a:t>
            </a:r>
            <a:r>
              <a:rPr lang="en-US" sz="2800" dirty="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865"/>
            <a:ext cx="9144000" cy="952500"/>
          </a:xfrm>
          <a:solidFill>
            <a:srgbClr val="FFC000"/>
          </a:solidFill>
        </p:spPr>
        <p:txBody>
          <a:bodyPr>
            <a:normAutofit/>
          </a:bodyPr>
          <a:lstStyle/>
          <a:p>
            <a:pPr lvl="0"/>
            <a:r>
              <a:rPr lang="en-US" dirty="0" smtClean="0"/>
              <a:t>Vancouver- Canada (2007)</a:t>
            </a:r>
            <a:endParaRPr lang="en-US" dirty="0"/>
          </a:p>
        </p:txBody>
      </p:sp>
      <p:sp>
        <p:nvSpPr>
          <p:cNvPr id="3" name="Content Placeholder 2"/>
          <p:cNvSpPr>
            <a:spLocks noGrp="1"/>
          </p:cNvSpPr>
          <p:nvPr>
            <p:ph idx="1"/>
          </p:nvPr>
        </p:nvSpPr>
        <p:spPr/>
        <p:txBody>
          <a:bodyPr>
            <a:normAutofit fontScale="92500"/>
          </a:bodyPr>
          <a:lstStyle/>
          <a:p>
            <a:r>
              <a:rPr lang="en-US" dirty="0" err="1" smtClean="0"/>
              <a:t>Hasil</a:t>
            </a:r>
            <a:r>
              <a:rPr lang="en-US" dirty="0" smtClean="0"/>
              <a:t> </a:t>
            </a:r>
            <a:r>
              <a:rPr lang="en-US" dirty="0" err="1"/>
              <a:t>konferensi</a:t>
            </a:r>
            <a:r>
              <a:rPr lang="en-US" dirty="0"/>
              <a:t> </a:t>
            </a:r>
            <a:r>
              <a:rPr lang="en-US" dirty="0" smtClean="0"/>
              <a:t>: </a:t>
            </a:r>
            <a:endParaRPr lang="en-US" sz="2800" dirty="0"/>
          </a:p>
          <a:p>
            <a:pPr lvl="1"/>
            <a:r>
              <a:rPr lang="en-US" dirty="0" err="1"/>
              <a:t>Mempengaruhi</a:t>
            </a:r>
            <a:r>
              <a:rPr lang="en-US" dirty="0"/>
              <a:t> </a:t>
            </a:r>
            <a:r>
              <a:rPr lang="en-US" dirty="0" err="1"/>
              <a:t>peningkatan</a:t>
            </a:r>
            <a:r>
              <a:rPr lang="en-US" dirty="0"/>
              <a:t> </a:t>
            </a:r>
            <a:r>
              <a:rPr lang="en-US" dirty="0" err="1"/>
              <a:t>kemitraan</a:t>
            </a:r>
            <a:r>
              <a:rPr lang="en-US" dirty="0"/>
              <a:t> </a:t>
            </a:r>
            <a:r>
              <a:rPr lang="en-US" dirty="0" err="1"/>
              <a:t>dan</a:t>
            </a:r>
            <a:r>
              <a:rPr lang="en-US" dirty="0"/>
              <a:t> </a:t>
            </a:r>
            <a:r>
              <a:rPr lang="en-US" dirty="0" err="1"/>
              <a:t>advokasi</a:t>
            </a:r>
            <a:r>
              <a:rPr lang="en-US" dirty="0"/>
              <a:t>. </a:t>
            </a:r>
            <a:endParaRPr lang="en-US" sz="2400" dirty="0"/>
          </a:p>
          <a:p>
            <a:pPr lvl="1"/>
            <a:r>
              <a:rPr lang="en-US" dirty="0" err="1"/>
              <a:t>Mengembangkan</a:t>
            </a:r>
            <a:r>
              <a:rPr lang="en-US" dirty="0"/>
              <a:t> </a:t>
            </a:r>
            <a:r>
              <a:rPr lang="en-US" dirty="0" err="1"/>
              <a:t>sains</a:t>
            </a:r>
            <a:r>
              <a:rPr lang="en-US" dirty="0"/>
              <a:t> </a:t>
            </a:r>
            <a:r>
              <a:rPr lang="en-US" dirty="0" err="1"/>
              <a:t>dan</a:t>
            </a:r>
            <a:r>
              <a:rPr lang="en-US" dirty="0"/>
              <a:t> </a:t>
            </a:r>
            <a:r>
              <a:rPr lang="en-US" dirty="0" err="1"/>
              <a:t>teknologi</a:t>
            </a:r>
            <a:r>
              <a:rPr lang="en-US" dirty="0"/>
              <a:t> </a:t>
            </a:r>
            <a:r>
              <a:rPr lang="en-US" dirty="0" err="1"/>
              <a:t>dalam</a:t>
            </a:r>
            <a:r>
              <a:rPr lang="en-US" dirty="0"/>
              <a:t> </a:t>
            </a:r>
            <a:r>
              <a:rPr lang="en-US" dirty="0" err="1"/>
              <a:t>mendukung</a:t>
            </a:r>
            <a:r>
              <a:rPr lang="en-US" dirty="0"/>
              <a:t> </a:t>
            </a:r>
            <a:r>
              <a:rPr lang="en-US" dirty="0" err="1"/>
              <a:t>promosi</a:t>
            </a:r>
            <a:r>
              <a:rPr lang="en-US" dirty="0"/>
              <a:t> </a:t>
            </a:r>
            <a:r>
              <a:rPr lang="en-US" dirty="0" err="1"/>
              <a:t>kesehatan</a:t>
            </a:r>
            <a:r>
              <a:rPr lang="en-US" dirty="0"/>
              <a:t>. </a:t>
            </a:r>
            <a:endParaRPr lang="en-US" sz="2400" dirty="0"/>
          </a:p>
          <a:p>
            <a:pPr lvl="1"/>
            <a:r>
              <a:rPr lang="en-US" dirty="0" err="1"/>
              <a:t>Mengembangkan</a:t>
            </a:r>
            <a:r>
              <a:rPr lang="en-US" dirty="0"/>
              <a:t> </a:t>
            </a:r>
            <a:r>
              <a:rPr lang="en-US" dirty="0" err="1" smtClean="0"/>
              <a:t>innovasi</a:t>
            </a:r>
            <a:r>
              <a:rPr lang="en-US" dirty="0" smtClean="0"/>
              <a:t> </a:t>
            </a:r>
            <a:r>
              <a:rPr lang="en-US" dirty="0" err="1"/>
              <a:t>baru</a:t>
            </a:r>
            <a:r>
              <a:rPr lang="en-US" dirty="0"/>
              <a:t> </a:t>
            </a:r>
            <a:r>
              <a:rPr lang="en-US" dirty="0" err="1"/>
              <a:t>dalam</a:t>
            </a:r>
            <a:r>
              <a:rPr lang="en-US" dirty="0"/>
              <a:t> </a:t>
            </a:r>
            <a:r>
              <a:rPr lang="en-US" dirty="0" err="1"/>
              <a:t>pertukaran</a:t>
            </a:r>
            <a:r>
              <a:rPr lang="en-US" dirty="0"/>
              <a:t> </a:t>
            </a:r>
            <a:r>
              <a:rPr lang="en-US" dirty="0" err="1"/>
              <a:t>dan</a:t>
            </a:r>
            <a:r>
              <a:rPr lang="en-US" dirty="0"/>
              <a:t> </a:t>
            </a:r>
            <a:r>
              <a:rPr lang="en-US" dirty="0" err="1"/>
              <a:t>penerapan</a:t>
            </a:r>
            <a:r>
              <a:rPr lang="en-US" dirty="0"/>
              <a:t> </a:t>
            </a:r>
            <a:r>
              <a:rPr lang="en-US" dirty="0" err="1"/>
              <a:t>sains</a:t>
            </a:r>
            <a:r>
              <a:rPr lang="en-US" dirty="0"/>
              <a:t> </a:t>
            </a:r>
            <a:r>
              <a:rPr lang="en-US" dirty="0" err="1"/>
              <a:t>dan</a:t>
            </a:r>
            <a:r>
              <a:rPr lang="en-US" dirty="0"/>
              <a:t> </a:t>
            </a:r>
            <a:r>
              <a:rPr lang="en-US" dirty="0" err="1"/>
              <a:t>teknologi</a:t>
            </a:r>
            <a:r>
              <a:rPr lang="en-US" dirty="0"/>
              <a:t> </a:t>
            </a:r>
            <a:r>
              <a:rPr lang="en-US" dirty="0" err="1"/>
              <a:t>promosi</a:t>
            </a:r>
            <a:r>
              <a:rPr lang="en-US" dirty="0"/>
              <a:t> </a:t>
            </a:r>
            <a:r>
              <a:rPr lang="en-US" dirty="0" err="1"/>
              <a:t>kesehatan</a:t>
            </a:r>
            <a:r>
              <a:rPr lang="en-US" dirty="0"/>
              <a:t> </a:t>
            </a:r>
            <a:r>
              <a:rPr lang="en-US" dirty="0" err="1"/>
              <a:t>melalui</a:t>
            </a:r>
            <a:r>
              <a:rPr lang="en-US" dirty="0"/>
              <a:t> </a:t>
            </a:r>
            <a:r>
              <a:rPr lang="en-US" dirty="0" err="1"/>
              <a:t>berbagai</a:t>
            </a:r>
            <a:r>
              <a:rPr lang="en-US" dirty="0"/>
              <a:t> </a:t>
            </a:r>
            <a:r>
              <a:rPr lang="en-US" dirty="0" err="1"/>
              <a:t>pendekatan</a:t>
            </a:r>
            <a:r>
              <a:rPr lang="en-US" dirty="0"/>
              <a:t> </a:t>
            </a:r>
            <a:r>
              <a:rPr lang="en-US" dirty="0" err="1"/>
              <a:t>kebudayaan</a:t>
            </a:r>
            <a:r>
              <a:rPr lang="en-US" dirty="0"/>
              <a:t> </a:t>
            </a:r>
            <a:r>
              <a:rPr lang="en-US" dirty="0" err="1"/>
              <a:t>dan</a:t>
            </a:r>
            <a:r>
              <a:rPr lang="en-US" dirty="0"/>
              <a:t> region (regional).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228865"/>
            <a:ext cx="9144000" cy="952500"/>
          </a:xfrm>
          <a:solidFill>
            <a:schemeClr val="accent1">
              <a:lumMod val="60000"/>
              <a:lumOff val="40000"/>
            </a:schemeClr>
          </a:solidFill>
        </p:spPr>
        <p:txBody>
          <a:bodyPr>
            <a:normAutofit/>
          </a:bodyPr>
          <a:lstStyle/>
          <a:p>
            <a:r>
              <a:rPr lang="en-US" dirty="0"/>
              <a:t>RUANG LINGKUP PROMOSI KESEHATAN</a:t>
            </a:r>
          </a:p>
        </p:txBody>
      </p:sp>
      <p:sp>
        <p:nvSpPr>
          <p:cNvPr id="27651" name="Rectangle 3"/>
          <p:cNvSpPr>
            <a:spLocks noGrp="1" noChangeArrowheads="1"/>
          </p:cNvSpPr>
          <p:nvPr>
            <p:ph type="body" idx="1"/>
          </p:nvPr>
        </p:nvSpPr>
        <p:spPr/>
        <p:txBody>
          <a:bodyPr/>
          <a:lstStyle/>
          <a:p>
            <a:pPr marL="0" indent="0">
              <a:buNone/>
            </a:pPr>
            <a:r>
              <a:rPr lang="en-US" sz="2800" dirty="0" err="1"/>
              <a:t>Ilmu-ilmu</a:t>
            </a:r>
            <a:r>
              <a:rPr lang="en-US" sz="2800" dirty="0"/>
              <a:t> yang </a:t>
            </a:r>
            <a:r>
              <a:rPr lang="en-US" sz="2800" dirty="0" err="1"/>
              <a:t>mencakup</a:t>
            </a:r>
            <a:r>
              <a:rPr lang="en-US" sz="2800" dirty="0"/>
              <a:t> </a:t>
            </a:r>
            <a:r>
              <a:rPr lang="en-US" sz="2800" dirty="0" err="1"/>
              <a:t>promosi</a:t>
            </a:r>
            <a:r>
              <a:rPr lang="en-US" sz="2800" dirty="0"/>
              <a:t> </a:t>
            </a:r>
            <a:r>
              <a:rPr lang="en-US" sz="2800" dirty="0" err="1"/>
              <a:t>kesehatan</a:t>
            </a:r>
            <a:r>
              <a:rPr lang="en-US" sz="2800" dirty="0"/>
              <a:t> </a:t>
            </a:r>
            <a:r>
              <a:rPr lang="en-US" sz="2800" dirty="0" err="1"/>
              <a:t>dapat</a:t>
            </a:r>
            <a:r>
              <a:rPr lang="en-US" sz="2800" dirty="0"/>
              <a:t> </a:t>
            </a:r>
            <a:r>
              <a:rPr lang="en-US" sz="2800" dirty="0" err="1"/>
              <a:t>dikelompokkan</a:t>
            </a:r>
            <a:r>
              <a:rPr lang="en-US" sz="2800" dirty="0"/>
              <a:t> </a:t>
            </a:r>
            <a:r>
              <a:rPr lang="en-US" sz="2800" dirty="0" err="1"/>
              <a:t>menjadi</a:t>
            </a:r>
            <a:r>
              <a:rPr lang="en-US" sz="2800" dirty="0"/>
              <a:t> 2 </a:t>
            </a:r>
            <a:r>
              <a:rPr lang="en-US" sz="2800" dirty="0" err="1"/>
              <a:t>bidang</a:t>
            </a:r>
            <a:r>
              <a:rPr lang="en-US" sz="2800" dirty="0"/>
              <a:t> :</a:t>
            </a:r>
          </a:p>
          <a:p>
            <a:pPr marL="982663" lvl="1" indent="-533400">
              <a:buFont typeface="Wingdings" pitchFamily="2" charset="2"/>
              <a:buAutoNum type="arabicPeriod"/>
            </a:pPr>
            <a:r>
              <a:rPr lang="en-US" sz="2400" dirty="0" err="1"/>
              <a:t>Ilmu</a:t>
            </a:r>
            <a:r>
              <a:rPr lang="en-US" sz="2400" dirty="0"/>
              <a:t> </a:t>
            </a:r>
            <a:r>
              <a:rPr lang="en-US" sz="2400" dirty="0" err="1"/>
              <a:t>perilaku</a:t>
            </a:r>
            <a:r>
              <a:rPr lang="en-US" sz="2400" dirty="0"/>
              <a:t>; </a:t>
            </a:r>
            <a:r>
              <a:rPr lang="en-US" sz="2400" dirty="0" err="1"/>
              <a:t>menjadi</a:t>
            </a:r>
            <a:r>
              <a:rPr lang="en-US" sz="2400" dirty="0"/>
              <a:t> </a:t>
            </a:r>
            <a:r>
              <a:rPr lang="en-US" sz="2400" dirty="0" err="1"/>
              <a:t>dasar</a:t>
            </a:r>
            <a:r>
              <a:rPr lang="en-US" sz="2400" dirty="0"/>
              <a:t> </a:t>
            </a:r>
            <a:r>
              <a:rPr lang="en-US" sz="2400" dirty="0" err="1"/>
              <a:t>dalam</a:t>
            </a:r>
            <a:r>
              <a:rPr lang="en-US" sz="2400" dirty="0"/>
              <a:t> </a:t>
            </a:r>
            <a:r>
              <a:rPr lang="en-US" sz="2400" dirty="0" err="1"/>
              <a:t>membentuk</a:t>
            </a:r>
            <a:r>
              <a:rPr lang="en-US" sz="2400" dirty="0"/>
              <a:t> </a:t>
            </a:r>
            <a:r>
              <a:rPr lang="en-US" sz="2400" dirty="0" err="1"/>
              <a:t>perilaku</a:t>
            </a:r>
            <a:r>
              <a:rPr lang="en-US" sz="2400" dirty="0"/>
              <a:t> </a:t>
            </a:r>
            <a:r>
              <a:rPr lang="en-US" sz="2400" dirty="0" err="1"/>
              <a:t>manusia</a:t>
            </a:r>
            <a:r>
              <a:rPr lang="en-US" sz="2400" dirty="0"/>
              <a:t> : </a:t>
            </a:r>
            <a:r>
              <a:rPr lang="en-US" sz="2400" dirty="0" err="1"/>
              <a:t>psikologi</a:t>
            </a:r>
            <a:r>
              <a:rPr lang="en-US" sz="2400" dirty="0"/>
              <a:t>, </a:t>
            </a:r>
            <a:r>
              <a:rPr lang="en-US" sz="2400" dirty="0" err="1"/>
              <a:t>antropologi</a:t>
            </a:r>
            <a:r>
              <a:rPr lang="en-US" sz="2400" dirty="0"/>
              <a:t>, </a:t>
            </a:r>
            <a:r>
              <a:rPr lang="en-US" sz="2400" dirty="0" err="1"/>
              <a:t>sosiolgi</a:t>
            </a:r>
            <a:endParaRPr lang="en-US" sz="2400" dirty="0"/>
          </a:p>
          <a:p>
            <a:pPr marL="982663" lvl="1" indent="-533400">
              <a:buFont typeface="Wingdings" pitchFamily="2" charset="2"/>
              <a:buAutoNum type="arabicPeriod"/>
            </a:pPr>
            <a:r>
              <a:rPr lang="en-US" sz="2400" dirty="0" err="1"/>
              <a:t>Ilmu-ilmu</a:t>
            </a:r>
            <a:r>
              <a:rPr lang="en-US" sz="2400" dirty="0"/>
              <a:t> yang </a:t>
            </a:r>
            <a:r>
              <a:rPr lang="en-US" sz="2400" dirty="0" err="1"/>
              <a:t>diperlukan</a:t>
            </a:r>
            <a:r>
              <a:rPr lang="en-US" sz="2400" dirty="0"/>
              <a:t> </a:t>
            </a:r>
            <a:r>
              <a:rPr lang="en-US" sz="2400" dirty="0" err="1"/>
              <a:t>untuk</a:t>
            </a:r>
            <a:r>
              <a:rPr lang="en-US" sz="2400" dirty="0"/>
              <a:t> </a:t>
            </a:r>
            <a:r>
              <a:rPr lang="en-US" sz="2400" dirty="0" err="1"/>
              <a:t>intervensi</a:t>
            </a:r>
            <a:r>
              <a:rPr lang="en-US" sz="2400" dirty="0"/>
              <a:t> </a:t>
            </a:r>
            <a:r>
              <a:rPr lang="en-US" sz="2400" dirty="0" err="1"/>
              <a:t>perilaku</a:t>
            </a:r>
            <a:r>
              <a:rPr lang="en-US" sz="2400" dirty="0"/>
              <a:t> (</a:t>
            </a:r>
            <a:r>
              <a:rPr lang="en-US" sz="2400" dirty="0" err="1"/>
              <a:t>pembentukan</a:t>
            </a:r>
            <a:r>
              <a:rPr lang="en-US" sz="2400" dirty="0"/>
              <a:t> </a:t>
            </a:r>
            <a:r>
              <a:rPr lang="en-US" sz="2400" dirty="0" err="1"/>
              <a:t>dan</a:t>
            </a:r>
            <a:r>
              <a:rPr lang="en-US" sz="2400" dirty="0"/>
              <a:t> </a:t>
            </a:r>
            <a:r>
              <a:rPr lang="en-US" sz="2400" dirty="0" err="1"/>
              <a:t>perubahan</a:t>
            </a:r>
            <a:r>
              <a:rPr lang="en-US" sz="2400" dirty="0"/>
              <a:t> </a:t>
            </a:r>
            <a:r>
              <a:rPr lang="en-US" sz="2400" dirty="0" err="1"/>
              <a:t>perilaku</a:t>
            </a:r>
            <a:r>
              <a:rPr lang="en-US" sz="2400" dirty="0"/>
              <a:t>) : </a:t>
            </a:r>
            <a:r>
              <a:rPr lang="en-US" sz="2400" dirty="0" err="1"/>
              <a:t>pendidikan</a:t>
            </a:r>
            <a:r>
              <a:rPr lang="en-US" sz="2400" dirty="0"/>
              <a:t>, </a:t>
            </a:r>
            <a:r>
              <a:rPr lang="en-US" sz="2400" dirty="0" err="1"/>
              <a:t>komunikasi</a:t>
            </a:r>
            <a:r>
              <a:rPr lang="en-US" sz="2400" dirty="0"/>
              <a:t>, </a:t>
            </a:r>
            <a:r>
              <a:rPr lang="en-US" sz="2400" dirty="0" err="1"/>
              <a:t>manajemen</a:t>
            </a:r>
            <a:r>
              <a:rPr lang="en-US" sz="2400" dirty="0"/>
              <a:t>, </a:t>
            </a:r>
            <a:r>
              <a:rPr lang="en-US" sz="2400" dirty="0" err="1"/>
              <a:t>kepemimpinan</a:t>
            </a:r>
            <a:r>
              <a:rPr lang="en-US" sz="2400" dirty="0"/>
              <a:t>, </a:t>
            </a:r>
            <a:r>
              <a:rPr lang="en-US" sz="2400" dirty="0" err="1"/>
              <a:t>dsb</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254000"/>
            <a:ext cx="9144000" cy="1177396"/>
          </a:xfrm>
          <a:solidFill>
            <a:schemeClr val="accent1">
              <a:lumMod val="60000"/>
              <a:lumOff val="40000"/>
            </a:schemeClr>
          </a:solidFill>
        </p:spPr>
        <p:txBody>
          <a:bodyPr>
            <a:normAutofit fontScale="90000"/>
          </a:bodyPr>
          <a:lstStyle/>
          <a:p>
            <a:r>
              <a:rPr lang="en-US" sz="3600" dirty="0" err="1"/>
              <a:t>Ruang</a:t>
            </a:r>
            <a:r>
              <a:rPr lang="en-US" sz="3600" dirty="0"/>
              <a:t> </a:t>
            </a:r>
            <a:r>
              <a:rPr lang="en-US" sz="3600" dirty="0" err="1"/>
              <a:t>lingkup</a:t>
            </a:r>
            <a:r>
              <a:rPr lang="en-US" sz="3600" dirty="0"/>
              <a:t> </a:t>
            </a:r>
            <a:r>
              <a:rPr lang="en-US" sz="3600" dirty="0" err="1"/>
              <a:t>Promosi</a:t>
            </a:r>
            <a:r>
              <a:rPr lang="en-US" sz="3600" dirty="0"/>
              <a:t> </a:t>
            </a:r>
            <a:r>
              <a:rPr lang="en-US" sz="3600" dirty="0" err="1"/>
              <a:t>Kesehatan</a:t>
            </a:r>
            <a:r>
              <a:rPr lang="en-US" sz="3600" dirty="0"/>
              <a:t> </a:t>
            </a:r>
            <a:r>
              <a:rPr lang="en-US" sz="3600" dirty="0" err="1"/>
              <a:t>berdasarkan</a:t>
            </a:r>
            <a:r>
              <a:rPr lang="en-US" sz="3600" dirty="0"/>
              <a:t> </a:t>
            </a:r>
            <a:r>
              <a:rPr lang="en-US" sz="3600" dirty="0" err="1"/>
              <a:t>aspek</a:t>
            </a:r>
            <a:r>
              <a:rPr lang="en-US" sz="3600" dirty="0"/>
              <a:t> </a:t>
            </a:r>
            <a:r>
              <a:rPr lang="en-US" sz="3600" dirty="0" err="1"/>
              <a:t>pelayanan</a:t>
            </a:r>
            <a:r>
              <a:rPr lang="en-US" sz="3600" dirty="0"/>
              <a:t> </a:t>
            </a:r>
            <a:r>
              <a:rPr lang="en-US" sz="3600" dirty="0" err="1"/>
              <a:t>kesehatan</a:t>
            </a:r>
            <a:r>
              <a:rPr lang="en-US" sz="3600" dirty="0"/>
              <a:t> :</a:t>
            </a:r>
          </a:p>
        </p:txBody>
      </p:sp>
      <p:sp>
        <p:nvSpPr>
          <p:cNvPr id="28675" name="Rectangle 3"/>
          <p:cNvSpPr>
            <a:spLocks noGrp="1" noChangeArrowheads="1"/>
          </p:cNvSpPr>
          <p:nvPr>
            <p:ph type="body" idx="1"/>
          </p:nvPr>
        </p:nvSpPr>
        <p:spPr>
          <a:xfrm>
            <a:off x="457200" y="1943100"/>
            <a:ext cx="8229600" cy="3162036"/>
          </a:xfrm>
        </p:spPr>
        <p:txBody>
          <a:bodyPr/>
          <a:lstStyle/>
          <a:p>
            <a:r>
              <a:rPr lang="en-US" dirty="0" err="1"/>
              <a:t>Promosi</a:t>
            </a:r>
            <a:r>
              <a:rPr lang="en-US" dirty="0"/>
              <a:t> </a:t>
            </a:r>
            <a:r>
              <a:rPr lang="en-US" dirty="0" err="1"/>
              <a:t>kesehatan</a:t>
            </a:r>
            <a:r>
              <a:rPr lang="en-US" dirty="0"/>
              <a:t> </a:t>
            </a:r>
            <a:r>
              <a:rPr lang="en-US" dirty="0" err="1"/>
              <a:t>pada</a:t>
            </a:r>
            <a:r>
              <a:rPr lang="en-US" dirty="0"/>
              <a:t> </a:t>
            </a:r>
            <a:r>
              <a:rPr lang="en-US" dirty="0" err="1"/>
              <a:t>tingkat</a:t>
            </a:r>
            <a:r>
              <a:rPr lang="en-US" dirty="0"/>
              <a:t>  </a:t>
            </a:r>
            <a:r>
              <a:rPr lang="en-US" dirty="0" err="1"/>
              <a:t>promotif</a:t>
            </a:r>
            <a:r>
              <a:rPr lang="en-US" dirty="0"/>
              <a:t> </a:t>
            </a:r>
          </a:p>
          <a:p>
            <a:r>
              <a:rPr lang="en-US" dirty="0" err="1"/>
              <a:t>Promosi</a:t>
            </a:r>
            <a:r>
              <a:rPr lang="en-US" dirty="0"/>
              <a:t> </a:t>
            </a:r>
            <a:r>
              <a:rPr lang="en-US" dirty="0" err="1"/>
              <a:t>kesehatan</a:t>
            </a:r>
            <a:r>
              <a:rPr lang="en-US" dirty="0"/>
              <a:t> </a:t>
            </a:r>
            <a:r>
              <a:rPr lang="en-US" dirty="0" err="1"/>
              <a:t>pada</a:t>
            </a:r>
            <a:r>
              <a:rPr lang="en-US" dirty="0"/>
              <a:t> </a:t>
            </a:r>
            <a:r>
              <a:rPr lang="en-US" dirty="0" err="1"/>
              <a:t>tingkat</a:t>
            </a:r>
            <a:r>
              <a:rPr lang="en-US" dirty="0"/>
              <a:t> </a:t>
            </a:r>
            <a:r>
              <a:rPr lang="en-US" dirty="0" err="1"/>
              <a:t>preventif</a:t>
            </a:r>
            <a:endParaRPr lang="en-US" dirty="0"/>
          </a:p>
          <a:p>
            <a:r>
              <a:rPr lang="en-US" dirty="0" err="1"/>
              <a:t>Promosi</a:t>
            </a:r>
            <a:r>
              <a:rPr lang="en-US" dirty="0"/>
              <a:t> </a:t>
            </a:r>
            <a:r>
              <a:rPr lang="en-US" dirty="0" err="1"/>
              <a:t>kesehatan</a:t>
            </a:r>
            <a:r>
              <a:rPr lang="en-US" dirty="0"/>
              <a:t> </a:t>
            </a:r>
            <a:r>
              <a:rPr lang="en-US" dirty="0" err="1"/>
              <a:t>pada</a:t>
            </a:r>
            <a:r>
              <a:rPr lang="en-US" dirty="0"/>
              <a:t> </a:t>
            </a:r>
            <a:r>
              <a:rPr lang="en-US" dirty="0" err="1"/>
              <a:t>tingkat</a:t>
            </a:r>
            <a:r>
              <a:rPr lang="en-US" dirty="0"/>
              <a:t> </a:t>
            </a:r>
            <a:r>
              <a:rPr lang="en-US" dirty="0" err="1"/>
              <a:t>kuratif</a:t>
            </a:r>
            <a:r>
              <a:rPr lang="en-US" dirty="0"/>
              <a:t> </a:t>
            </a:r>
          </a:p>
          <a:p>
            <a:r>
              <a:rPr lang="en-US" dirty="0" err="1"/>
              <a:t>Promosi</a:t>
            </a:r>
            <a:r>
              <a:rPr lang="en-US" dirty="0"/>
              <a:t> </a:t>
            </a:r>
            <a:r>
              <a:rPr lang="en-US" dirty="0" err="1"/>
              <a:t>kesehatan</a:t>
            </a:r>
            <a:r>
              <a:rPr lang="en-US" dirty="0"/>
              <a:t> </a:t>
            </a:r>
            <a:r>
              <a:rPr lang="en-US" dirty="0" err="1"/>
              <a:t>pada</a:t>
            </a:r>
            <a:r>
              <a:rPr lang="en-US" dirty="0"/>
              <a:t> </a:t>
            </a:r>
            <a:r>
              <a:rPr lang="en-US" dirty="0" err="1"/>
              <a:t>tingkat</a:t>
            </a:r>
            <a:r>
              <a:rPr lang="en-US" dirty="0"/>
              <a:t> </a:t>
            </a:r>
            <a:r>
              <a:rPr lang="en-US" dirty="0" err="1"/>
              <a:t>rehabilitatif</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228865"/>
            <a:ext cx="9144000" cy="952500"/>
          </a:xfrm>
          <a:solidFill>
            <a:schemeClr val="accent1">
              <a:lumMod val="60000"/>
              <a:lumOff val="40000"/>
            </a:schemeClr>
          </a:solidFill>
        </p:spPr>
        <p:txBody>
          <a:bodyPr/>
          <a:lstStyle/>
          <a:p>
            <a:r>
              <a:rPr lang="en-US" sz="2800" dirty="0" err="1"/>
              <a:t>Ruang</a:t>
            </a:r>
            <a:r>
              <a:rPr lang="en-US" sz="2800" dirty="0"/>
              <a:t> </a:t>
            </a:r>
            <a:r>
              <a:rPr lang="en-US" sz="2800" dirty="0" err="1"/>
              <a:t>lingkup</a:t>
            </a:r>
            <a:r>
              <a:rPr lang="en-US" sz="2800" dirty="0"/>
              <a:t> </a:t>
            </a:r>
            <a:r>
              <a:rPr lang="en-US" sz="2800" dirty="0" err="1"/>
              <a:t>Promosi</a:t>
            </a:r>
            <a:r>
              <a:rPr lang="en-US" sz="2800" dirty="0"/>
              <a:t> </a:t>
            </a:r>
            <a:r>
              <a:rPr lang="en-US" sz="2800" dirty="0" err="1"/>
              <a:t>Kesehatan</a:t>
            </a:r>
            <a:r>
              <a:rPr lang="en-US" sz="2800" dirty="0"/>
              <a:t> </a:t>
            </a:r>
            <a:r>
              <a:rPr lang="en-US" sz="2800" dirty="0" err="1"/>
              <a:t>berdasarkan</a:t>
            </a:r>
            <a:r>
              <a:rPr lang="en-US" sz="2800" dirty="0"/>
              <a:t> </a:t>
            </a:r>
            <a:r>
              <a:rPr lang="en-US" sz="2800" dirty="0" err="1"/>
              <a:t>tatanan</a:t>
            </a:r>
            <a:r>
              <a:rPr lang="en-US" sz="2800" dirty="0"/>
              <a:t> (</a:t>
            </a:r>
            <a:r>
              <a:rPr lang="en-US" sz="2800" dirty="0" err="1"/>
              <a:t>tempat</a:t>
            </a:r>
            <a:r>
              <a:rPr lang="en-US" sz="2800" dirty="0"/>
              <a:t> </a:t>
            </a:r>
            <a:r>
              <a:rPr lang="en-US" sz="2800" dirty="0" err="1"/>
              <a:t>pelaksanaan</a:t>
            </a:r>
            <a:r>
              <a:rPr lang="en-US" sz="2800" dirty="0"/>
              <a:t>)</a:t>
            </a:r>
          </a:p>
        </p:txBody>
      </p:sp>
      <p:sp>
        <p:nvSpPr>
          <p:cNvPr id="29699" name="Rectangle 3"/>
          <p:cNvSpPr>
            <a:spLocks noGrp="1" noChangeArrowheads="1"/>
          </p:cNvSpPr>
          <p:nvPr>
            <p:ph type="body" idx="1"/>
          </p:nvPr>
        </p:nvSpPr>
        <p:spPr/>
        <p:txBody>
          <a:bodyPr/>
          <a:lstStyle/>
          <a:p>
            <a:r>
              <a:rPr lang="en-US" sz="2800"/>
              <a:t>Promosi kesehatan pada tatanan keluarga (rumah tangga)</a:t>
            </a:r>
          </a:p>
          <a:p>
            <a:r>
              <a:rPr lang="en-US" sz="2800"/>
              <a:t>Promosi kesehatan pada tatanan sekolah</a:t>
            </a:r>
          </a:p>
          <a:p>
            <a:r>
              <a:rPr lang="en-US" sz="2800"/>
              <a:t>Promosi kesehatan pada tempat kerja</a:t>
            </a:r>
          </a:p>
          <a:p>
            <a:r>
              <a:rPr lang="en-US" sz="2800"/>
              <a:t>Promosi kesehatan di tempat-tempat umum</a:t>
            </a:r>
          </a:p>
          <a:p>
            <a:r>
              <a:rPr lang="en-US" sz="2800"/>
              <a:t>Pendidikan kesehatan di institusi pelayanan kesehatan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52500"/>
          </a:xfrm>
        </p:spPr>
        <p:txBody>
          <a:bodyPr/>
          <a:lstStyle/>
          <a:p>
            <a:r>
              <a:rPr lang="en-US" dirty="0" err="1" smtClean="0"/>
              <a:t>Siapa</a:t>
            </a:r>
            <a:r>
              <a:rPr lang="en-US" dirty="0" smtClean="0"/>
              <a:t> </a:t>
            </a:r>
            <a:r>
              <a:rPr lang="en-US" dirty="0" err="1" smtClean="0"/>
              <a:t>Sasaran</a:t>
            </a:r>
            <a:r>
              <a:rPr lang="en-US" dirty="0" smtClean="0"/>
              <a:t> </a:t>
            </a:r>
            <a:r>
              <a:rPr lang="en-US" dirty="0" err="1" smtClean="0"/>
              <a:t>Promkes</a:t>
            </a:r>
            <a:r>
              <a:rPr lang="en-US" dirty="0" smtClean="0"/>
              <a:t> ?</a:t>
            </a:r>
            <a:endParaRPr lang="en-US" dirty="0"/>
          </a:p>
        </p:txBody>
      </p:sp>
      <p:graphicFrame>
        <p:nvGraphicFramePr>
          <p:cNvPr id="4" name="Diagram 3"/>
          <p:cNvGraphicFramePr/>
          <p:nvPr/>
        </p:nvGraphicFramePr>
        <p:xfrm>
          <a:off x="685800" y="825500"/>
          <a:ext cx="81534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D65B8654-9A76-443A-A444-73B4FC289F5E}"/>
                                            </p:graphicEl>
                                          </p:spTgt>
                                        </p:tgtEl>
                                        <p:attrNameLst>
                                          <p:attrName>style.visibility</p:attrName>
                                        </p:attrNameLst>
                                      </p:cBhvr>
                                      <p:to>
                                        <p:strVal val="visible"/>
                                      </p:to>
                                    </p:set>
                                    <p:animEffect transition="in" filter="fade">
                                      <p:cBhvr>
                                        <p:cTn id="7" dur="2000"/>
                                        <p:tgtEl>
                                          <p:spTgt spid="4">
                                            <p:graphicEl>
                                              <a:dgm id="{D65B8654-9A76-443A-A444-73B4FC289F5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C21A9035-532C-46A2-9CAD-0D4D30A51529}"/>
                                            </p:graphicEl>
                                          </p:spTgt>
                                        </p:tgtEl>
                                        <p:attrNameLst>
                                          <p:attrName>style.visibility</p:attrName>
                                        </p:attrNameLst>
                                      </p:cBhvr>
                                      <p:to>
                                        <p:strVal val="visible"/>
                                      </p:to>
                                    </p:set>
                                    <p:animEffect transition="in" filter="fade">
                                      <p:cBhvr>
                                        <p:cTn id="12" dur="2000"/>
                                        <p:tgtEl>
                                          <p:spTgt spid="4">
                                            <p:graphicEl>
                                              <a:dgm id="{C21A9035-532C-46A2-9CAD-0D4D30A5152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0E2153C3-78CA-43E0-A144-FA683F6FE5DA}"/>
                                            </p:graphicEl>
                                          </p:spTgt>
                                        </p:tgtEl>
                                        <p:attrNameLst>
                                          <p:attrName>style.visibility</p:attrName>
                                        </p:attrNameLst>
                                      </p:cBhvr>
                                      <p:to>
                                        <p:strVal val="visible"/>
                                      </p:to>
                                    </p:set>
                                    <p:animEffect transition="in" filter="fade">
                                      <p:cBhvr>
                                        <p:cTn id="17" dur="2000"/>
                                        <p:tgtEl>
                                          <p:spTgt spid="4">
                                            <p:graphicEl>
                                              <a:dgm id="{0E2153C3-78CA-43E0-A144-FA683F6FE5D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6F1D8B3A-FA42-46E9-9BEA-053DD5F209DE}"/>
                                            </p:graphicEl>
                                          </p:spTgt>
                                        </p:tgtEl>
                                        <p:attrNameLst>
                                          <p:attrName>style.visibility</p:attrName>
                                        </p:attrNameLst>
                                      </p:cBhvr>
                                      <p:to>
                                        <p:strVal val="visible"/>
                                      </p:to>
                                    </p:set>
                                    <p:animEffect transition="in" filter="fade">
                                      <p:cBhvr>
                                        <p:cTn id="22" dur="2000"/>
                                        <p:tgtEl>
                                          <p:spTgt spid="4">
                                            <p:graphicEl>
                                              <a:dgm id="{6F1D8B3A-FA42-46E9-9BEA-053DD5F209D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BFC11351-C2F3-44EF-82DD-94F8F55FBD42}"/>
                                            </p:graphicEl>
                                          </p:spTgt>
                                        </p:tgtEl>
                                        <p:attrNameLst>
                                          <p:attrName>style.visibility</p:attrName>
                                        </p:attrNameLst>
                                      </p:cBhvr>
                                      <p:to>
                                        <p:strVal val="visible"/>
                                      </p:to>
                                    </p:set>
                                    <p:animEffect transition="in" filter="fade">
                                      <p:cBhvr>
                                        <p:cTn id="27" dur="2000"/>
                                        <p:tgtEl>
                                          <p:spTgt spid="4">
                                            <p:graphicEl>
                                              <a:dgm id="{BFC11351-C2F3-44EF-82DD-94F8F55FBD42}"/>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EAE29A5D-C96A-4754-9F3C-79A3FBFE366F}"/>
                                            </p:graphicEl>
                                          </p:spTgt>
                                        </p:tgtEl>
                                        <p:attrNameLst>
                                          <p:attrName>style.visibility</p:attrName>
                                        </p:attrNameLst>
                                      </p:cBhvr>
                                      <p:to>
                                        <p:strVal val="visible"/>
                                      </p:to>
                                    </p:set>
                                    <p:animEffect transition="in" filter="fade">
                                      <p:cBhvr>
                                        <p:cTn id="32" dur="2000"/>
                                        <p:tgtEl>
                                          <p:spTgt spid="4">
                                            <p:graphicEl>
                                              <a:dgm id="{EAE29A5D-C96A-4754-9F3C-79A3FBFE366F}"/>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FA3305A5-7B0E-4BA4-B9CE-BFE55D623EE1}"/>
                                            </p:graphicEl>
                                          </p:spTgt>
                                        </p:tgtEl>
                                        <p:attrNameLst>
                                          <p:attrName>style.visibility</p:attrName>
                                        </p:attrNameLst>
                                      </p:cBhvr>
                                      <p:to>
                                        <p:strVal val="visible"/>
                                      </p:to>
                                    </p:set>
                                    <p:animEffect transition="in" filter="fade">
                                      <p:cBhvr>
                                        <p:cTn id="37" dur="2000"/>
                                        <p:tgtEl>
                                          <p:spTgt spid="4">
                                            <p:graphicEl>
                                              <a:dgm id="{FA3305A5-7B0E-4BA4-B9CE-BFE55D623EE1}"/>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965A275C-B6DC-42F5-9CCA-FC2C6DD0019B}"/>
                                            </p:graphicEl>
                                          </p:spTgt>
                                        </p:tgtEl>
                                        <p:attrNameLst>
                                          <p:attrName>style.visibility</p:attrName>
                                        </p:attrNameLst>
                                      </p:cBhvr>
                                      <p:to>
                                        <p:strVal val="visible"/>
                                      </p:to>
                                    </p:set>
                                    <p:animEffect transition="in" filter="fade">
                                      <p:cBhvr>
                                        <p:cTn id="42" dur="2000"/>
                                        <p:tgtEl>
                                          <p:spTgt spid="4">
                                            <p:graphicEl>
                                              <a:dgm id="{965A275C-B6DC-42F5-9CCA-FC2C6DD0019B}"/>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graphicEl>
                                              <a:dgm id="{C1AB8AEC-569F-4236-B447-C7188EF08E37}"/>
                                            </p:graphicEl>
                                          </p:spTgt>
                                        </p:tgtEl>
                                        <p:attrNameLst>
                                          <p:attrName>style.visibility</p:attrName>
                                        </p:attrNameLst>
                                      </p:cBhvr>
                                      <p:to>
                                        <p:strVal val="visible"/>
                                      </p:to>
                                    </p:set>
                                    <p:animEffect transition="in" filter="fade">
                                      <p:cBhvr>
                                        <p:cTn id="47" dur="2000"/>
                                        <p:tgtEl>
                                          <p:spTgt spid="4">
                                            <p:graphicEl>
                                              <a:dgm id="{C1AB8AEC-569F-4236-B447-C7188EF08E37}"/>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513611CF-C9EA-4A95-BE0C-38D543FAD280}"/>
                                            </p:graphicEl>
                                          </p:spTgt>
                                        </p:tgtEl>
                                        <p:attrNameLst>
                                          <p:attrName>style.visibility</p:attrName>
                                        </p:attrNameLst>
                                      </p:cBhvr>
                                      <p:to>
                                        <p:strVal val="visible"/>
                                      </p:to>
                                    </p:set>
                                    <p:animEffect transition="in" filter="fade">
                                      <p:cBhvr>
                                        <p:cTn id="52" dur="2000"/>
                                        <p:tgtEl>
                                          <p:spTgt spid="4">
                                            <p:graphicEl>
                                              <a:dgm id="{513611CF-C9EA-4A95-BE0C-38D543FAD280}"/>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graphicEl>
                                              <a:dgm id="{97B2B56F-247D-47C5-8B44-1508C148791A}"/>
                                            </p:graphicEl>
                                          </p:spTgt>
                                        </p:tgtEl>
                                        <p:attrNameLst>
                                          <p:attrName>style.visibility</p:attrName>
                                        </p:attrNameLst>
                                      </p:cBhvr>
                                      <p:to>
                                        <p:strVal val="visible"/>
                                      </p:to>
                                    </p:set>
                                    <p:animEffect transition="in" filter="fade">
                                      <p:cBhvr>
                                        <p:cTn id="57" dur="2000"/>
                                        <p:tgtEl>
                                          <p:spTgt spid="4">
                                            <p:graphicEl>
                                              <a:dgm id="{97B2B56F-247D-47C5-8B44-1508C148791A}"/>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graphicEl>
                                              <a:dgm id="{66948F97-B097-4ADA-B4B8-617E36072808}"/>
                                            </p:graphicEl>
                                          </p:spTgt>
                                        </p:tgtEl>
                                        <p:attrNameLst>
                                          <p:attrName>style.visibility</p:attrName>
                                        </p:attrNameLst>
                                      </p:cBhvr>
                                      <p:to>
                                        <p:strVal val="visible"/>
                                      </p:to>
                                    </p:set>
                                    <p:animEffect transition="in" filter="fade">
                                      <p:cBhvr>
                                        <p:cTn id="62" dur="2000"/>
                                        <p:tgtEl>
                                          <p:spTgt spid="4">
                                            <p:graphicEl>
                                              <a:dgm id="{66948F97-B097-4ADA-B4B8-617E3607280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VISI = </a:t>
            </a:r>
            <a:r>
              <a:rPr lang="en-US" dirty="0" err="1" smtClean="0"/>
              <a:t>Visi</a:t>
            </a:r>
            <a:r>
              <a:rPr lang="en-US" dirty="0" smtClean="0"/>
              <a:t> Pembangunan </a:t>
            </a:r>
            <a:r>
              <a:rPr lang="en-US" dirty="0" err="1" smtClean="0"/>
              <a:t>Kesehatan</a:t>
            </a:r>
            <a:endParaRPr lang="en-US" dirty="0"/>
          </a:p>
        </p:txBody>
      </p:sp>
      <p:sp>
        <p:nvSpPr>
          <p:cNvPr id="3" name="Content Placeholder 2"/>
          <p:cNvSpPr>
            <a:spLocks noGrp="1"/>
          </p:cNvSpPr>
          <p:nvPr>
            <p:ph idx="1"/>
          </p:nvPr>
        </p:nvSpPr>
        <p:spPr>
          <a:solidFill>
            <a:schemeClr val="accent5">
              <a:lumMod val="20000"/>
              <a:lumOff val="80000"/>
            </a:schemeClr>
          </a:solidFill>
        </p:spPr>
        <p:txBody>
          <a:bodyPr>
            <a:normAutofit/>
          </a:bodyPr>
          <a:lstStyle/>
          <a:p>
            <a:pPr marL="0" indent="0" algn="ctr">
              <a:buNone/>
            </a:pPr>
            <a:r>
              <a:rPr lang="en-US" dirty="0" err="1" smtClean="0"/>
              <a:t>Meningkatkan</a:t>
            </a:r>
            <a:r>
              <a:rPr lang="en-US" dirty="0" smtClean="0"/>
              <a:t> </a:t>
            </a:r>
            <a:r>
              <a:rPr lang="en-US" dirty="0" err="1">
                <a:solidFill>
                  <a:srgbClr val="FF0000"/>
                </a:solidFill>
              </a:rPr>
              <a:t>kesadaran</a:t>
            </a:r>
            <a:r>
              <a:rPr lang="en-US" dirty="0">
                <a:solidFill>
                  <a:srgbClr val="FF0000"/>
                </a:solidFill>
              </a:rPr>
              <a:t>, </a:t>
            </a:r>
            <a:r>
              <a:rPr lang="en-US" dirty="0" err="1">
                <a:solidFill>
                  <a:srgbClr val="FF0000"/>
                </a:solidFill>
              </a:rPr>
              <a:t>kemauan</a:t>
            </a:r>
            <a:r>
              <a:rPr lang="en-US" dirty="0">
                <a:solidFill>
                  <a:srgbClr val="FF0000"/>
                </a:solidFill>
              </a:rPr>
              <a:t>, </a:t>
            </a:r>
            <a:r>
              <a:rPr lang="en-US" dirty="0" err="1"/>
              <a:t>dan</a:t>
            </a:r>
            <a:r>
              <a:rPr lang="en-US" dirty="0">
                <a:solidFill>
                  <a:srgbClr val="FF0000"/>
                </a:solidFill>
              </a:rPr>
              <a:t> </a:t>
            </a:r>
            <a:r>
              <a:rPr lang="en-US" dirty="0" err="1">
                <a:solidFill>
                  <a:srgbClr val="FF0000"/>
                </a:solidFill>
              </a:rPr>
              <a:t>kemampuan</a:t>
            </a:r>
            <a:r>
              <a:rPr lang="en-US" dirty="0"/>
              <a:t> </a:t>
            </a:r>
            <a:r>
              <a:rPr lang="en-US" dirty="0" err="1"/>
              <a:t>hidup</a:t>
            </a:r>
            <a:r>
              <a:rPr lang="en-US" dirty="0"/>
              <a:t> </a:t>
            </a:r>
            <a:r>
              <a:rPr lang="en-US" dirty="0" err="1"/>
              <a:t>sehat</a:t>
            </a:r>
            <a:r>
              <a:rPr lang="en-US" dirty="0"/>
              <a:t> </a:t>
            </a:r>
            <a:r>
              <a:rPr lang="en-US" dirty="0" err="1"/>
              <a:t>bagi</a:t>
            </a:r>
            <a:r>
              <a:rPr lang="en-US" dirty="0"/>
              <a:t> </a:t>
            </a:r>
            <a:r>
              <a:rPr lang="en-US" dirty="0" err="1"/>
              <a:t>setiap</a:t>
            </a:r>
            <a:r>
              <a:rPr lang="en-US" dirty="0"/>
              <a:t> </a:t>
            </a:r>
            <a:r>
              <a:rPr lang="en-US" dirty="0" err="1"/>
              <a:t>orang</a:t>
            </a:r>
            <a:r>
              <a:rPr lang="en-US" dirty="0"/>
              <a:t> agar </a:t>
            </a:r>
            <a:r>
              <a:rPr lang="en-US" dirty="0" err="1"/>
              <a:t>terwujud</a:t>
            </a:r>
            <a:r>
              <a:rPr lang="en-US" dirty="0"/>
              <a:t> </a:t>
            </a:r>
            <a:r>
              <a:rPr lang="en-US" dirty="0" err="1"/>
              <a:t>derajat</a:t>
            </a:r>
            <a:r>
              <a:rPr lang="en-US" dirty="0"/>
              <a:t> </a:t>
            </a:r>
            <a:r>
              <a:rPr lang="en-US" dirty="0" err="1"/>
              <a:t>kesehatan</a:t>
            </a:r>
            <a:r>
              <a:rPr lang="en-US" dirty="0"/>
              <a:t> </a:t>
            </a:r>
            <a:r>
              <a:rPr lang="en-US" dirty="0" err="1"/>
              <a:t>masyarakat</a:t>
            </a:r>
            <a:r>
              <a:rPr lang="en-US" dirty="0"/>
              <a:t> yang </a:t>
            </a:r>
            <a:r>
              <a:rPr lang="en-US" dirty="0" err="1"/>
              <a:t>setinggi-tingginya</a:t>
            </a:r>
            <a:r>
              <a:rPr lang="en-US" dirty="0"/>
              <a:t>, </a:t>
            </a:r>
            <a:r>
              <a:rPr lang="en-US" dirty="0" err="1"/>
              <a:t>sebagai</a:t>
            </a:r>
            <a:r>
              <a:rPr lang="en-US" dirty="0"/>
              <a:t> </a:t>
            </a:r>
            <a:r>
              <a:rPr lang="en-US" dirty="0" err="1"/>
              <a:t>investasi</a:t>
            </a:r>
            <a:r>
              <a:rPr lang="en-US" dirty="0"/>
              <a:t> </a:t>
            </a:r>
            <a:r>
              <a:rPr lang="en-US" dirty="0" err="1"/>
              <a:t>bagi</a:t>
            </a:r>
            <a:r>
              <a:rPr lang="en-US" dirty="0"/>
              <a:t> </a:t>
            </a:r>
            <a:r>
              <a:rPr lang="en-US" dirty="0" err="1"/>
              <a:t>pembangunan</a:t>
            </a:r>
            <a:r>
              <a:rPr lang="en-US" dirty="0"/>
              <a:t> </a:t>
            </a:r>
            <a:r>
              <a:rPr lang="en-US" dirty="0" err="1"/>
              <a:t>sumber</a:t>
            </a:r>
            <a:r>
              <a:rPr lang="en-US" dirty="0"/>
              <a:t> </a:t>
            </a:r>
            <a:r>
              <a:rPr lang="en-US" dirty="0" err="1"/>
              <a:t>daya</a:t>
            </a:r>
            <a:r>
              <a:rPr lang="en-US" dirty="0"/>
              <a:t> </a:t>
            </a:r>
            <a:r>
              <a:rPr lang="en-US" dirty="0" err="1"/>
              <a:t>manusia</a:t>
            </a:r>
            <a:r>
              <a:rPr lang="en-US" dirty="0"/>
              <a:t> yang </a:t>
            </a:r>
            <a:r>
              <a:rPr lang="en-US" dirty="0" err="1"/>
              <a:t>produktif</a:t>
            </a:r>
            <a:r>
              <a:rPr lang="en-US" dirty="0"/>
              <a:t> </a:t>
            </a:r>
            <a:r>
              <a:rPr lang="en-US" dirty="0" err="1"/>
              <a:t>secara</a:t>
            </a:r>
            <a:r>
              <a:rPr lang="en-US" dirty="0"/>
              <a:t> </a:t>
            </a:r>
            <a:r>
              <a:rPr lang="en-US" dirty="0" err="1"/>
              <a:t>sosial</a:t>
            </a:r>
            <a:r>
              <a:rPr lang="en-US" dirty="0"/>
              <a:t> </a:t>
            </a:r>
            <a:r>
              <a:rPr lang="en-US" dirty="0" err="1"/>
              <a:t>dan</a:t>
            </a:r>
            <a:r>
              <a:rPr lang="en-US" dirty="0"/>
              <a:t> </a:t>
            </a:r>
            <a:r>
              <a:rPr lang="en-US" dirty="0" err="1"/>
              <a:t>ekonomis</a:t>
            </a:r>
            <a:r>
              <a:rPr lang="en-US" dirty="0" smtClean="0"/>
              <a:t>.</a:t>
            </a:r>
          </a:p>
          <a:p>
            <a:pPr marL="0" indent="0" algn="ctr">
              <a:buNone/>
            </a:pPr>
            <a:r>
              <a:rPr lang="en-US" sz="2400" dirty="0" err="1" smtClean="0"/>
              <a:t>Pasal</a:t>
            </a:r>
            <a:r>
              <a:rPr lang="en-US" sz="2400" dirty="0" smtClean="0"/>
              <a:t> 3 </a:t>
            </a:r>
            <a:r>
              <a:rPr lang="en-US" sz="2400" dirty="0"/>
              <a:t>UU No. 36 </a:t>
            </a:r>
            <a:r>
              <a:rPr lang="en-US" sz="2400" dirty="0" err="1"/>
              <a:t>tahun</a:t>
            </a:r>
            <a:r>
              <a:rPr lang="en-US" sz="2400" dirty="0"/>
              <a:t> 2009 </a:t>
            </a:r>
            <a:r>
              <a:rPr lang="en-US" sz="2400" dirty="0" err="1"/>
              <a:t>tentang</a:t>
            </a:r>
            <a:r>
              <a:rPr lang="en-US" sz="2400" dirty="0"/>
              <a:t> </a:t>
            </a:r>
            <a:r>
              <a:rPr lang="en-US" sz="2400" dirty="0" err="1" smtClean="0"/>
              <a:t>kesehatan</a:t>
            </a:r>
            <a:endParaRPr lang="en-US" sz="2400" dirty="0"/>
          </a:p>
          <a:p>
            <a:pPr marL="0" indent="0">
              <a:buNone/>
            </a:pPr>
            <a:endParaRPr lang="en-US" dirty="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52500"/>
          </a:xfrm>
          <a:solidFill>
            <a:schemeClr val="accent5">
              <a:lumMod val="20000"/>
              <a:lumOff val="80000"/>
            </a:schemeClr>
          </a:solidFill>
        </p:spPr>
        <p:txBody>
          <a:bodyPr/>
          <a:lstStyle/>
          <a:p>
            <a:r>
              <a:rPr lang="en-US" dirty="0" err="1" smtClean="0"/>
              <a:t>Misi</a:t>
            </a:r>
            <a:r>
              <a:rPr lang="en-US" dirty="0" smtClean="0"/>
              <a:t> </a:t>
            </a:r>
            <a:r>
              <a:rPr lang="en-US" dirty="0" err="1" smtClean="0"/>
              <a:t>Promosi</a:t>
            </a:r>
            <a:r>
              <a:rPr lang="en-US" dirty="0" smtClean="0"/>
              <a:t> </a:t>
            </a:r>
            <a:r>
              <a:rPr lang="en-US" dirty="0" err="1" smtClean="0"/>
              <a:t>Kesehatan</a:t>
            </a:r>
            <a:endParaRPr lang="en-US" dirty="0"/>
          </a:p>
        </p:txBody>
      </p:sp>
      <p:sp>
        <p:nvSpPr>
          <p:cNvPr id="3" name="Content Placeholder 2"/>
          <p:cNvSpPr>
            <a:spLocks noGrp="1"/>
          </p:cNvSpPr>
          <p:nvPr>
            <p:ph idx="1"/>
          </p:nvPr>
        </p:nvSpPr>
        <p:spPr>
          <a:xfrm>
            <a:off x="0" y="952234"/>
            <a:ext cx="9144000" cy="4762765"/>
          </a:xfrm>
          <a:solidFill>
            <a:schemeClr val="accent2">
              <a:lumMod val="20000"/>
              <a:lumOff val="80000"/>
            </a:schemeClr>
          </a:solidFill>
        </p:spPr>
        <p:txBody>
          <a:bodyPr>
            <a:noAutofit/>
          </a:bodyPr>
          <a:lstStyle/>
          <a:p>
            <a:pPr marL="346075" lvl="1" indent="-346075">
              <a:buFont typeface="Wingdings" pitchFamily="2" charset="2"/>
              <a:buChar char="§"/>
            </a:pPr>
            <a:r>
              <a:rPr lang="en-US" sz="1800" dirty="0" err="1" smtClean="0"/>
              <a:t>Memberdayakan</a:t>
            </a:r>
            <a:r>
              <a:rPr lang="en-US" sz="1800" dirty="0" smtClean="0"/>
              <a:t> </a:t>
            </a:r>
            <a:r>
              <a:rPr lang="en-US" sz="1800" dirty="0" err="1" smtClean="0"/>
              <a:t>individu</a:t>
            </a:r>
            <a:r>
              <a:rPr lang="en-US" sz="1800" dirty="0" smtClean="0"/>
              <a:t>, </a:t>
            </a:r>
            <a:r>
              <a:rPr lang="en-US" sz="1800" dirty="0" err="1" smtClean="0"/>
              <a:t>keluarga</a:t>
            </a:r>
            <a:r>
              <a:rPr lang="en-US" sz="1800" dirty="0" smtClean="0"/>
              <a:t>, </a:t>
            </a:r>
            <a:r>
              <a:rPr lang="en-US" sz="1800" dirty="0" err="1" smtClean="0"/>
              <a:t>dan</a:t>
            </a:r>
            <a:r>
              <a:rPr lang="en-US" sz="1800" dirty="0" smtClean="0"/>
              <a:t> </a:t>
            </a:r>
            <a:r>
              <a:rPr lang="en-US" sz="1800" dirty="0" err="1" smtClean="0"/>
              <a:t>kelompok-kelompok</a:t>
            </a:r>
            <a:r>
              <a:rPr lang="en-US" sz="1800" dirty="0" smtClean="0"/>
              <a:t> </a:t>
            </a:r>
            <a:r>
              <a:rPr lang="en-US" sz="1800" dirty="0" err="1" smtClean="0"/>
              <a:t>dalam</a:t>
            </a:r>
            <a:r>
              <a:rPr lang="en-US" sz="1800" dirty="0" smtClean="0"/>
              <a:t> </a:t>
            </a:r>
            <a:r>
              <a:rPr lang="en-US" sz="1800" dirty="0" err="1" smtClean="0"/>
              <a:t>masyarakat</a:t>
            </a:r>
            <a:r>
              <a:rPr lang="en-US" sz="1800" dirty="0" smtClean="0"/>
              <a:t>, </a:t>
            </a:r>
            <a:r>
              <a:rPr lang="en-US" sz="1800" dirty="0" err="1" smtClean="0"/>
              <a:t>baik</a:t>
            </a:r>
            <a:r>
              <a:rPr lang="en-US" sz="1800" dirty="0" smtClean="0"/>
              <a:t> </a:t>
            </a:r>
            <a:r>
              <a:rPr lang="en-US" sz="1800" dirty="0" err="1" smtClean="0"/>
              <a:t>melalui</a:t>
            </a:r>
            <a:r>
              <a:rPr lang="en-US" sz="1800" dirty="0" smtClean="0"/>
              <a:t> </a:t>
            </a:r>
            <a:r>
              <a:rPr lang="en-US" sz="1800" dirty="0" err="1" smtClean="0"/>
              <a:t>pendekatan</a:t>
            </a:r>
            <a:r>
              <a:rPr lang="en-US" sz="1800" dirty="0" smtClean="0"/>
              <a:t> </a:t>
            </a:r>
            <a:r>
              <a:rPr lang="en-US" sz="1800" dirty="0" err="1" smtClean="0"/>
              <a:t>individu</a:t>
            </a:r>
            <a:r>
              <a:rPr lang="en-US" sz="1800" dirty="0" smtClean="0"/>
              <a:t> </a:t>
            </a:r>
            <a:r>
              <a:rPr lang="en-US" sz="1800" dirty="0" err="1" smtClean="0"/>
              <a:t>dan</a:t>
            </a:r>
            <a:r>
              <a:rPr lang="en-US" sz="1800" dirty="0" smtClean="0"/>
              <a:t> </a:t>
            </a:r>
            <a:r>
              <a:rPr lang="en-US" sz="1800" dirty="0" err="1" smtClean="0"/>
              <a:t>keluarga</a:t>
            </a:r>
            <a:r>
              <a:rPr lang="en-US" sz="1800" dirty="0" smtClean="0"/>
              <a:t>, </a:t>
            </a:r>
            <a:r>
              <a:rPr lang="en-US" sz="1800" dirty="0" err="1" smtClean="0"/>
              <a:t>maupun</a:t>
            </a:r>
            <a:r>
              <a:rPr lang="en-US" sz="1800" dirty="0" smtClean="0"/>
              <a:t> </a:t>
            </a:r>
            <a:r>
              <a:rPr lang="en-US" sz="1800" dirty="0" err="1" smtClean="0"/>
              <a:t>pengorganisasian</a:t>
            </a:r>
            <a:r>
              <a:rPr lang="en-US" sz="1800" dirty="0" smtClean="0"/>
              <a:t> </a:t>
            </a:r>
            <a:r>
              <a:rPr lang="en-US" sz="1800" dirty="0" err="1" smtClean="0"/>
              <a:t>dan</a:t>
            </a:r>
            <a:r>
              <a:rPr lang="en-US" sz="1800" dirty="0" smtClean="0"/>
              <a:t> </a:t>
            </a:r>
            <a:r>
              <a:rPr lang="en-US" sz="1800" dirty="0" err="1" smtClean="0"/>
              <a:t>penggerakan</a:t>
            </a:r>
            <a:r>
              <a:rPr lang="en-US" sz="1800" dirty="0" smtClean="0"/>
              <a:t> </a:t>
            </a:r>
            <a:r>
              <a:rPr lang="en-US" sz="1800" dirty="0" err="1" smtClean="0"/>
              <a:t>masyarakat</a:t>
            </a:r>
            <a:endParaRPr lang="en-US" sz="1800" dirty="0" smtClean="0"/>
          </a:p>
          <a:p>
            <a:pPr marL="346075" lvl="1" indent="-346075">
              <a:buFont typeface="Wingdings" pitchFamily="2" charset="2"/>
              <a:buChar char="§"/>
            </a:pPr>
            <a:r>
              <a:rPr lang="en-US" sz="1800" dirty="0" err="1" smtClean="0"/>
              <a:t>Membina</a:t>
            </a:r>
            <a:r>
              <a:rPr lang="en-US" sz="1800" dirty="0" smtClean="0"/>
              <a:t> </a:t>
            </a:r>
            <a:r>
              <a:rPr lang="en-US" sz="1800" dirty="0" err="1" smtClean="0"/>
              <a:t>suasana</a:t>
            </a:r>
            <a:r>
              <a:rPr lang="en-US" sz="1800" dirty="0" smtClean="0"/>
              <a:t> </a:t>
            </a:r>
            <a:r>
              <a:rPr lang="en-US" sz="1800" dirty="0" err="1" smtClean="0"/>
              <a:t>atau</a:t>
            </a:r>
            <a:r>
              <a:rPr lang="en-US" sz="1800" dirty="0" smtClean="0"/>
              <a:t> </a:t>
            </a:r>
            <a:r>
              <a:rPr lang="en-US" sz="1800" dirty="0" err="1" smtClean="0"/>
              <a:t>lingkungan</a:t>
            </a:r>
            <a:r>
              <a:rPr lang="en-US" sz="1800" dirty="0" smtClean="0"/>
              <a:t> yang </a:t>
            </a:r>
            <a:r>
              <a:rPr lang="en-US" sz="1800" dirty="0" err="1" smtClean="0"/>
              <a:t>kondusif</a:t>
            </a:r>
            <a:r>
              <a:rPr lang="en-US" sz="1800" dirty="0" smtClean="0"/>
              <a:t> </a:t>
            </a:r>
            <a:r>
              <a:rPr lang="en-US" sz="1800" dirty="0" err="1" smtClean="0"/>
              <a:t>bagi</a:t>
            </a:r>
            <a:r>
              <a:rPr lang="en-US" sz="1800" dirty="0" smtClean="0"/>
              <a:t> </a:t>
            </a:r>
            <a:r>
              <a:rPr lang="en-US" sz="1800" dirty="0" err="1" smtClean="0"/>
              <a:t>terciptanya</a:t>
            </a:r>
            <a:r>
              <a:rPr lang="en-US" sz="1800" dirty="0" smtClean="0"/>
              <a:t> </a:t>
            </a:r>
            <a:r>
              <a:rPr lang="en-US" sz="1800" dirty="0" err="1" smtClean="0"/>
              <a:t>perilaku</a:t>
            </a:r>
            <a:r>
              <a:rPr lang="en-US" sz="1800" dirty="0" smtClean="0"/>
              <a:t> </a:t>
            </a:r>
            <a:r>
              <a:rPr lang="en-US" sz="1800" dirty="0" err="1" smtClean="0"/>
              <a:t>hidup</a:t>
            </a:r>
            <a:r>
              <a:rPr lang="en-US" sz="1800" dirty="0" smtClean="0"/>
              <a:t> </a:t>
            </a:r>
            <a:r>
              <a:rPr lang="en-US" sz="1800" dirty="0" err="1" smtClean="0"/>
              <a:t>bersih</a:t>
            </a:r>
            <a:r>
              <a:rPr lang="en-US" sz="1800" dirty="0" smtClean="0"/>
              <a:t> </a:t>
            </a:r>
            <a:r>
              <a:rPr lang="en-US" sz="1800" dirty="0" err="1" smtClean="0"/>
              <a:t>dan</a:t>
            </a:r>
            <a:r>
              <a:rPr lang="en-US" sz="1800" dirty="0" smtClean="0"/>
              <a:t> </a:t>
            </a:r>
            <a:r>
              <a:rPr lang="en-US" sz="1800" dirty="0" err="1" smtClean="0"/>
              <a:t>sehat</a:t>
            </a:r>
            <a:r>
              <a:rPr lang="en-US" sz="1800" dirty="0" smtClean="0"/>
              <a:t> </a:t>
            </a:r>
            <a:r>
              <a:rPr lang="en-US" sz="1800" dirty="0" err="1" smtClean="0"/>
              <a:t>masyarakat</a:t>
            </a:r>
            <a:endParaRPr lang="en-US" sz="1800" dirty="0" smtClean="0"/>
          </a:p>
          <a:p>
            <a:pPr marL="346075" lvl="1" indent="-346075">
              <a:buFont typeface="Wingdings" pitchFamily="2" charset="2"/>
              <a:buChar char="§"/>
            </a:pPr>
            <a:r>
              <a:rPr lang="en-US" sz="1800" dirty="0" err="1" smtClean="0"/>
              <a:t>Mengadvokasi</a:t>
            </a:r>
            <a:r>
              <a:rPr lang="en-US" sz="1800" dirty="0" smtClean="0"/>
              <a:t> </a:t>
            </a:r>
            <a:r>
              <a:rPr lang="en-US" sz="1800" dirty="0" err="1" smtClean="0"/>
              <a:t>para</a:t>
            </a:r>
            <a:r>
              <a:rPr lang="en-US" sz="1800" dirty="0" smtClean="0"/>
              <a:t> </a:t>
            </a:r>
            <a:r>
              <a:rPr lang="en-US" sz="1800" dirty="0" err="1" smtClean="0"/>
              <a:t>pengambil</a:t>
            </a:r>
            <a:r>
              <a:rPr lang="en-US" sz="1800" dirty="0" smtClean="0"/>
              <a:t> </a:t>
            </a:r>
            <a:r>
              <a:rPr lang="en-US" sz="1800" dirty="0" err="1" smtClean="0"/>
              <a:t>keputusan</a:t>
            </a:r>
            <a:r>
              <a:rPr lang="en-US" sz="1800" dirty="0" smtClean="0"/>
              <a:t> </a:t>
            </a:r>
            <a:r>
              <a:rPr lang="en-US" sz="1800" dirty="0" err="1" smtClean="0"/>
              <a:t>dan</a:t>
            </a:r>
            <a:r>
              <a:rPr lang="en-US" sz="1800" dirty="0" smtClean="0"/>
              <a:t> </a:t>
            </a:r>
            <a:r>
              <a:rPr lang="en-US" sz="1800" dirty="0" err="1" smtClean="0"/>
              <a:t>penentu</a:t>
            </a:r>
            <a:r>
              <a:rPr lang="en-US" sz="1800" dirty="0" smtClean="0"/>
              <a:t> </a:t>
            </a:r>
            <a:r>
              <a:rPr lang="en-US" sz="1800" dirty="0" err="1" smtClean="0"/>
              <a:t>kebijakan</a:t>
            </a:r>
            <a:r>
              <a:rPr lang="en-US" sz="1800" dirty="0" smtClean="0"/>
              <a:t> </a:t>
            </a:r>
            <a:r>
              <a:rPr lang="en-US" sz="1800" dirty="0" err="1" smtClean="0"/>
              <a:t>serta</a:t>
            </a:r>
            <a:r>
              <a:rPr lang="en-US" sz="1800" dirty="0" smtClean="0"/>
              <a:t> </a:t>
            </a:r>
            <a:r>
              <a:rPr lang="en-US" sz="1800" dirty="0" err="1" smtClean="0"/>
              <a:t>pihak-pihak</a:t>
            </a:r>
            <a:r>
              <a:rPr lang="en-US" sz="1800" dirty="0" smtClean="0"/>
              <a:t> lain yang </a:t>
            </a:r>
            <a:r>
              <a:rPr lang="en-US" sz="1800" dirty="0" err="1" smtClean="0"/>
              <a:t>berkepentingan</a:t>
            </a:r>
            <a:r>
              <a:rPr lang="en-US" sz="1800" dirty="0" smtClean="0"/>
              <a:t> (</a:t>
            </a:r>
            <a:r>
              <a:rPr lang="en-US" sz="1800" dirty="0" err="1" smtClean="0"/>
              <a:t>stekeholders</a:t>
            </a:r>
            <a:r>
              <a:rPr lang="en-US" sz="1800" dirty="0" smtClean="0"/>
              <a:t>) </a:t>
            </a:r>
            <a:r>
              <a:rPr lang="en-US" sz="1800" dirty="0" err="1" smtClean="0"/>
              <a:t>dalam</a:t>
            </a:r>
            <a:r>
              <a:rPr lang="en-US" sz="1800" dirty="0" smtClean="0"/>
              <a:t> </a:t>
            </a:r>
            <a:r>
              <a:rPr lang="en-US" sz="1800" dirty="0" err="1" smtClean="0"/>
              <a:t>rangka</a:t>
            </a:r>
            <a:r>
              <a:rPr lang="en-US" sz="1800" dirty="0" smtClean="0"/>
              <a:t> :</a:t>
            </a:r>
          </a:p>
          <a:p>
            <a:pPr lvl="1"/>
            <a:r>
              <a:rPr lang="en-US" sz="1800" dirty="0" err="1" smtClean="0"/>
              <a:t>mendorong</a:t>
            </a:r>
            <a:r>
              <a:rPr lang="en-US" sz="1800" dirty="0" smtClean="0"/>
              <a:t> </a:t>
            </a:r>
            <a:r>
              <a:rPr lang="en-US" sz="1800" dirty="0" err="1" smtClean="0"/>
              <a:t>diberlakukannya</a:t>
            </a:r>
            <a:r>
              <a:rPr lang="en-US" sz="1800" dirty="0" smtClean="0"/>
              <a:t> </a:t>
            </a:r>
            <a:r>
              <a:rPr lang="en-US" sz="1800" dirty="0" err="1" smtClean="0"/>
              <a:t>kebijakan</a:t>
            </a:r>
            <a:r>
              <a:rPr lang="en-US" sz="1800" dirty="0" smtClean="0"/>
              <a:t> </a:t>
            </a:r>
            <a:r>
              <a:rPr lang="en-US" sz="1800" dirty="0" err="1" smtClean="0"/>
              <a:t>dan</a:t>
            </a:r>
            <a:r>
              <a:rPr lang="en-US" sz="1800" dirty="0" smtClean="0"/>
              <a:t> </a:t>
            </a:r>
            <a:r>
              <a:rPr lang="en-US" sz="1800" dirty="0" err="1" smtClean="0"/>
              <a:t>peraturan</a:t>
            </a:r>
            <a:r>
              <a:rPr lang="en-US" sz="1800" dirty="0" smtClean="0"/>
              <a:t> </a:t>
            </a:r>
            <a:r>
              <a:rPr lang="en-US" sz="1800" dirty="0" err="1" smtClean="0"/>
              <a:t>perudang-undangan</a:t>
            </a:r>
            <a:r>
              <a:rPr lang="en-US" sz="1800" dirty="0" smtClean="0"/>
              <a:t> yang </a:t>
            </a:r>
            <a:r>
              <a:rPr lang="en-US" sz="1800" dirty="0" err="1" smtClean="0"/>
              <a:t>berwawasan</a:t>
            </a:r>
            <a:r>
              <a:rPr lang="en-US" sz="1800" dirty="0" smtClean="0"/>
              <a:t> </a:t>
            </a:r>
            <a:r>
              <a:rPr lang="en-US" sz="1800" dirty="0" err="1" smtClean="0"/>
              <a:t>kesehatan</a:t>
            </a:r>
            <a:r>
              <a:rPr lang="en-US" sz="1800" dirty="0" smtClean="0"/>
              <a:t>.</a:t>
            </a:r>
          </a:p>
          <a:p>
            <a:pPr lvl="1"/>
            <a:r>
              <a:rPr lang="en-US" sz="1800" dirty="0" err="1" smtClean="0"/>
              <a:t>mengintegrasikan</a:t>
            </a:r>
            <a:r>
              <a:rPr lang="en-US" sz="1800" dirty="0" smtClean="0"/>
              <a:t> </a:t>
            </a:r>
            <a:r>
              <a:rPr lang="en-US" sz="1800" dirty="0" err="1" smtClean="0"/>
              <a:t>promosi</a:t>
            </a:r>
            <a:r>
              <a:rPr lang="en-US" sz="1800" dirty="0" smtClean="0"/>
              <a:t> </a:t>
            </a:r>
            <a:r>
              <a:rPr lang="en-US" sz="1800" dirty="0" err="1" smtClean="0"/>
              <a:t>kesehatan</a:t>
            </a:r>
            <a:r>
              <a:rPr lang="en-US" sz="1800" dirty="0" smtClean="0"/>
              <a:t>, </a:t>
            </a:r>
            <a:r>
              <a:rPr lang="en-US" sz="1800" dirty="0" err="1" smtClean="0"/>
              <a:t>khususnya</a:t>
            </a:r>
            <a:r>
              <a:rPr lang="en-US" sz="1800" dirty="0" smtClean="0"/>
              <a:t> </a:t>
            </a:r>
            <a:r>
              <a:rPr lang="en-US" sz="1800" dirty="0" err="1" smtClean="0"/>
              <a:t>pemberdayaan</a:t>
            </a:r>
            <a:r>
              <a:rPr lang="en-US" sz="1800" dirty="0" smtClean="0"/>
              <a:t> </a:t>
            </a:r>
            <a:r>
              <a:rPr lang="en-US" sz="1800" dirty="0" err="1" smtClean="0"/>
              <a:t>masyarakat</a:t>
            </a:r>
            <a:r>
              <a:rPr lang="en-US" sz="1800" dirty="0" smtClean="0"/>
              <a:t> </a:t>
            </a:r>
            <a:r>
              <a:rPr lang="en-US" sz="1800" dirty="0" err="1" smtClean="0"/>
              <a:t>dalam</a:t>
            </a:r>
            <a:r>
              <a:rPr lang="en-US" sz="1800" dirty="0" smtClean="0"/>
              <a:t> program-program </a:t>
            </a:r>
            <a:r>
              <a:rPr lang="en-US" sz="1800" dirty="0" err="1" smtClean="0"/>
              <a:t>kesehatan</a:t>
            </a:r>
            <a:r>
              <a:rPr lang="en-US" sz="1800" dirty="0" smtClean="0"/>
              <a:t>.</a:t>
            </a:r>
          </a:p>
          <a:p>
            <a:pPr lvl="1"/>
            <a:r>
              <a:rPr lang="en-US" sz="1800" dirty="0" err="1" smtClean="0"/>
              <a:t>meningkatkan</a:t>
            </a:r>
            <a:r>
              <a:rPr lang="en-US" sz="1800" dirty="0" smtClean="0"/>
              <a:t> </a:t>
            </a:r>
            <a:r>
              <a:rPr lang="en-US" sz="1800" dirty="0" err="1" smtClean="0"/>
              <a:t>kemitraan</a:t>
            </a:r>
            <a:r>
              <a:rPr lang="en-US" sz="1800" dirty="0" smtClean="0"/>
              <a:t> </a:t>
            </a:r>
            <a:r>
              <a:rPr lang="en-US" sz="1800" dirty="0" err="1" smtClean="0"/>
              <a:t>sinergis</a:t>
            </a:r>
            <a:r>
              <a:rPr lang="en-US" sz="1800" dirty="0" smtClean="0"/>
              <a:t> </a:t>
            </a:r>
            <a:r>
              <a:rPr lang="en-US" sz="1800" dirty="0" err="1" smtClean="0"/>
              <a:t>antara</a:t>
            </a:r>
            <a:r>
              <a:rPr lang="en-US" sz="1800" dirty="0" smtClean="0"/>
              <a:t> </a:t>
            </a:r>
            <a:r>
              <a:rPr lang="en-US" sz="1800" dirty="0" err="1" smtClean="0"/>
              <a:t>pemerintah</a:t>
            </a:r>
            <a:r>
              <a:rPr lang="en-US" sz="1800" dirty="0" smtClean="0"/>
              <a:t> </a:t>
            </a:r>
            <a:r>
              <a:rPr lang="en-US" sz="1800" dirty="0" err="1" smtClean="0"/>
              <a:t>pusat</a:t>
            </a:r>
            <a:r>
              <a:rPr lang="en-US" sz="1800" dirty="0" smtClean="0"/>
              <a:t> </a:t>
            </a:r>
            <a:r>
              <a:rPr lang="en-US" sz="1800" dirty="0" err="1" smtClean="0"/>
              <a:t>dan</a:t>
            </a:r>
            <a:r>
              <a:rPr lang="en-US" sz="1800" dirty="0" smtClean="0"/>
              <a:t> </a:t>
            </a:r>
            <a:r>
              <a:rPr lang="en-US" sz="1800" dirty="0" err="1" smtClean="0"/>
              <a:t>daerah</a:t>
            </a:r>
            <a:r>
              <a:rPr lang="en-US" sz="1800" dirty="0" smtClean="0"/>
              <a:t> </a:t>
            </a:r>
            <a:r>
              <a:rPr lang="en-US" sz="1800" dirty="0" err="1" smtClean="0"/>
              <a:t>serta</a:t>
            </a:r>
            <a:r>
              <a:rPr lang="en-US" sz="1800" dirty="0" smtClean="0"/>
              <a:t> </a:t>
            </a:r>
            <a:r>
              <a:rPr lang="en-US" sz="1800" dirty="0" err="1" smtClean="0"/>
              <a:t>antara</a:t>
            </a:r>
            <a:r>
              <a:rPr lang="en-US" sz="1800" dirty="0" smtClean="0"/>
              <a:t> </a:t>
            </a:r>
            <a:r>
              <a:rPr lang="en-US" sz="1800" dirty="0" err="1" smtClean="0"/>
              <a:t>pemerintah</a:t>
            </a:r>
            <a:r>
              <a:rPr lang="en-US" sz="1800" dirty="0" smtClean="0"/>
              <a:t> </a:t>
            </a:r>
            <a:r>
              <a:rPr lang="en-US" sz="1800" dirty="0" err="1" smtClean="0"/>
              <a:t>dengan</a:t>
            </a:r>
            <a:r>
              <a:rPr lang="en-US" sz="1800" dirty="0" smtClean="0"/>
              <a:t> </a:t>
            </a:r>
            <a:r>
              <a:rPr lang="en-US" sz="1800" dirty="0" err="1" smtClean="0"/>
              <a:t>masyarakat</a:t>
            </a:r>
            <a:r>
              <a:rPr lang="en-US" sz="1800" dirty="0" smtClean="0"/>
              <a:t> (</a:t>
            </a:r>
            <a:r>
              <a:rPr lang="en-US" sz="1800" dirty="0" err="1" smtClean="0"/>
              <a:t>termasuk</a:t>
            </a:r>
            <a:r>
              <a:rPr lang="en-US" sz="1800" dirty="0" smtClean="0"/>
              <a:t> LSM).</a:t>
            </a:r>
          </a:p>
          <a:p>
            <a:pPr marL="346075" lvl="1" indent="-346075">
              <a:buFont typeface="Wingdings" pitchFamily="2" charset="2"/>
              <a:buChar char="§"/>
            </a:pPr>
            <a:r>
              <a:rPr lang="en-US" sz="1800" dirty="0" err="1"/>
              <a:t>M</a:t>
            </a:r>
            <a:r>
              <a:rPr lang="en-US" sz="1800" dirty="0" err="1" smtClean="0"/>
              <a:t>eningkatkan</a:t>
            </a:r>
            <a:r>
              <a:rPr lang="en-US" sz="1800" dirty="0" smtClean="0"/>
              <a:t> </a:t>
            </a:r>
            <a:r>
              <a:rPr lang="en-US" sz="1800" dirty="0" err="1" smtClean="0"/>
              <a:t>investasi</a:t>
            </a:r>
            <a:r>
              <a:rPr lang="en-US" sz="1800" dirty="0" smtClean="0"/>
              <a:t> </a:t>
            </a:r>
            <a:r>
              <a:rPr lang="en-US" sz="1800" dirty="0" err="1" smtClean="0"/>
              <a:t>dalam</a:t>
            </a:r>
            <a:r>
              <a:rPr lang="en-US" sz="1800" dirty="0" smtClean="0"/>
              <a:t> </a:t>
            </a:r>
            <a:r>
              <a:rPr lang="en-US" sz="1800" dirty="0" err="1" smtClean="0"/>
              <a:t>bidang</a:t>
            </a:r>
            <a:r>
              <a:rPr lang="en-US" sz="1800" dirty="0" smtClean="0"/>
              <a:t> </a:t>
            </a:r>
            <a:r>
              <a:rPr lang="en-US" sz="1800" dirty="0" err="1" smtClean="0"/>
              <a:t>promosi</a:t>
            </a:r>
            <a:r>
              <a:rPr lang="en-US" sz="1800" dirty="0" smtClean="0"/>
              <a:t> </a:t>
            </a:r>
            <a:r>
              <a:rPr lang="en-US" sz="1800" dirty="0" err="1" smtClean="0"/>
              <a:t>kesehatan</a:t>
            </a:r>
            <a:r>
              <a:rPr lang="en-US" sz="1800" dirty="0" smtClean="0"/>
              <a:t> </a:t>
            </a:r>
            <a:r>
              <a:rPr lang="en-US" sz="1800" dirty="0" err="1" smtClean="0"/>
              <a:t>pada</a:t>
            </a:r>
            <a:r>
              <a:rPr lang="en-US" sz="1800" dirty="0" smtClean="0"/>
              <a:t> </a:t>
            </a:r>
            <a:r>
              <a:rPr lang="en-US" sz="1800" dirty="0" err="1" smtClean="0"/>
              <a:t>khususnya</a:t>
            </a:r>
            <a:r>
              <a:rPr lang="en-US" sz="1800" dirty="0" smtClean="0"/>
              <a:t> </a:t>
            </a:r>
            <a:r>
              <a:rPr lang="en-US" sz="1800" dirty="0" err="1" smtClean="0"/>
              <a:t>dan</a:t>
            </a:r>
            <a:r>
              <a:rPr lang="en-US" sz="1800" dirty="0" smtClean="0"/>
              <a:t> </a:t>
            </a:r>
            <a:r>
              <a:rPr lang="en-US" sz="1800" dirty="0" err="1" smtClean="0"/>
              <a:t>bidang</a:t>
            </a:r>
            <a:r>
              <a:rPr lang="en-US" sz="1800" dirty="0" smtClean="0"/>
              <a:t> </a:t>
            </a:r>
            <a:r>
              <a:rPr lang="en-US" sz="1800" dirty="0" err="1" smtClean="0"/>
              <a:t>kesehatan</a:t>
            </a:r>
            <a:r>
              <a:rPr lang="en-US" sz="1800" dirty="0" smtClean="0"/>
              <a:t> </a:t>
            </a:r>
            <a:r>
              <a:rPr lang="en-US" sz="1800" dirty="0" err="1" smtClean="0"/>
              <a:t>pada</a:t>
            </a:r>
            <a:r>
              <a:rPr lang="en-US" sz="1800" dirty="0" smtClean="0"/>
              <a:t> </a:t>
            </a:r>
            <a:r>
              <a:rPr lang="en-US" sz="1800" dirty="0" err="1" smtClean="0"/>
              <a:t>umumnya</a:t>
            </a:r>
            <a:r>
              <a:rPr lang="en-US" sz="1800" dirty="0" smtClean="0"/>
              <a:t>.</a:t>
            </a:r>
          </a:p>
          <a:p>
            <a:pPr lvl="1">
              <a:buNone/>
            </a:pPr>
            <a:endParaRPr lang="en-US" sz="1800" dirty="0" smtClean="0"/>
          </a:p>
          <a:p>
            <a:endParaRPr lang="en-US"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l="39824" t="11356" r="8053" b="8333"/>
          <a:stretch>
            <a:fillRect/>
          </a:stretch>
        </p:blipFill>
        <p:spPr bwMode="auto">
          <a:xfrm>
            <a:off x="2514600" y="114300"/>
            <a:ext cx="6465316" cy="5600700"/>
          </a:xfrm>
          <a:prstGeom prst="rect">
            <a:avLst/>
          </a:prstGeom>
          <a:noFill/>
          <a:ln w="9525">
            <a:noFill/>
            <a:miter lim="800000"/>
            <a:headEnd/>
            <a:tailEnd/>
          </a:ln>
          <a:effectLst/>
        </p:spPr>
      </p:pic>
      <p:sp>
        <p:nvSpPr>
          <p:cNvPr id="5" name="TextBox 4"/>
          <p:cNvSpPr txBox="1"/>
          <p:nvPr/>
        </p:nvSpPr>
        <p:spPr>
          <a:xfrm>
            <a:off x="0" y="1"/>
            <a:ext cx="2609176" cy="7294305"/>
          </a:xfrm>
          <a:prstGeom prst="rect">
            <a:avLst/>
          </a:prstGeom>
          <a:solidFill>
            <a:srgbClr val="CCFF33"/>
          </a:solidFill>
        </p:spPr>
        <p:txBody>
          <a:bodyPr wrap="square" rtlCol="0">
            <a:spAutoFit/>
          </a:bodyPr>
          <a:lstStyle/>
          <a:p>
            <a:endParaRPr lang="en-US" sz="3600" dirty="0" smtClean="0"/>
          </a:p>
          <a:p>
            <a:endParaRPr lang="en-US" sz="3600" dirty="0" smtClean="0"/>
          </a:p>
          <a:p>
            <a:r>
              <a:rPr lang="en-US" sz="3600" dirty="0" smtClean="0"/>
              <a:t>Conclusion:</a:t>
            </a:r>
          </a:p>
          <a:p>
            <a:endParaRPr lang="en-US" sz="3600" dirty="0" smtClean="0"/>
          </a:p>
          <a:p>
            <a:r>
              <a:rPr lang="en-US" sz="3600" dirty="0" smtClean="0"/>
              <a:t>HEALTH </a:t>
            </a:r>
          </a:p>
          <a:p>
            <a:r>
              <a:rPr lang="en-US" sz="3600" dirty="0" smtClean="0"/>
              <a:t>PROMOTION</a:t>
            </a:r>
          </a:p>
          <a:p>
            <a:endParaRPr lang="en-US" sz="3600" dirty="0" smtClean="0"/>
          </a:p>
          <a:p>
            <a:endParaRPr lang="en-US" sz="3600" dirty="0" smtClean="0"/>
          </a:p>
          <a:p>
            <a:endParaRPr lang="en-US" sz="3600" dirty="0" smtClean="0"/>
          </a:p>
          <a:p>
            <a:endParaRPr lang="en-US" sz="3600" dirty="0" smtClean="0"/>
          </a:p>
          <a:p>
            <a:endParaRPr lang="en-US" sz="3600" dirty="0" smtClean="0"/>
          </a:p>
          <a:p>
            <a:endParaRPr lang="en-US" sz="3600" dirty="0" smtClean="0"/>
          </a:p>
          <a:p>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REE.jpg"/>
          <p:cNvPicPr>
            <a:picLocks noChangeAspect="1"/>
          </p:cNvPicPr>
          <p:nvPr/>
        </p:nvPicPr>
        <p:blipFill>
          <a:blip r:embed="rId2"/>
          <a:srcRect r="7051"/>
          <a:stretch>
            <a:fillRect/>
          </a:stretch>
        </p:blipFill>
        <p:spPr>
          <a:xfrm>
            <a:off x="6934200" y="0"/>
            <a:ext cx="2209800" cy="2400300"/>
          </a:xfrm>
          <a:prstGeom prst="rect">
            <a:avLst/>
          </a:prstGeom>
        </p:spPr>
      </p:pic>
      <p:sp>
        <p:nvSpPr>
          <p:cNvPr id="2" name="Title 1"/>
          <p:cNvSpPr>
            <a:spLocks noGrp="1"/>
          </p:cNvSpPr>
          <p:nvPr>
            <p:ph type="title"/>
          </p:nvPr>
        </p:nvSpPr>
        <p:spPr>
          <a:xfrm>
            <a:off x="0" y="228865"/>
            <a:ext cx="7010400" cy="952500"/>
          </a:xfrm>
          <a:solidFill>
            <a:srgbClr val="CCFF33"/>
          </a:solidFill>
        </p:spPr>
        <p:txBody>
          <a:bodyPr/>
          <a:lstStyle/>
          <a:p>
            <a:r>
              <a:rPr lang="en-US" dirty="0" smtClean="0"/>
              <a:t>POKOK BAHASAN</a:t>
            </a:r>
            <a:endParaRPr lang="en-US" dirty="0"/>
          </a:p>
        </p:txBody>
      </p:sp>
      <p:sp>
        <p:nvSpPr>
          <p:cNvPr id="3" name="Content Placeholder 2"/>
          <p:cNvSpPr>
            <a:spLocks noGrp="1"/>
          </p:cNvSpPr>
          <p:nvPr>
            <p:ph idx="1"/>
          </p:nvPr>
        </p:nvSpPr>
        <p:spPr>
          <a:xfrm>
            <a:off x="304800" y="1257300"/>
            <a:ext cx="8610600" cy="3771900"/>
          </a:xfrm>
        </p:spPr>
        <p:txBody>
          <a:bodyPr>
            <a:noAutofit/>
          </a:bodyPr>
          <a:lstStyle/>
          <a:p>
            <a:r>
              <a:rPr lang="id-ID" sz="1800" dirty="0" smtClean="0"/>
              <a:t>Sejarah dan Konsep Dasar Promosi Kesehatan</a:t>
            </a:r>
            <a:endParaRPr lang="en-US" sz="1800" dirty="0" smtClean="0"/>
          </a:p>
          <a:p>
            <a:r>
              <a:rPr lang="id-ID" sz="1800" dirty="0" smtClean="0"/>
              <a:t>Promosi Kesehatan dalam Lima tingkat pencegahan </a:t>
            </a:r>
            <a:r>
              <a:rPr lang="id-ID" sz="1800" i="1" dirty="0" smtClean="0"/>
              <a:t>(five level of prevention)</a:t>
            </a:r>
            <a:r>
              <a:rPr lang="id-ID" sz="1800" dirty="0" smtClean="0"/>
              <a:t> </a:t>
            </a:r>
            <a:endParaRPr lang="en-US" sz="1800" dirty="0" smtClean="0"/>
          </a:p>
          <a:p>
            <a:r>
              <a:rPr lang="id-ID" sz="1800" dirty="0" smtClean="0"/>
              <a:t>Strategi-stategi promosi kesehatan</a:t>
            </a:r>
            <a:endParaRPr lang="en-US" sz="1800" dirty="0" smtClean="0"/>
          </a:p>
          <a:p>
            <a:r>
              <a:rPr lang="id-ID" sz="1800" dirty="0" smtClean="0"/>
              <a:t>Definisi perilaku dan domain perilaku</a:t>
            </a:r>
            <a:endParaRPr lang="en-US" sz="1800" dirty="0" smtClean="0"/>
          </a:p>
          <a:p>
            <a:r>
              <a:rPr lang="id-ID" sz="1800" dirty="0" smtClean="0"/>
              <a:t>Determinan </a:t>
            </a:r>
            <a:r>
              <a:rPr lang="id-ID" sz="1800" dirty="0" smtClean="0"/>
              <a:t>perilaku menurut Precede-Proceed Model (Lawrence Green)</a:t>
            </a:r>
            <a:endParaRPr lang="en-US" sz="1800" dirty="0" smtClean="0"/>
          </a:p>
          <a:p>
            <a:r>
              <a:rPr lang="en-US" sz="1800" dirty="0" err="1" smtClean="0"/>
              <a:t>Determinan</a:t>
            </a:r>
            <a:r>
              <a:rPr lang="en-US" sz="1800" dirty="0" smtClean="0"/>
              <a:t> </a:t>
            </a:r>
            <a:r>
              <a:rPr lang="en-US" sz="1800" dirty="0" err="1" smtClean="0"/>
              <a:t>perilaku</a:t>
            </a:r>
            <a:r>
              <a:rPr lang="en-US" sz="1800" dirty="0" smtClean="0"/>
              <a:t> </a:t>
            </a:r>
            <a:r>
              <a:rPr lang="en-US" sz="1800" dirty="0" err="1" smtClean="0"/>
              <a:t>menurut</a:t>
            </a:r>
            <a:r>
              <a:rPr lang="en-US" sz="1800" dirty="0" smtClean="0"/>
              <a:t> Theory of Reasoned Action </a:t>
            </a:r>
            <a:r>
              <a:rPr lang="en-US" sz="1800" dirty="0" err="1" smtClean="0"/>
              <a:t>dan</a:t>
            </a:r>
            <a:r>
              <a:rPr lang="en-US" sz="1800" dirty="0" smtClean="0"/>
              <a:t> Planned Behavior.</a:t>
            </a:r>
            <a:r>
              <a:rPr lang="en-US" sz="1800" i="1" dirty="0" smtClean="0"/>
              <a:t> </a:t>
            </a:r>
            <a:endParaRPr lang="en-US" sz="1800" dirty="0" smtClean="0"/>
          </a:p>
          <a:p>
            <a:r>
              <a:rPr lang="en-US" sz="1800" i="1" dirty="0" smtClean="0"/>
              <a:t> </a:t>
            </a:r>
            <a:r>
              <a:rPr lang="en-US" sz="1800" i="1" dirty="0" smtClean="0"/>
              <a:t>Health </a:t>
            </a:r>
            <a:r>
              <a:rPr lang="en-US" sz="1800" i="1" dirty="0" smtClean="0"/>
              <a:t>literacy</a:t>
            </a:r>
            <a:r>
              <a:rPr lang="en-US" sz="1800" dirty="0" smtClean="0"/>
              <a:t> </a:t>
            </a:r>
            <a:r>
              <a:rPr lang="en-US" sz="1800" dirty="0" err="1" smtClean="0"/>
              <a:t>sebagai</a:t>
            </a:r>
            <a:r>
              <a:rPr lang="en-US" sz="1800" dirty="0" smtClean="0"/>
              <a:t> </a:t>
            </a:r>
            <a:r>
              <a:rPr lang="en-US" sz="1800" dirty="0" err="1" smtClean="0"/>
              <a:t>hasil</a:t>
            </a:r>
            <a:r>
              <a:rPr lang="en-US" sz="1800" dirty="0" smtClean="0"/>
              <a:t> </a:t>
            </a:r>
            <a:r>
              <a:rPr lang="en-US" sz="1800" dirty="0" err="1" smtClean="0"/>
              <a:t>promosi</a:t>
            </a:r>
            <a:r>
              <a:rPr lang="en-US" sz="1800" dirty="0" smtClean="0"/>
              <a:t> </a:t>
            </a:r>
            <a:r>
              <a:rPr lang="en-US" sz="1800" dirty="0" err="1" smtClean="0"/>
              <a:t>kesehatan</a:t>
            </a:r>
            <a:endParaRPr lang="en-US" sz="1800" dirty="0" smtClean="0"/>
          </a:p>
          <a:p>
            <a:r>
              <a:rPr lang="id-ID" sz="1800" dirty="0" smtClean="0"/>
              <a:t>Pendidikan kesehatan sebagai upaya Promosi Kesehatan </a:t>
            </a:r>
            <a:endParaRPr lang="en-US" sz="1800" dirty="0" smtClean="0"/>
          </a:p>
          <a:p>
            <a:r>
              <a:rPr lang="en-US" sz="1800" dirty="0" err="1" smtClean="0"/>
              <a:t>Analisis</a:t>
            </a:r>
            <a:r>
              <a:rPr lang="en-US" sz="1800" dirty="0" smtClean="0"/>
              <a:t> Media </a:t>
            </a:r>
            <a:r>
              <a:rPr lang="en-US" sz="1800" dirty="0" smtClean="0"/>
              <a:t>(</a:t>
            </a:r>
            <a:r>
              <a:rPr lang="id-ID" sz="1800" dirty="0" smtClean="0"/>
              <a:t>Kelebihan </a:t>
            </a:r>
            <a:r>
              <a:rPr lang="id-ID" sz="1800" dirty="0" smtClean="0"/>
              <a:t>dan kekurangan berbagai </a:t>
            </a:r>
            <a:r>
              <a:rPr lang="id-ID" sz="1800" dirty="0" smtClean="0"/>
              <a:t>me</a:t>
            </a:r>
            <a:r>
              <a:rPr lang="en-US" sz="1800" dirty="0" err="1" smtClean="0"/>
              <a:t>dia</a:t>
            </a:r>
            <a:r>
              <a:rPr lang="id-ID" sz="1800" dirty="0" smtClean="0"/>
              <a:t> </a:t>
            </a:r>
            <a:r>
              <a:rPr lang="id-ID" sz="1800" dirty="0" smtClean="0"/>
              <a:t>pendidikan </a:t>
            </a:r>
            <a:r>
              <a:rPr lang="id-ID" sz="1800" dirty="0" smtClean="0"/>
              <a:t>kesehatan</a:t>
            </a:r>
            <a:r>
              <a:rPr lang="en-US" sz="1800" dirty="0" smtClean="0"/>
              <a:t>)</a:t>
            </a:r>
          </a:p>
          <a:p>
            <a:r>
              <a:rPr lang="en-US" sz="1800" dirty="0" err="1" smtClean="0"/>
              <a:t>Analisis</a:t>
            </a:r>
            <a:r>
              <a:rPr lang="en-US" sz="1800" dirty="0" smtClean="0"/>
              <a:t> </a:t>
            </a:r>
            <a:r>
              <a:rPr lang="en-US" sz="1800" dirty="0" err="1" smtClean="0"/>
              <a:t>Metode</a:t>
            </a:r>
            <a:r>
              <a:rPr lang="en-US" sz="1800" dirty="0" smtClean="0"/>
              <a:t> </a:t>
            </a:r>
            <a:r>
              <a:rPr lang="en-US" sz="1800" dirty="0" smtClean="0"/>
              <a:t>(</a:t>
            </a:r>
            <a:r>
              <a:rPr lang="id-ID" sz="1800" dirty="0" smtClean="0"/>
              <a:t>Kelebihan dan kekurangan berbagai </a:t>
            </a:r>
            <a:r>
              <a:rPr lang="id-ID" sz="1800" dirty="0" smtClean="0"/>
              <a:t>me</a:t>
            </a:r>
            <a:r>
              <a:rPr lang="en-US" sz="1800" dirty="0" err="1" smtClean="0"/>
              <a:t>tode</a:t>
            </a:r>
            <a:r>
              <a:rPr lang="id-ID" sz="1800" dirty="0" smtClean="0"/>
              <a:t> </a:t>
            </a:r>
            <a:r>
              <a:rPr lang="id-ID" sz="1800" dirty="0" smtClean="0"/>
              <a:t>pendidikan kesehatan</a:t>
            </a:r>
            <a:r>
              <a:rPr lang="en-US" sz="1800" dirty="0" smtClean="0"/>
              <a:t>)</a:t>
            </a:r>
            <a:endParaRPr lang="en-US" sz="1800" dirty="0" smtClean="0"/>
          </a:p>
          <a:p>
            <a:r>
              <a:rPr lang="id-ID" sz="1800" dirty="0" smtClean="0"/>
              <a:t>Analisis permasalahan perilaku kesehatan pada kelompok masyarakat tertentu </a:t>
            </a:r>
            <a:endParaRPr lang="en-US" sz="1800" dirty="0" smtClean="0"/>
          </a:p>
          <a:p>
            <a:r>
              <a:rPr lang="id-ID" sz="1800" dirty="0" smtClean="0"/>
              <a:t>Perancangan program promosi kesehatan untuk kelompok masyarakat </a:t>
            </a:r>
            <a:r>
              <a:rPr lang="id-ID" sz="1800" dirty="0" smtClean="0"/>
              <a:t>tertentu</a:t>
            </a:r>
            <a:endParaRPr lang="en-US" sz="18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865"/>
            <a:ext cx="9144000" cy="952500"/>
          </a:xfrm>
          <a:solidFill>
            <a:srgbClr val="CCFF33"/>
          </a:solidFill>
        </p:spPr>
        <p:txBody>
          <a:bodyPr/>
          <a:lstStyle/>
          <a:p>
            <a:r>
              <a:rPr lang="en-US" dirty="0" err="1" smtClean="0"/>
              <a:t>Tugas</a:t>
            </a:r>
            <a:r>
              <a:rPr lang="en-US" dirty="0" smtClean="0"/>
              <a:t> 1:</a:t>
            </a:r>
            <a:endParaRPr lang="en-US" dirty="0"/>
          </a:p>
        </p:txBody>
      </p:sp>
      <p:sp>
        <p:nvSpPr>
          <p:cNvPr id="3" name="Content Placeholder 2"/>
          <p:cNvSpPr>
            <a:spLocks noGrp="1"/>
          </p:cNvSpPr>
          <p:nvPr>
            <p:ph idx="1"/>
          </p:nvPr>
        </p:nvSpPr>
        <p:spPr/>
        <p:txBody>
          <a:bodyPr/>
          <a:lstStyle/>
          <a:p>
            <a:r>
              <a:rPr lang="en-US" dirty="0" err="1" smtClean="0"/>
              <a:t>Hitung</a:t>
            </a:r>
            <a:r>
              <a:rPr lang="en-US" dirty="0" smtClean="0"/>
              <a:t> 1-5 </a:t>
            </a:r>
            <a:r>
              <a:rPr lang="en-US" dirty="0" err="1" smtClean="0"/>
              <a:t>bagi</a:t>
            </a:r>
            <a:r>
              <a:rPr lang="en-US" dirty="0" smtClean="0"/>
              <a:t> </a:t>
            </a:r>
            <a:r>
              <a:rPr lang="en-US" dirty="0" err="1" smtClean="0"/>
              <a:t>kelompok</a:t>
            </a:r>
            <a:endParaRPr lang="en-US" dirty="0" smtClean="0"/>
          </a:p>
          <a:p>
            <a:r>
              <a:rPr lang="en-US" dirty="0" err="1" smtClean="0"/>
              <a:t>Apa</a:t>
            </a:r>
            <a:r>
              <a:rPr lang="en-US" dirty="0" smtClean="0"/>
              <a:t> yang </a:t>
            </a:r>
            <a:r>
              <a:rPr lang="en-US" dirty="0" err="1" smtClean="0"/>
              <a:t>dimaksud</a:t>
            </a:r>
            <a:r>
              <a:rPr lang="en-US" dirty="0" smtClean="0"/>
              <a:t> </a:t>
            </a:r>
            <a:r>
              <a:rPr lang="en-US" dirty="0" err="1" smtClean="0"/>
              <a:t>strategi-strategi</a:t>
            </a:r>
            <a:r>
              <a:rPr lang="en-US" dirty="0" smtClean="0"/>
              <a:t> </a:t>
            </a:r>
            <a:r>
              <a:rPr lang="en-US" dirty="0" err="1" smtClean="0"/>
              <a:t>Promkes</a:t>
            </a:r>
            <a:r>
              <a:rPr lang="en-US" dirty="0" smtClean="0"/>
              <a:t> (</a:t>
            </a:r>
            <a:r>
              <a:rPr lang="en-US" dirty="0" err="1" smtClean="0"/>
              <a:t>sesuai</a:t>
            </a:r>
            <a:r>
              <a:rPr lang="en-US" dirty="0" smtClean="0"/>
              <a:t> </a:t>
            </a:r>
            <a:r>
              <a:rPr lang="en-US" dirty="0" err="1" smtClean="0"/>
              <a:t>pambagian</a:t>
            </a:r>
            <a:r>
              <a:rPr lang="en-US" dirty="0" smtClean="0"/>
              <a:t>)</a:t>
            </a:r>
          </a:p>
          <a:p>
            <a:r>
              <a:rPr lang="en-US" dirty="0" err="1" smtClean="0"/>
              <a:t>Cari</a:t>
            </a:r>
            <a:r>
              <a:rPr lang="en-US" dirty="0" smtClean="0"/>
              <a:t> </a:t>
            </a:r>
            <a:r>
              <a:rPr lang="en-US" dirty="0" err="1" smtClean="0"/>
              <a:t>Penjelasan</a:t>
            </a:r>
            <a:r>
              <a:rPr lang="en-US" dirty="0" smtClean="0"/>
              <a:t> </a:t>
            </a:r>
            <a:r>
              <a:rPr lang="en-US" dirty="0" err="1" smtClean="0"/>
              <a:t>dan</a:t>
            </a:r>
            <a:r>
              <a:rPr lang="en-US" dirty="0" smtClean="0"/>
              <a:t> </a:t>
            </a:r>
            <a:r>
              <a:rPr lang="en-US" dirty="0" err="1" smtClean="0"/>
              <a:t>Contoh</a:t>
            </a:r>
            <a:endParaRPr lang="en-US" dirty="0" smtClean="0"/>
          </a:p>
          <a:p>
            <a:r>
              <a:rPr lang="en-US" dirty="0" err="1" smtClean="0"/>
              <a:t>Tulis</a:t>
            </a:r>
            <a:r>
              <a:rPr lang="en-US" dirty="0" smtClean="0"/>
              <a:t> </a:t>
            </a:r>
            <a:r>
              <a:rPr lang="en-US" dirty="0" err="1" smtClean="0"/>
              <a:t>dalam</a:t>
            </a:r>
            <a:r>
              <a:rPr lang="en-US" dirty="0" smtClean="0"/>
              <a:t> 1 </a:t>
            </a:r>
            <a:r>
              <a:rPr lang="en-US" dirty="0" err="1" smtClean="0"/>
              <a:t>lembar</a:t>
            </a:r>
            <a:r>
              <a:rPr lang="en-US" dirty="0" smtClean="0"/>
              <a:t> </a:t>
            </a:r>
            <a:r>
              <a:rPr lang="en-US" dirty="0" err="1" smtClean="0"/>
              <a:t>kertas</a:t>
            </a:r>
            <a:r>
              <a:rPr lang="en-US" dirty="0" smtClean="0"/>
              <a:t>, </a:t>
            </a:r>
            <a:r>
              <a:rPr lang="en-US" dirty="0" err="1" smtClean="0"/>
              <a:t>Kumpulkan</a:t>
            </a:r>
            <a:r>
              <a:rPr lang="en-US" dirty="0" smtClean="0"/>
              <a:t> </a:t>
            </a:r>
            <a:r>
              <a:rPr lang="en-US" dirty="0" err="1" smtClean="0"/>
              <a:t>tanggal</a:t>
            </a:r>
            <a:r>
              <a:rPr lang="en-US" dirty="0" smtClean="0"/>
              <a:t>: 25 Sept 2015</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228865"/>
            <a:ext cx="9144000" cy="952500"/>
          </a:xfrm>
          <a:solidFill>
            <a:srgbClr val="FFC000"/>
          </a:solidFill>
        </p:spPr>
        <p:txBody>
          <a:bodyPr>
            <a:normAutofit/>
          </a:bodyPr>
          <a:lstStyle/>
          <a:p>
            <a:r>
              <a:rPr lang="en-US" dirty="0" smtClean="0"/>
              <a:t>MISI = STRATEGI PROMOSI </a:t>
            </a:r>
            <a:r>
              <a:rPr lang="en-US" dirty="0"/>
              <a:t>KESEHATAN </a:t>
            </a:r>
            <a:endParaRPr lang="en-US" sz="2800" dirty="0"/>
          </a:p>
        </p:txBody>
      </p:sp>
      <p:graphicFrame>
        <p:nvGraphicFramePr>
          <p:cNvPr id="4" name="Diagram 3"/>
          <p:cNvGraphicFramePr/>
          <p:nvPr/>
        </p:nvGraphicFramePr>
        <p:xfrm>
          <a:off x="457200" y="1333500"/>
          <a:ext cx="82296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865"/>
            <a:ext cx="9144000" cy="952500"/>
          </a:xfrm>
          <a:solidFill>
            <a:srgbClr val="FFC000"/>
          </a:solidFill>
        </p:spPr>
        <p:txBody>
          <a:bodyPr>
            <a:normAutofit/>
          </a:bodyPr>
          <a:lstStyle/>
          <a:p>
            <a:r>
              <a:rPr lang="en-US" sz="3600" dirty="0" err="1" smtClean="0"/>
              <a:t>Tugas</a:t>
            </a:r>
            <a:r>
              <a:rPr lang="en-US" sz="3600" dirty="0" smtClean="0"/>
              <a:t> 2: (</a:t>
            </a:r>
            <a:r>
              <a:rPr lang="en-US" sz="3600" dirty="0" err="1" smtClean="0"/>
              <a:t>sesuai</a:t>
            </a:r>
            <a:r>
              <a:rPr lang="en-US" sz="3600" dirty="0" smtClean="0"/>
              <a:t> </a:t>
            </a:r>
            <a:r>
              <a:rPr lang="en-US" sz="3600" dirty="0" err="1" smtClean="0"/>
              <a:t>urutan</a:t>
            </a:r>
            <a:r>
              <a:rPr lang="en-US" sz="3600" dirty="0"/>
              <a:t>)</a:t>
            </a:r>
          </a:p>
        </p:txBody>
      </p:sp>
      <p:sp>
        <p:nvSpPr>
          <p:cNvPr id="3" name="Content Placeholder 2"/>
          <p:cNvSpPr>
            <a:spLocks noGrp="1"/>
          </p:cNvSpPr>
          <p:nvPr>
            <p:ph idx="1"/>
          </p:nvPr>
        </p:nvSpPr>
        <p:spPr/>
        <p:txBody>
          <a:bodyPr>
            <a:normAutofit fontScale="92500"/>
          </a:bodyPr>
          <a:lstStyle/>
          <a:p>
            <a:pPr marL="0" lvl="1" indent="0">
              <a:buNone/>
            </a:pPr>
            <a:r>
              <a:rPr lang="en-US" i="1" dirty="0" err="1" smtClean="0">
                <a:solidFill>
                  <a:srgbClr val="C00000"/>
                </a:solidFill>
              </a:rPr>
              <a:t>Jelaskan</a:t>
            </a:r>
            <a:r>
              <a:rPr lang="en-US" i="1" dirty="0" smtClean="0">
                <a:solidFill>
                  <a:srgbClr val="C00000"/>
                </a:solidFill>
              </a:rPr>
              <a:t> </a:t>
            </a:r>
            <a:r>
              <a:rPr lang="en-US" i="1" dirty="0" err="1" smtClean="0">
                <a:solidFill>
                  <a:srgbClr val="C00000"/>
                </a:solidFill>
              </a:rPr>
              <a:t>upaya</a:t>
            </a:r>
            <a:r>
              <a:rPr lang="en-US" i="1" dirty="0" smtClean="0">
                <a:solidFill>
                  <a:srgbClr val="C00000"/>
                </a:solidFill>
              </a:rPr>
              <a:t> </a:t>
            </a:r>
            <a:r>
              <a:rPr lang="en-US" dirty="0" err="1" smtClean="0">
                <a:solidFill>
                  <a:srgbClr val="C00000"/>
                </a:solidFill>
              </a:rPr>
              <a:t>Promosi</a:t>
            </a:r>
            <a:r>
              <a:rPr lang="en-US" dirty="0" smtClean="0">
                <a:solidFill>
                  <a:srgbClr val="C00000"/>
                </a:solidFill>
              </a:rPr>
              <a:t> </a:t>
            </a:r>
            <a:r>
              <a:rPr lang="en-US" dirty="0" err="1" smtClean="0">
                <a:solidFill>
                  <a:srgbClr val="C00000"/>
                </a:solidFill>
              </a:rPr>
              <a:t>kesehatan</a:t>
            </a:r>
            <a:r>
              <a:rPr lang="en-US" dirty="0" smtClean="0">
                <a:solidFill>
                  <a:srgbClr val="C00000"/>
                </a:solidFill>
              </a:rPr>
              <a:t> </a:t>
            </a:r>
            <a:r>
              <a:rPr lang="en-US" dirty="0" err="1" smtClean="0">
                <a:solidFill>
                  <a:srgbClr val="C00000"/>
                </a:solidFill>
              </a:rPr>
              <a:t>dalam</a:t>
            </a:r>
            <a:r>
              <a:rPr lang="en-US" dirty="0" smtClean="0">
                <a:solidFill>
                  <a:srgbClr val="C00000"/>
                </a:solidFill>
              </a:rPr>
              <a:t> lima </a:t>
            </a:r>
            <a:r>
              <a:rPr lang="en-US" dirty="0" err="1" smtClean="0">
                <a:solidFill>
                  <a:srgbClr val="C00000"/>
                </a:solidFill>
              </a:rPr>
              <a:t>tingkat</a:t>
            </a:r>
            <a:r>
              <a:rPr lang="en-US" dirty="0" smtClean="0">
                <a:solidFill>
                  <a:srgbClr val="C00000"/>
                </a:solidFill>
              </a:rPr>
              <a:t> </a:t>
            </a:r>
            <a:r>
              <a:rPr lang="en-US" dirty="0" err="1" smtClean="0">
                <a:solidFill>
                  <a:srgbClr val="C00000"/>
                </a:solidFill>
              </a:rPr>
              <a:t>pencegahan</a:t>
            </a:r>
            <a:r>
              <a:rPr lang="en-US" dirty="0" smtClean="0">
                <a:solidFill>
                  <a:srgbClr val="C00000"/>
                </a:solidFill>
              </a:rPr>
              <a:t> </a:t>
            </a:r>
            <a:r>
              <a:rPr lang="en-US" i="1" dirty="0" smtClean="0">
                <a:solidFill>
                  <a:srgbClr val="C00000"/>
                </a:solidFill>
              </a:rPr>
              <a:t>(Five Level of Prevention):</a:t>
            </a:r>
            <a:endParaRPr lang="en-US" i="1" dirty="0" smtClean="0">
              <a:solidFill>
                <a:srgbClr val="C00000"/>
              </a:solidFill>
            </a:endParaRPr>
          </a:p>
          <a:p>
            <a:pPr marL="395288" lvl="1" indent="-395288"/>
            <a:r>
              <a:rPr lang="en-US" i="1" dirty="0" smtClean="0"/>
              <a:t>Health </a:t>
            </a:r>
            <a:r>
              <a:rPr lang="en-US" i="1" dirty="0"/>
              <a:t>Promotion </a:t>
            </a:r>
            <a:r>
              <a:rPr lang="en-US" dirty="0"/>
              <a:t>(</a:t>
            </a:r>
            <a:r>
              <a:rPr lang="en-US" dirty="0" err="1"/>
              <a:t>Promosi</a:t>
            </a:r>
            <a:r>
              <a:rPr lang="en-US" dirty="0"/>
              <a:t> </a:t>
            </a:r>
            <a:r>
              <a:rPr lang="en-US" dirty="0" err="1"/>
              <a:t>kesehatan</a:t>
            </a:r>
            <a:r>
              <a:rPr lang="en-US" dirty="0"/>
              <a:t>)</a:t>
            </a:r>
            <a:r>
              <a:rPr lang="en-US" i="1" dirty="0"/>
              <a:t> </a:t>
            </a:r>
            <a:endParaRPr lang="en-US" dirty="0"/>
          </a:p>
          <a:p>
            <a:pPr marL="395288" lvl="1" indent="-395288"/>
            <a:r>
              <a:rPr lang="en-US" i="1" dirty="0"/>
              <a:t>Specific Protection </a:t>
            </a:r>
            <a:r>
              <a:rPr lang="en-US" dirty="0"/>
              <a:t>(</a:t>
            </a:r>
            <a:r>
              <a:rPr lang="en-US" dirty="0" err="1"/>
              <a:t>Perlindungan</a:t>
            </a:r>
            <a:r>
              <a:rPr lang="en-US" dirty="0"/>
              <a:t> </a:t>
            </a:r>
            <a:r>
              <a:rPr lang="en-US" dirty="0" err="1"/>
              <a:t>khusus</a:t>
            </a:r>
            <a:r>
              <a:rPr lang="en-US" dirty="0"/>
              <a:t>)</a:t>
            </a:r>
          </a:p>
          <a:p>
            <a:pPr marL="395288" lvl="1" indent="-395288"/>
            <a:r>
              <a:rPr lang="en-US" i="1" dirty="0"/>
              <a:t>Early Diagnosis and Prompt Treatment </a:t>
            </a:r>
            <a:r>
              <a:rPr lang="en-US" dirty="0"/>
              <a:t>(Diagnosis </a:t>
            </a:r>
            <a:r>
              <a:rPr lang="en-US" dirty="0" err="1"/>
              <a:t>dini</a:t>
            </a:r>
            <a:r>
              <a:rPr lang="en-US" dirty="0"/>
              <a:t> </a:t>
            </a:r>
            <a:r>
              <a:rPr lang="en-US" dirty="0" err="1"/>
              <a:t>dan</a:t>
            </a:r>
            <a:r>
              <a:rPr lang="en-US" dirty="0"/>
              <a:t> </a:t>
            </a:r>
            <a:r>
              <a:rPr lang="en-US" dirty="0" err="1"/>
              <a:t>pengobatan</a:t>
            </a:r>
            <a:r>
              <a:rPr lang="en-US" dirty="0"/>
              <a:t> </a:t>
            </a:r>
            <a:r>
              <a:rPr lang="en-US" dirty="0" err="1"/>
              <a:t>segera</a:t>
            </a:r>
            <a:r>
              <a:rPr lang="en-US" dirty="0"/>
              <a:t>) </a:t>
            </a:r>
          </a:p>
          <a:p>
            <a:pPr marL="395288" lvl="1" indent="-395288"/>
            <a:r>
              <a:rPr lang="en-US" i="1" dirty="0"/>
              <a:t>Disability Limitation </a:t>
            </a:r>
            <a:r>
              <a:rPr lang="en-US" dirty="0"/>
              <a:t>(</a:t>
            </a:r>
            <a:r>
              <a:rPr lang="en-US" dirty="0" err="1"/>
              <a:t>Mengurangi</a:t>
            </a:r>
            <a:r>
              <a:rPr lang="en-US" dirty="0"/>
              <a:t> </a:t>
            </a:r>
            <a:r>
              <a:rPr lang="en-US" dirty="0" err="1"/>
              <a:t>terjadinya</a:t>
            </a:r>
            <a:r>
              <a:rPr lang="en-US" dirty="0"/>
              <a:t> </a:t>
            </a:r>
            <a:r>
              <a:rPr lang="en-US" dirty="0" err="1"/>
              <a:t>kecacatan</a:t>
            </a:r>
            <a:r>
              <a:rPr lang="en-US" dirty="0"/>
              <a:t>)</a:t>
            </a:r>
          </a:p>
          <a:p>
            <a:pPr marL="395288" lvl="1" indent="-395288"/>
            <a:r>
              <a:rPr lang="en-US" i="1" dirty="0" smtClean="0"/>
              <a:t>Rehabilitation</a:t>
            </a:r>
            <a:r>
              <a:rPr lang="en-US" i="1" dirty="0"/>
              <a:t> </a:t>
            </a:r>
            <a:r>
              <a:rPr lang="en-US" dirty="0" smtClean="0"/>
              <a:t>(</a:t>
            </a:r>
            <a:r>
              <a:rPr lang="en-US" dirty="0" err="1" smtClean="0"/>
              <a:t>pemulihan</a:t>
            </a:r>
            <a:r>
              <a:rPr lang="en-US" dirty="0" smtClean="0"/>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1333501"/>
            <a:ext cx="7772400" cy="1225021"/>
          </a:xfrm>
        </p:spPr>
        <p:txBody>
          <a:bodyPr/>
          <a:lstStyle/>
          <a:p>
            <a:r>
              <a:rPr lang="en-US" dirty="0" smtClean="0"/>
              <a:t>See You Next two Weeks!</a:t>
            </a:r>
            <a:endParaRPr lang="en-US" dirty="0"/>
          </a:p>
        </p:txBody>
      </p:sp>
      <p:pic>
        <p:nvPicPr>
          <p:cNvPr id="6" name="Picture 5" descr="TREE.jpg"/>
          <p:cNvPicPr>
            <a:picLocks noChangeAspect="1"/>
          </p:cNvPicPr>
          <p:nvPr/>
        </p:nvPicPr>
        <p:blipFill>
          <a:blip r:embed="rId2"/>
          <a:stretch>
            <a:fillRect/>
          </a:stretch>
        </p:blipFill>
        <p:spPr>
          <a:xfrm>
            <a:off x="5936345" y="2476500"/>
            <a:ext cx="3207657" cy="32385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866"/>
            <a:ext cx="9144000" cy="647435"/>
          </a:xfrm>
          <a:solidFill>
            <a:schemeClr val="accent1">
              <a:lumMod val="60000"/>
              <a:lumOff val="40000"/>
            </a:schemeClr>
          </a:solidFill>
        </p:spPr>
        <p:txBody>
          <a:bodyPr>
            <a:normAutofit fontScale="90000"/>
          </a:bodyPr>
          <a:lstStyle/>
          <a:p>
            <a:r>
              <a:rPr lang="en-US" dirty="0" err="1" smtClean="0"/>
              <a:t>Referensi</a:t>
            </a:r>
            <a:endParaRPr lang="en-US" dirty="0"/>
          </a:p>
        </p:txBody>
      </p:sp>
      <p:sp>
        <p:nvSpPr>
          <p:cNvPr id="3" name="Content Placeholder 2"/>
          <p:cNvSpPr>
            <a:spLocks noGrp="1"/>
          </p:cNvSpPr>
          <p:nvPr>
            <p:ph idx="1"/>
          </p:nvPr>
        </p:nvSpPr>
        <p:spPr>
          <a:xfrm>
            <a:off x="457200" y="952500"/>
            <a:ext cx="8229600" cy="4152636"/>
          </a:xfrm>
        </p:spPr>
        <p:txBody>
          <a:bodyPr>
            <a:noAutofit/>
          </a:bodyPr>
          <a:lstStyle/>
          <a:p>
            <a:pPr lvl="0"/>
            <a:r>
              <a:rPr lang="en-US" sz="1400" dirty="0"/>
              <a:t>WHO. 2009. Milestones in Health Promotion Statements from Global Conferences. </a:t>
            </a:r>
            <a:r>
              <a:rPr lang="en-US" sz="1400" u="sng" dirty="0">
                <a:hlinkClick r:id="rId2"/>
              </a:rPr>
              <a:t>http://www.who.int/healthpromotion/Milestones_Health_Promotion_05022010.pdf</a:t>
            </a:r>
            <a:endParaRPr lang="en-US" sz="1400" dirty="0"/>
          </a:p>
          <a:p>
            <a:pPr lvl="0"/>
            <a:r>
              <a:rPr lang="id-ID" sz="1400" dirty="0"/>
              <a:t>Notoatmodjo, Soekidjo. </a:t>
            </a:r>
            <a:r>
              <a:rPr lang="id-ID" sz="1400" b="1" dirty="0"/>
              <a:t>Promosi Kesehatan; Teori dan Aplikasi</a:t>
            </a:r>
            <a:r>
              <a:rPr lang="id-ID" sz="1400" dirty="0"/>
              <a:t>. PT Rineka Cipta. Jakarta. 2005</a:t>
            </a:r>
            <a:endParaRPr lang="en-US" sz="1400" dirty="0"/>
          </a:p>
          <a:p>
            <a:pPr lvl="0"/>
            <a:r>
              <a:rPr lang="en-US" sz="1400" dirty="0" err="1"/>
              <a:t>Graeff</a:t>
            </a:r>
            <a:r>
              <a:rPr lang="en-US" sz="1400" dirty="0"/>
              <a:t>, Judith. Communication for Health and Behavior Change. </a:t>
            </a:r>
            <a:r>
              <a:rPr lang="en-US" sz="1400" dirty="0" err="1"/>
              <a:t>Jossey</a:t>
            </a:r>
            <a:r>
              <a:rPr lang="en-US" sz="1400" dirty="0"/>
              <a:t> Bass. San </a:t>
            </a:r>
            <a:r>
              <a:rPr lang="en-US" sz="1400" dirty="0" err="1"/>
              <a:t>Fransisco</a:t>
            </a:r>
            <a:r>
              <a:rPr lang="en-US" sz="1400" dirty="0"/>
              <a:t>, 1993</a:t>
            </a:r>
          </a:p>
          <a:p>
            <a:pPr lvl="0"/>
            <a:r>
              <a:rPr lang="en-US" sz="1400" dirty="0"/>
              <a:t>Green, W. Lawrence. Health Promotion Planning an Educational &amp; Environmental Approach. Second edition. Mayfield Publishing Company. 1991</a:t>
            </a:r>
          </a:p>
          <a:p>
            <a:pPr lvl="0"/>
            <a:r>
              <a:rPr lang="en-US" sz="1400" dirty="0" err="1"/>
              <a:t>Ajzen</a:t>
            </a:r>
            <a:r>
              <a:rPr lang="en-US" sz="1400" dirty="0"/>
              <a:t> I. </a:t>
            </a:r>
            <a:r>
              <a:rPr lang="en-US" sz="1400" dirty="0" err="1"/>
              <a:t>Fishbein</a:t>
            </a:r>
            <a:r>
              <a:rPr lang="en-US" sz="1400" dirty="0"/>
              <a:t> M. Understanding Attitudes and Predicting Social Behavior. Englewood Cliffs. Prentice Hall. 1980. </a:t>
            </a:r>
          </a:p>
          <a:p>
            <a:pPr lvl="0"/>
            <a:r>
              <a:rPr lang="id-ID" sz="1400" dirty="0"/>
              <a:t>Glanz, et all. Health Behavior &amp; Health Education; Theory Research and Practice. Jossey-Bass Publishers. San Fransisco. Oxford. 1990</a:t>
            </a:r>
            <a:endParaRPr lang="en-US" sz="1400" dirty="0"/>
          </a:p>
          <a:p>
            <a:pPr lvl="0"/>
            <a:r>
              <a:rPr lang="en-US" sz="1400" dirty="0" err="1"/>
              <a:t>Budioro</a:t>
            </a:r>
            <a:r>
              <a:rPr lang="en-US" sz="1400" dirty="0"/>
              <a:t>. </a:t>
            </a:r>
            <a:r>
              <a:rPr lang="en-US" sz="1400" b="1" i="1" dirty="0" err="1"/>
              <a:t>Pengantar</a:t>
            </a:r>
            <a:r>
              <a:rPr lang="en-US" sz="1400" b="1" i="1" dirty="0"/>
              <a:t> </a:t>
            </a:r>
            <a:r>
              <a:rPr lang="en-US" sz="1400" b="1" i="1" dirty="0" err="1"/>
              <a:t>Pendidikan</a:t>
            </a:r>
            <a:r>
              <a:rPr lang="en-US" sz="1400" b="1" i="1" dirty="0"/>
              <a:t> </a:t>
            </a:r>
            <a:r>
              <a:rPr lang="en-US" sz="1400" b="1" i="1" dirty="0" err="1"/>
              <a:t>Kesehatan</a:t>
            </a:r>
            <a:r>
              <a:rPr lang="en-US" sz="1400" b="1" i="1" dirty="0"/>
              <a:t> </a:t>
            </a:r>
            <a:r>
              <a:rPr lang="en-US" sz="1400" b="1" i="1" dirty="0" err="1"/>
              <a:t>Masyarakat</a:t>
            </a:r>
            <a:r>
              <a:rPr lang="en-US" sz="1400" dirty="0"/>
              <a:t>. </a:t>
            </a:r>
            <a:r>
              <a:rPr lang="en-US" sz="1400" dirty="0" err="1"/>
              <a:t>Penerbit</a:t>
            </a:r>
            <a:r>
              <a:rPr lang="en-US" sz="1400" dirty="0"/>
              <a:t> </a:t>
            </a:r>
            <a:r>
              <a:rPr lang="en-US" sz="1400" dirty="0" err="1"/>
              <a:t>Undip</a:t>
            </a:r>
            <a:endParaRPr lang="en-US" sz="1400" dirty="0"/>
          </a:p>
          <a:p>
            <a:pPr lvl="0"/>
            <a:r>
              <a:rPr lang="en-US" sz="1400" dirty="0"/>
              <a:t>------. </a:t>
            </a:r>
            <a:r>
              <a:rPr lang="en-US" sz="1400" b="1" i="1" dirty="0" err="1"/>
              <a:t>Pendidikan</a:t>
            </a:r>
            <a:r>
              <a:rPr lang="en-US" sz="1400" b="1" i="1" dirty="0"/>
              <a:t> </a:t>
            </a:r>
            <a:r>
              <a:rPr lang="en-US" sz="1400" b="1" i="1" dirty="0" err="1"/>
              <a:t>Kesehatan</a:t>
            </a:r>
            <a:r>
              <a:rPr lang="en-US" sz="1400" b="1" i="1" dirty="0"/>
              <a:t> </a:t>
            </a:r>
            <a:r>
              <a:rPr lang="en-US" sz="1400" b="1" i="1" dirty="0" err="1"/>
              <a:t>Masyarakat</a:t>
            </a:r>
            <a:r>
              <a:rPr lang="en-US" sz="1400" dirty="0"/>
              <a:t>. FKM UI. </a:t>
            </a:r>
          </a:p>
          <a:p>
            <a:pPr lvl="0"/>
            <a:r>
              <a:rPr lang="id-ID" sz="1400" dirty="0"/>
              <a:t>Notoatmojo, Soekidjo. Pendidikan dan Perilaku Kesehatan. Rineka Cipta. Jakarta.2003 </a:t>
            </a:r>
            <a:endParaRPr lang="en-US" sz="1400" dirty="0"/>
          </a:p>
          <a:p>
            <a:pPr lvl="0"/>
            <a:r>
              <a:rPr lang="en-US" sz="1400" i="1" dirty="0"/>
              <a:t>Comparative Report on Health Literacy in Eight EU Member States.</a:t>
            </a:r>
            <a:endParaRPr lang="en-US" sz="1400" dirty="0"/>
          </a:p>
          <a:p>
            <a:pPr lvl="0"/>
            <a:r>
              <a:rPr lang="en-US" sz="1400" dirty="0" err="1"/>
              <a:t>Nutbeam</a:t>
            </a:r>
            <a:r>
              <a:rPr lang="en-US" sz="1400" dirty="0"/>
              <a:t>, D. (2000) 'Health </a:t>
            </a:r>
            <a:r>
              <a:rPr lang="en-US" sz="1400" dirty="0" err="1"/>
              <a:t>Lieracy</a:t>
            </a:r>
            <a:r>
              <a:rPr lang="en-US" sz="1400" dirty="0"/>
              <a:t> as Public Health Goal: a Challenge for Contemporary Health Education and Communication Strategies into The 21st Century', </a:t>
            </a:r>
            <a:r>
              <a:rPr lang="en-US" sz="1400" i="1" dirty="0"/>
              <a:t>Health Promotion International,</a:t>
            </a:r>
            <a:r>
              <a:rPr lang="en-US" sz="1400" dirty="0"/>
              <a:t> 15(3), pp. 259-267.</a:t>
            </a:r>
          </a:p>
          <a:p>
            <a:pPr lvl="0"/>
            <a:r>
              <a:rPr lang="en-US" sz="1400" dirty="0" err="1"/>
              <a:t>Nutbeam</a:t>
            </a:r>
            <a:r>
              <a:rPr lang="en-US" sz="1400" dirty="0"/>
              <a:t>, D. (2008) 'The Evolving Concept of Health Literacy', </a:t>
            </a:r>
            <a:r>
              <a:rPr lang="en-US" sz="1400" i="1" dirty="0"/>
              <a:t>Social Science &amp; Medicine,</a:t>
            </a:r>
            <a:r>
              <a:rPr lang="en-US" sz="1400" dirty="0"/>
              <a:t> 67(12), pp. 2071-2078</a:t>
            </a:r>
            <a:r>
              <a:rPr lang="en-US" sz="1400" dirty="0" smtClean="0"/>
              <a:t>.</a:t>
            </a:r>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ctive student.jpg"/>
          <p:cNvPicPr>
            <a:picLocks noChangeAspect="1"/>
          </p:cNvPicPr>
          <p:nvPr/>
        </p:nvPicPr>
        <p:blipFill>
          <a:blip r:embed="rId2"/>
          <a:stretch>
            <a:fillRect/>
          </a:stretch>
        </p:blipFill>
        <p:spPr>
          <a:xfrm>
            <a:off x="4572000" y="2752265"/>
            <a:ext cx="4343400" cy="2962736"/>
          </a:xfrm>
          <a:prstGeom prst="rect">
            <a:avLst/>
          </a:prstGeom>
        </p:spPr>
      </p:pic>
      <p:sp>
        <p:nvSpPr>
          <p:cNvPr id="2" name="Title 1"/>
          <p:cNvSpPr>
            <a:spLocks noGrp="1"/>
          </p:cNvSpPr>
          <p:nvPr>
            <p:ph type="title"/>
          </p:nvPr>
        </p:nvSpPr>
        <p:spPr>
          <a:xfrm>
            <a:off x="0" y="228865"/>
            <a:ext cx="9144000" cy="952500"/>
          </a:xfrm>
          <a:solidFill>
            <a:srgbClr val="00B050"/>
          </a:solidFill>
        </p:spPr>
        <p:txBody>
          <a:bodyPr/>
          <a:lstStyle/>
          <a:p>
            <a:r>
              <a:rPr lang="en-US" dirty="0" err="1" smtClean="0">
                <a:solidFill>
                  <a:schemeClr val="bg1"/>
                </a:solidFill>
              </a:rPr>
              <a:t>Kontrak</a:t>
            </a:r>
            <a:r>
              <a:rPr lang="en-US" dirty="0" smtClean="0">
                <a:solidFill>
                  <a:schemeClr val="bg1"/>
                </a:solidFill>
              </a:rPr>
              <a:t> </a:t>
            </a:r>
            <a:r>
              <a:rPr lang="en-US" dirty="0" err="1" smtClean="0">
                <a:solidFill>
                  <a:schemeClr val="bg1"/>
                </a:solidFill>
              </a:rPr>
              <a:t>Kuliah</a:t>
            </a:r>
            <a:endParaRPr lang="en-US" dirty="0">
              <a:solidFill>
                <a:schemeClr val="bg1"/>
              </a:solidFill>
            </a:endParaRPr>
          </a:p>
        </p:txBody>
      </p:sp>
      <p:sp>
        <p:nvSpPr>
          <p:cNvPr id="3" name="Content Placeholder 2"/>
          <p:cNvSpPr>
            <a:spLocks noGrp="1"/>
          </p:cNvSpPr>
          <p:nvPr>
            <p:ph idx="1"/>
          </p:nvPr>
        </p:nvSpPr>
        <p:spPr>
          <a:xfrm>
            <a:off x="457200" y="1333500"/>
            <a:ext cx="8686800" cy="4191000"/>
          </a:xfrm>
        </p:spPr>
        <p:txBody>
          <a:bodyPr>
            <a:normAutofit fontScale="85000" lnSpcReduction="20000"/>
          </a:bodyPr>
          <a:lstStyle/>
          <a:p>
            <a:r>
              <a:rPr lang="en-US" sz="3000" dirty="0" err="1" smtClean="0"/>
              <a:t>Maksimal</a:t>
            </a:r>
            <a:r>
              <a:rPr lang="en-US" sz="3000" dirty="0" smtClean="0"/>
              <a:t> </a:t>
            </a:r>
            <a:r>
              <a:rPr lang="en-US" sz="3000" dirty="0" err="1" smtClean="0"/>
              <a:t>terlambat</a:t>
            </a:r>
            <a:r>
              <a:rPr lang="en-US" sz="3000" dirty="0" smtClean="0"/>
              <a:t> </a:t>
            </a:r>
            <a:r>
              <a:rPr lang="en-US" sz="3000" dirty="0" err="1" smtClean="0"/>
              <a:t>datang</a:t>
            </a:r>
            <a:r>
              <a:rPr lang="en-US" sz="3000" dirty="0" smtClean="0"/>
              <a:t> </a:t>
            </a:r>
            <a:r>
              <a:rPr lang="en-US" sz="3000" dirty="0" err="1" smtClean="0"/>
              <a:t>maksimal</a:t>
            </a:r>
            <a:r>
              <a:rPr lang="en-US" sz="3000" dirty="0" smtClean="0"/>
              <a:t> </a:t>
            </a:r>
            <a:r>
              <a:rPr lang="en-US" sz="3000" dirty="0" smtClean="0"/>
              <a:t>10 </a:t>
            </a:r>
            <a:r>
              <a:rPr lang="en-US" sz="3000" dirty="0" err="1" smtClean="0"/>
              <a:t>menit</a:t>
            </a:r>
            <a:endParaRPr lang="en-US" sz="3000" dirty="0" smtClean="0"/>
          </a:p>
          <a:p>
            <a:r>
              <a:rPr lang="en-US" sz="3000" dirty="0" err="1" smtClean="0"/>
              <a:t>Kehadiran</a:t>
            </a:r>
            <a:r>
              <a:rPr lang="en-US" sz="3000" dirty="0" smtClean="0"/>
              <a:t> minimal 75%</a:t>
            </a:r>
          </a:p>
          <a:p>
            <a:r>
              <a:rPr lang="en-US" sz="3000" dirty="0" err="1" smtClean="0"/>
              <a:t>Mengerjakan</a:t>
            </a:r>
            <a:r>
              <a:rPr lang="en-US" sz="3000" dirty="0" smtClean="0"/>
              <a:t> </a:t>
            </a:r>
            <a:r>
              <a:rPr lang="en-US" sz="3000" dirty="0" err="1" smtClean="0"/>
              <a:t>semua</a:t>
            </a:r>
            <a:r>
              <a:rPr lang="en-US" sz="3000" dirty="0" smtClean="0"/>
              <a:t> </a:t>
            </a:r>
            <a:r>
              <a:rPr lang="en-US" sz="3000" dirty="0" err="1" smtClean="0"/>
              <a:t>tugas</a:t>
            </a:r>
            <a:endParaRPr lang="en-US" sz="3000" dirty="0" smtClean="0"/>
          </a:p>
          <a:p>
            <a:r>
              <a:rPr lang="en-US" sz="3000" dirty="0" err="1" smtClean="0"/>
              <a:t>Aktif</a:t>
            </a:r>
            <a:r>
              <a:rPr lang="en-US" sz="3000" dirty="0" smtClean="0"/>
              <a:t> </a:t>
            </a:r>
            <a:r>
              <a:rPr lang="en-US" sz="3000" dirty="0" err="1" smtClean="0"/>
              <a:t>dalam</a:t>
            </a:r>
            <a:r>
              <a:rPr lang="en-US" sz="3000" dirty="0" smtClean="0"/>
              <a:t> </a:t>
            </a:r>
            <a:r>
              <a:rPr lang="en-US" sz="3000" dirty="0" err="1" smtClean="0"/>
              <a:t>diskusi</a:t>
            </a:r>
            <a:r>
              <a:rPr lang="en-US" sz="3000" dirty="0" smtClean="0"/>
              <a:t> </a:t>
            </a:r>
            <a:r>
              <a:rPr lang="en-US" sz="3000" dirty="0" err="1" smtClean="0"/>
              <a:t>kelompok</a:t>
            </a:r>
            <a:r>
              <a:rPr lang="en-US" sz="3000" dirty="0" smtClean="0"/>
              <a:t> &amp; </a:t>
            </a:r>
            <a:r>
              <a:rPr lang="en-US" sz="3000" dirty="0" err="1" smtClean="0"/>
              <a:t>diskusi</a:t>
            </a:r>
            <a:r>
              <a:rPr lang="en-US" sz="3000" dirty="0" smtClean="0"/>
              <a:t> </a:t>
            </a:r>
            <a:r>
              <a:rPr lang="en-US" sz="3000" dirty="0" err="1" smtClean="0"/>
              <a:t>kelas</a:t>
            </a:r>
            <a:endParaRPr lang="en-US" sz="3000" dirty="0" smtClean="0"/>
          </a:p>
          <a:p>
            <a:r>
              <a:rPr lang="en-US" sz="3000" dirty="0" err="1" smtClean="0"/>
              <a:t>Penilaian</a:t>
            </a:r>
            <a:r>
              <a:rPr lang="en-US" sz="3000" dirty="0" smtClean="0"/>
              <a:t> :</a:t>
            </a:r>
          </a:p>
          <a:p>
            <a:pPr lvl="1">
              <a:tabLst>
                <a:tab pos="2974975" algn="l"/>
                <a:tab pos="3316288" algn="l"/>
              </a:tabLst>
            </a:pPr>
            <a:r>
              <a:rPr lang="en-US" dirty="0" smtClean="0"/>
              <a:t>UAS	:	30%</a:t>
            </a:r>
          </a:p>
          <a:p>
            <a:pPr lvl="1">
              <a:tabLst>
                <a:tab pos="2974975" algn="l"/>
                <a:tab pos="3316288" algn="l"/>
              </a:tabLst>
            </a:pPr>
            <a:r>
              <a:rPr lang="en-US" dirty="0" smtClean="0"/>
              <a:t>UTS	:	30%</a:t>
            </a:r>
          </a:p>
          <a:p>
            <a:pPr lvl="1">
              <a:tabLst>
                <a:tab pos="2974975" algn="l"/>
                <a:tab pos="3316288" algn="l"/>
              </a:tabLst>
            </a:pPr>
            <a:r>
              <a:rPr lang="en-US" dirty="0" err="1" smtClean="0"/>
              <a:t>Tugas</a:t>
            </a:r>
            <a:r>
              <a:rPr lang="en-US" dirty="0" smtClean="0"/>
              <a:t>	:	40%</a:t>
            </a:r>
          </a:p>
          <a:p>
            <a:pPr lvl="2">
              <a:tabLst>
                <a:tab pos="2974975" algn="l"/>
                <a:tab pos="3316288" algn="l"/>
              </a:tabLst>
            </a:pPr>
            <a:r>
              <a:rPr lang="en-US" dirty="0" err="1" smtClean="0"/>
              <a:t>Keaktifan</a:t>
            </a:r>
            <a:endParaRPr lang="en-US" dirty="0" smtClean="0"/>
          </a:p>
          <a:p>
            <a:pPr lvl="2">
              <a:tabLst>
                <a:tab pos="2974975" algn="l"/>
                <a:tab pos="3316288" algn="l"/>
              </a:tabLst>
            </a:pPr>
            <a:r>
              <a:rPr lang="en-US" dirty="0" err="1" smtClean="0"/>
              <a:t>Kedisiplinan</a:t>
            </a:r>
            <a:endParaRPr lang="en-US" dirty="0" smtClean="0"/>
          </a:p>
          <a:p>
            <a:pPr lvl="2">
              <a:tabLst>
                <a:tab pos="2974975" algn="l"/>
                <a:tab pos="3316288" algn="l"/>
              </a:tabLst>
            </a:pPr>
            <a:r>
              <a:rPr lang="en-US" dirty="0" err="1" smtClean="0"/>
              <a:t>Kualitas</a:t>
            </a:r>
            <a:r>
              <a:rPr lang="en-US" dirty="0" smtClean="0"/>
              <a:t> </a:t>
            </a:r>
            <a:r>
              <a:rPr lang="en-US" dirty="0" err="1" smtClean="0"/>
              <a:t>tugas</a:t>
            </a:r>
            <a:endParaRPr lang="en-US" dirty="0" smtClean="0"/>
          </a:p>
          <a:p>
            <a:pPr lvl="2">
              <a:tabLst>
                <a:tab pos="2974975" algn="l"/>
                <a:tab pos="3316288" algn="l"/>
              </a:tabLst>
            </a:pPr>
            <a:endParaRPr lang="en-US" dirty="0" smtClean="0"/>
          </a:p>
          <a:p>
            <a:pPr lvl="2">
              <a:tabLst>
                <a:tab pos="2974975" algn="l"/>
                <a:tab pos="3316288" algn="l"/>
              </a:tabLst>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Masih</a:t>
            </a:r>
            <a:r>
              <a:rPr lang="en-US" dirty="0" smtClean="0"/>
              <a:t> </a:t>
            </a:r>
            <a:r>
              <a:rPr lang="en-US" dirty="0" err="1" smtClean="0"/>
              <a:t>ingat</a:t>
            </a:r>
            <a:r>
              <a:rPr lang="en-US" dirty="0" smtClean="0"/>
              <a:t> </a:t>
            </a:r>
            <a:r>
              <a:rPr lang="en-US" dirty="0" err="1" smtClean="0"/>
              <a:t>Definisi</a:t>
            </a:r>
            <a:r>
              <a:rPr lang="en-US" dirty="0" smtClean="0"/>
              <a:t> SEHAT ?</a:t>
            </a:r>
            <a:endParaRPr lang="en-US" dirty="0"/>
          </a:p>
        </p:txBody>
      </p:sp>
      <p:graphicFrame>
        <p:nvGraphicFramePr>
          <p:cNvPr id="4" name="Content Placeholder 3"/>
          <p:cNvGraphicFramePr>
            <a:graphicFrameLocks noGrp="1"/>
          </p:cNvGraphicFramePr>
          <p:nvPr>
            <p:ph idx="1"/>
          </p:nvPr>
        </p:nvGraphicFramePr>
        <p:xfrm>
          <a:off x="457200" y="1333500"/>
          <a:ext cx="8229600" cy="3771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9E8BB5D1-7F28-4C45-A88F-A373403027A0}"/>
                                            </p:graphicEl>
                                          </p:spTgt>
                                        </p:tgtEl>
                                        <p:attrNameLst>
                                          <p:attrName>style.visibility</p:attrName>
                                        </p:attrNameLst>
                                      </p:cBhvr>
                                      <p:to>
                                        <p:strVal val="visible"/>
                                      </p:to>
                                    </p:set>
                                    <p:animEffect transition="in" filter="fade">
                                      <p:cBhvr>
                                        <p:cTn id="7" dur="2000"/>
                                        <p:tgtEl>
                                          <p:spTgt spid="4">
                                            <p:graphicEl>
                                              <a:dgm id="{9E8BB5D1-7F28-4C45-A88F-A373403027A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DFC93C7E-5729-4A29-BF85-38CFF06D5072}"/>
                                            </p:graphicEl>
                                          </p:spTgt>
                                        </p:tgtEl>
                                        <p:attrNameLst>
                                          <p:attrName>style.visibility</p:attrName>
                                        </p:attrNameLst>
                                      </p:cBhvr>
                                      <p:to>
                                        <p:strVal val="visible"/>
                                      </p:to>
                                    </p:set>
                                    <p:animEffect transition="in" filter="fade">
                                      <p:cBhvr>
                                        <p:cTn id="12" dur="2000"/>
                                        <p:tgtEl>
                                          <p:spTgt spid="4">
                                            <p:graphicEl>
                                              <a:dgm id="{DFC93C7E-5729-4A29-BF85-38CFF06D507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28865"/>
            <a:ext cx="9144000" cy="952500"/>
          </a:xfrm>
          <a:solidFill>
            <a:srgbClr val="FFC000"/>
          </a:solidFill>
        </p:spPr>
        <p:txBody>
          <a:bodyPr>
            <a:normAutofit/>
          </a:bodyPr>
          <a:lstStyle/>
          <a:p>
            <a:r>
              <a:rPr lang="en-US" dirty="0" smtClean="0"/>
              <a:t>SEHAT…. </a:t>
            </a:r>
            <a:r>
              <a:rPr lang="en-US" sz="3100" dirty="0" smtClean="0"/>
              <a:t>(UU No. 36 </a:t>
            </a:r>
            <a:r>
              <a:rPr lang="en-US" sz="3100" dirty="0" err="1" smtClean="0"/>
              <a:t>th</a:t>
            </a:r>
            <a:r>
              <a:rPr lang="en-US" sz="3100" dirty="0" smtClean="0"/>
              <a:t> 2009 </a:t>
            </a:r>
            <a:r>
              <a:rPr lang="en-US" sz="3100" dirty="0" err="1" smtClean="0"/>
              <a:t>ttg</a:t>
            </a:r>
            <a:r>
              <a:rPr lang="en-US" sz="3100" dirty="0" smtClean="0"/>
              <a:t> </a:t>
            </a:r>
            <a:r>
              <a:rPr lang="en-US" sz="3100" dirty="0" err="1" smtClean="0"/>
              <a:t>Kesehatan</a:t>
            </a:r>
            <a:r>
              <a:rPr lang="en-US" sz="3100" dirty="0" smtClean="0"/>
              <a:t>)</a:t>
            </a:r>
            <a:endParaRPr lang="en-US" sz="3100" dirty="0"/>
          </a:p>
        </p:txBody>
      </p:sp>
      <p:sp>
        <p:nvSpPr>
          <p:cNvPr id="5" name="Oval 4"/>
          <p:cNvSpPr/>
          <p:nvPr/>
        </p:nvSpPr>
        <p:spPr>
          <a:xfrm>
            <a:off x="762000" y="1562100"/>
            <a:ext cx="7543800" cy="4152900"/>
          </a:xfrm>
          <a:prstGeom prst="ellipse">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sv-SE" sz="2800" dirty="0" smtClean="0">
                <a:solidFill>
                  <a:schemeClr val="tx1"/>
                </a:solidFill>
              </a:rPr>
              <a:t>Keadaan sehat, baik secara fisik, mental, spiritual maupun sosial yang memungkinkan setiap orang untuk hidup produktif secara sosial dan ekonomis</a:t>
            </a:r>
            <a:r>
              <a:rPr lang="sv-FI" sz="2800" dirty="0" smtClean="0">
                <a:solidFill>
                  <a:schemeClr val="tx1"/>
                </a:solidFill>
              </a:rPr>
              <a:t> </a:t>
            </a:r>
          </a:p>
          <a:p>
            <a:pPr lvl="1" algn="ctr"/>
            <a:endParaRPr lang="sv-FI" sz="2800" dirty="0" smtClean="0">
              <a:solidFill>
                <a:schemeClr val="tx1"/>
              </a:solidFill>
            </a:endParaRPr>
          </a:p>
          <a:p>
            <a:pPr lvl="1" algn="ctr"/>
            <a:r>
              <a:rPr lang="sv-SE" i="1" dirty="0" smtClean="0">
                <a:solidFill>
                  <a:schemeClr val="tx1"/>
                </a:solidFill>
              </a:rPr>
              <a:t>Pasal 1 UU Kesehatan NO. 36  Th. 2009</a:t>
            </a:r>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hy.jpg"/>
          <p:cNvPicPr>
            <a:picLocks noChangeAspect="1"/>
          </p:cNvPicPr>
          <p:nvPr/>
        </p:nvPicPr>
        <p:blipFill>
          <a:blip r:embed="rId2"/>
          <a:stretch>
            <a:fillRect/>
          </a:stretch>
        </p:blipFill>
        <p:spPr>
          <a:xfrm>
            <a:off x="2459417" y="3048149"/>
            <a:ext cx="3560385" cy="2666853"/>
          </a:xfrm>
          <a:prstGeom prst="rect">
            <a:avLst/>
          </a:prstGeom>
        </p:spPr>
      </p:pic>
      <p:sp>
        <p:nvSpPr>
          <p:cNvPr id="2" name="Title 1"/>
          <p:cNvSpPr>
            <a:spLocks noGrp="1"/>
          </p:cNvSpPr>
          <p:nvPr>
            <p:ph type="title"/>
          </p:nvPr>
        </p:nvSpPr>
        <p:spPr>
          <a:xfrm>
            <a:off x="0" y="0"/>
            <a:ext cx="9144000" cy="952500"/>
          </a:xfrm>
        </p:spPr>
        <p:txBody>
          <a:bodyPr/>
          <a:lstStyle/>
          <a:p>
            <a:r>
              <a:rPr lang="en-US" dirty="0" err="1" smtClean="0"/>
              <a:t>Promosi</a:t>
            </a:r>
            <a:r>
              <a:rPr lang="en-US" dirty="0" smtClean="0"/>
              <a:t> </a:t>
            </a:r>
            <a:r>
              <a:rPr lang="en-US" dirty="0" err="1" smtClean="0"/>
              <a:t>Kesehatan</a:t>
            </a:r>
            <a:r>
              <a:rPr lang="en-US" dirty="0" smtClean="0"/>
              <a:t> </a:t>
            </a:r>
            <a:r>
              <a:rPr lang="en-US" dirty="0" err="1" smtClean="0"/>
              <a:t>Penting</a:t>
            </a:r>
            <a:r>
              <a:rPr lang="en-US" dirty="0" smtClean="0"/>
              <a:t>?</a:t>
            </a:r>
            <a:endParaRPr lang="en-US" dirty="0"/>
          </a:p>
        </p:txBody>
      </p:sp>
      <p:sp>
        <p:nvSpPr>
          <p:cNvPr id="5" name="Oval 4"/>
          <p:cNvSpPr/>
          <p:nvPr/>
        </p:nvSpPr>
        <p:spPr>
          <a:xfrm rot="20986893">
            <a:off x="199097" y="817008"/>
            <a:ext cx="4724400" cy="2667000"/>
          </a:xfrm>
          <a:prstGeom prst="ellipse">
            <a:avLst/>
          </a:prstGeom>
          <a:solidFill>
            <a:srgbClr val="CC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ysClr val="windowText" lastClr="000000"/>
                </a:solidFill>
              </a:rPr>
              <a:t>Kompetensi</a:t>
            </a:r>
            <a:r>
              <a:rPr lang="en-US" sz="2800" dirty="0" smtClean="0">
                <a:solidFill>
                  <a:sysClr val="windowText" lastClr="000000"/>
                </a:solidFill>
              </a:rPr>
              <a:t> </a:t>
            </a:r>
            <a:r>
              <a:rPr lang="en-US" sz="2800" dirty="0" err="1" smtClean="0">
                <a:solidFill>
                  <a:sysClr val="windowText" lastClr="000000"/>
                </a:solidFill>
              </a:rPr>
              <a:t>Promosi</a:t>
            </a:r>
            <a:r>
              <a:rPr lang="en-US" sz="2800" dirty="0" smtClean="0">
                <a:solidFill>
                  <a:sysClr val="windowText" lastClr="000000"/>
                </a:solidFill>
              </a:rPr>
              <a:t> </a:t>
            </a:r>
            <a:r>
              <a:rPr lang="en-US" sz="2800" dirty="0" err="1" smtClean="0">
                <a:solidFill>
                  <a:sysClr val="windowText" lastClr="000000"/>
                </a:solidFill>
              </a:rPr>
              <a:t>Kesehatan</a:t>
            </a:r>
            <a:r>
              <a:rPr lang="en-US" sz="2800" dirty="0" smtClean="0">
                <a:solidFill>
                  <a:sysClr val="windowText" lastClr="000000"/>
                </a:solidFill>
              </a:rPr>
              <a:t> = </a:t>
            </a:r>
            <a:r>
              <a:rPr lang="en-US" sz="2800" dirty="0" err="1" smtClean="0">
                <a:solidFill>
                  <a:sysClr val="windowText" lastClr="000000"/>
                </a:solidFill>
              </a:rPr>
              <a:t>Kompetensi</a:t>
            </a:r>
            <a:r>
              <a:rPr lang="en-US" sz="2800" dirty="0" smtClean="0">
                <a:solidFill>
                  <a:sysClr val="windowText" lastClr="000000"/>
                </a:solidFill>
              </a:rPr>
              <a:t> UTAMA </a:t>
            </a:r>
            <a:r>
              <a:rPr lang="en-US" sz="2800" dirty="0" err="1" smtClean="0">
                <a:solidFill>
                  <a:sysClr val="windowText" lastClr="000000"/>
                </a:solidFill>
              </a:rPr>
              <a:t>Sarjana</a:t>
            </a:r>
            <a:r>
              <a:rPr lang="en-US" sz="2800" dirty="0" smtClean="0">
                <a:solidFill>
                  <a:sysClr val="windowText" lastClr="000000"/>
                </a:solidFill>
              </a:rPr>
              <a:t> </a:t>
            </a:r>
            <a:r>
              <a:rPr lang="en-US" sz="2800" dirty="0" err="1" smtClean="0">
                <a:solidFill>
                  <a:sysClr val="windowText" lastClr="000000"/>
                </a:solidFill>
              </a:rPr>
              <a:t>Kesehatan</a:t>
            </a:r>
            <a:r>
              <a:rPr lang="en-US" sz="2800" dirty="0" smtClean="0">
                <a:solidFill>
                  <a:sysClr val="windowText" lastClr="000000"/>
                </a:solidFill>
              </a:rPr>
              <a:t> </a:t>
            </a:r>
            <a:r>
              <a:rPr lang="en-US" sz="2800" dirty="0" err="1" smtClean="0">
                <a:solidFill>
                  <a:sysClr val="windowText" lastClr="000000"/>
                </a:solidFill>
              </a:rPr>
              <a:t>Masyarakat</a:t>
            </a:r>
            <a:r>
              <a:rPr lang="en-US" sz="2800" dirty="0" smtClean="0">
                <a:solidFill>
                  <a:sysClr val="windowText" lastClr="000000"/>
                </a:solidFill>
              </a:rPr>
              <a:t> </a:t>
            </a:r>
            <a:endParaRPr lang="en-US" sz="2800" dirty="0">
              <a:solidFill>
                <a:sysClr val="windowText" lastClr="000000"/>
              </a:solidFill>
            </a:endParaRPr>
          </a:p>
        </p:txBody>
      </p:sp>
      <p:sp>
        <p:nvSpPr>
          <p:cNvPr id="6" name="Oval 5"/>
          <p:cNvSpPr/>
          <p:nvPr/>
        </p:nvSpPr>
        <p:spPr>
          <a:xfrm rot="582842">
            <a:off x="4228465" y="874756"/>
            <a:ext cx="4724400" cy="26670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ysClr val="windowText" lastClr="000000"/>
                </a:solidFill>
              </a:rPr>
              <a:t>Bukan</a:t>
            </a:r>
            <a:r>
              <a:rPr lang="en-US" sz="2800" dirty="0" smtClean="0">
                <a:solidFill>
                  <a:sysClr val="windowText" lastClr="000000"/>
                </a:solidFill>
              </a:rPr>
              <a:t> </a:t>
            </a:r>
            <a:r>
              <a:rPr lang="en-US" sz="2800" dirty="0" err="1" smtClean="0">
                <a:solidFill>
                  <a:sysClr val="windowText" lastClr="000000"/>
                </a:solidFill>
              </a:rPr>
              <a:t>hanya</a:t>
            </a:r>
            <a:r>
              <a:rPr lang="en-US" sz="2800" dirty="0" smtClean="0">
                <a:solidFill>
                  <a:sysClr val="windowText" lastClr="000000"/>
                </a:solidFill>
              </a:rPr>
              <a:t> </a:t>
            </a:r>
            <a:r>
              <a:rPr lang="en-US" sz="2800" dirty="0" err="1" smtClean="0">
                <a:solidFill>
                  <a:sysClr val="windowText" lastClr="000000"/>
                </a:solidFill>
              </a:rPr>
              <a:t>Mahasiswa</a:t>
            </a:r>
            <a:r>
              <a:rPr lang="en-US" sz="2800" dirty="0" smtClean="0">
                <a:solidFill>
                  <a:sysClr val="windowText" lastClr="000000"/>
                </a:solidFill>
              </a:rPr>
              <a:t> </a:t>
            </a:r>
            <a:r>
              <a:rPr lang="en-US" sz="2800" dirty="0" err="1" smtClean="0">
                <a:solidFill>
                  <a:sysClr val="windowText" lastClr="000000"/>
                </a:solidFill>
              </a:rPr>
              <a:t>Peminatan</a:t>
            </a:r>
            <a:r>
              <a:rPr lang="en-US" sz="2800" dirty="0" smtClean="0">
                <a:solidFill>
                  <a:sysClr val="windowText" lastClr="000000"/>
                </a:solidFill>
              </a:rPr>
              <a:t> </a:t>
            </a:r>
            <a:r>
              <a:rPr lang="en-US" sz="2800" dirty="0" err="1" smtClean="0">
                <a:solidFill>
                  <a:sysClr val="windowText" lastClr="000000"/>
                </a:solidFill>
              </a:rPr>
              <a:t>Promkes</a:t>
            </a:r>
            <a:r>
              <a:rPr lang="en-US" sz="2800" dirty="0" smtClean="0">
                <a:solidFill>
                  <a:sysClr val="windowText" lastClr="000000"/>
                </a:solidFill>
              </a:rPr>
              <a:t> </a:t>
            </a:r>
            <a:r>
              <a:rPr lang="en-US" sz="2800" dirty="0" err="1" smtClean="0">
                <a:solidFill>
                  <a:sysClr val="windowText" lastClr="000000"/>
                </a:solidFill>
              </a:rPr>
              <a:t>saja</a:t>
            </a:r>
            <a:r>
              <a:rPr lang="en-US" sz="2800" dirty="0" smtClean="0">
                <a:solidFill>
                  <a:sysClr val="windowText" lastClr="000000"/>
                </a:solidFill>
              </a:rPr>
              <a:t>!!!</a:t>
            </a:r>
            <a:endParaRPr lang="en-US" sz="2800" dirty="0">
              <a:solidFill>
                <a:sysClr val="windowText" lastClr="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0" y="2395803"/>
            <a:ext cx="1443024" cy="1323439"/>
          </a:xfrm>
          <a:prstGeom prst="rect">
            <a:avLst/>
          </a:prstGeom>
          <a:noFill/>
          <a:ln w="9525" algn="ctr">
            <a:noFill/>
            <a:miter lim="800000"/>
            <a:headEnd/>
            <a:tailEnd/>
          </a:ln>
        </p:spPr>
        <p:txBody>
          <a:bodyPr wrap="none">
            <a:spAutoFit/>
          </a:bodyPr>
          <a:lstStyle/>
          <a:p>
            <a:r>
              <a:rPr lang="en-US" sz="2000" b="1"/>
              <a:t>Faktor</a:t>
            </a:r>
          </a:p>
          <a:p>
            <a:r>
              <a:rPr lang="en-US" sz="2000" b="1"/>
              <a:t>Lingkungan</a:t>
            </a:r>
          </a:p>
          <a:p>
            <a:r>
              <a:rPr lang="en-US" sz="2000" b="1"/>
              <a:t>Fisik, Kimia,</a:t>
            </a:r>
          </a:p>
          <a:p>
            <a:r>
              <a:rPr lang="en-US" sz="2000" b="1"/>
              <a:t>Biologi</a:t>
            </a:r>
          </a:p>
        </p:txBody>
      </p:sp>
      <p:sp>
        <p:nvSpPr>
          <p:cNvPr id="11267" name="Text Box 5"/>
          <p:cNvSpPr txBox="1">
            <a:spLocks noChangeArrowheads="1"/>
          </p:cNvSpPr>
          <p:nvPr/>
        </p:nvSpPr>
        <p:spPr bwMode="auto">
          <a:xfrm>
            <a:off x="3200400" y="723900"/>
            <a:ext cx="3429000" cy="400110"/>
          </a:xfrm>
          <a:prstGeom prst="rect">
            <a:avLst/>
          </a:prstGeom>
          <a:noFill/>
          <a:ln w="9525" algn="ctr">
            <a:noFill/>
            <a:miter lim="800000"/>
            <a:headEnd/>
            <a:tailEnd/>
          </a:ln>
        </p:spPr>
        <p:txBody>
          <a:bodyPr wrap="square">
            <a:spAutoFit/>
          </a:bodyPr>
          <a:lstStyle/>
          <a:p>
            <a:pPr algn="ctr"/>
            <a:r>
              <a:rPr lang="en-US" sz="2000" b="1" dirty="0" err="1" smtClean="0"/>
              <a:t>Faktor</a:t>
            </a:r>
            <a:r>
              <a:rPr lang="en-US" sz="2000" b="1" dirty="0" smtClean="0"/>
              <a:t> </a:t>
            </a:r>
            <a:r>
              <a:rPr lang="en-US" sz="2000" b="1" dirty="0" err="1" smtClean="0"/>
              <a:t>Perilaku</a:t>
            </a:r>
            <a:r>
              <a:rPr lang="en-US" sz="2000" b="1" dirty="0" smtClean="0"/>
              <a:t> </a:t>
            </a:r>
            <a:endParaRPr lang="en-US" sz="2000" b="1" dirty="0"/>
          </a:p>
        </p:txBody>
      </p:sp>
      <p:sp>
        <p:nvSpPr>
          <p:cNvPr id="11268" name="Text Box 6"/>
          <p:cNvSpPr txBox="1">
            <a:spLocks noChangeArrowheads="1"/>
          </p:cNvSpPr>
          <p:nvPr/>
        </p:nvSpPr>
        <p:spPr bwMode="auto">
          <a:xfrm>
            <a:off x="7391400" y="2586303"/>
            <a:ext cx="1295676" cy="1015663"/>
          </a:xfrm>
          <a:prstGeom prst="rect">
            <a:avLst/>
          </a:prstGeom>
          <a:noFill/>
          <a:ln w="9525" algn="ctr">
            <a:noFill/>
            <a:miter lim="800000"/>
            <a:headEnd/>
            <a:tailEnd/>
          </a:ln>
        </p:spPr>
        <p:txBody>
          <a:bodyPr wrap="none">
            <a:spAutoFit/>
          </a:bodyPr>
          <a:lstStyle/>
          <a:p>
            <a:r>
              <a:rPr lang="en-US" sz="2000" b="1"/>
              <a:t>Faktor</a:t>
            </a:r>
          </a:p>
          <a:p>
            <a:r>
              <a:rPr lang="en-US" sz="2000" b="1"/>
              <a:t>Pelayanan</a:t>
            </a:r>
          </a:p>
          <a:p>
            <a:r>
              <a:rPr lang="en-US" sz="2000" b="1"/>
              <a:t>Kesehatan</a:t>
            </a:r>
          </a:p>
        </p:txBody>
      </p:sp>
      <p:sp>
        <p:nvSpPr>
          <p:cNvPr id="11269" name="Text Box 7"/>
          <p:cNvSpPr txBox="1">
            <a:spLocks noChangeArrowheads="1"/>
          </p:cNvSpPr>
          <p:nvPr/>
        </p:nvSpPr>
        <p:spPr bwMode="auto">
          <a:xfrm>
            <a:off x="4267200" y="4554802"/>
            <a:ext cx="1467132" cy="1015663"/>
          </a:xfrm>
          <a:prstGeom prst="rect">
            <a:avLst/>
          </a:prstGeom>
          <a:noFill/>
          <a:ln w="9525" algn="ctr">
            <a:noFill/>
            <a:miter lim="800000"/>
            <a:headEnd/>
            <a:tailEnd/>
          </a:ln>
        </p:spPr>
        <p:txBody>
          <a:bodyPr wrap="none">
            <a:spAutoFit/>
          </a:bodyPr>
          <a:lstStyle/>
          <a:p>
            <a:pPr algn="ctr"/>
            <a:r>
              <a:rPr lang="en-US" sz="2000" b="1"/>
              <a:t>Faktor</a:t>
            </a:r>
          </a:p>
          <a:p>
            <a:pPr algn="ctr"/>
            <a:r>
              <a:rPr lang="en-US" sz="2000" b="1"/>
              <a:t>Genetika</a:t>
            </a:r>
          </a:p>
          <a:p>
            <a:pPr algn="ctr"/>
            <a:r>
              <a:rPr lang="en-US" sz="2000" b="1"/>
              <a:t>(Keturunan)</a:t>
            </a:r>
          </a:p>
        </p:txBody>
      </p:sp>
      <p:sp>
        <p:nvSpPr>
          <p:cNvPr id="11270" name="Oval 12"/>
          <p:cNvSpPr>
            <a:spLocks noChangeArrowheads="1"/>
          </p:cNvSpPr>
          <p:nvPr/>
        </p:nvSpPr>
        <p:spPr bwMode="auto">
          <a:xfrm>
            <a:off x="3810000" y="2141803"/>
            <a:ext cx="2133600" cy="1651000"/>
          </a:xfrm>
          <a:prstGeom prst="ellipse">
            <a:avLst/>
          </a:prstGeom>
          <a:solidFill>
            <a:srgbClr val="99CCFF"/>
          </a:solidFill>
          <a:ln w="57150" cmpd="thinThick" algn="ctr">
            <a:solidFill>
              <a:schemeClr val="tx1"/>
            </a:solidFill>
            <a:round/>
            <a:headEnd/>
            <a:tailEnd/>
          </a:ln>
        </p:spPr>
        <p:txBody>
          <a:bodyPr wrap="none" anchor="ctr"/>
          <a:lstStyle/>
          <a:p>
            <a:pPr algn="ctr"/>
            <a:r>
              <a:rPr lang="en-US" sz="2800" b="1" dirty="0" err="1"/>
              <a:t>Derajat</a:t>
            </a:r>
            <a:endParaRPr lang="en-US" sz="2800" b="1" dirty="0"/>
          </a:p>
          <a:p>
            <a:pPr algn="ctr"/>
            <a:r>
              <a:rPr lang="en-US" sz="2800" b="1" dirty="0" err="1"/>
              <a:t>Kesehatan</a:t>
            </a:r>
            <a:endParaRPr lang="en-US" sz="2800" b="1" dirty="0"/>
          </a:p>
        </p:txBody>
      </p:sp>
      <p:sp>
        <p:nvSpPr>
          <p:cNvPr id="11271" name="Text Box 13"/>
          <p:cNvSpPr txBox="1">
            <a:spLocks noChangeArrowheads="1"/>
          </p:cNvSpPr>
          <p:nvPr/>
        </p:nvSpPr>
        <p:spPr bwMode="auto">
          <a:xfrm>
            <a:off x="0" y="0"/>
            <a:ext cx="8534400" cy="738664"/>
          </a:xfrm>
          <a:prstGeom prst="rect">
            <a:avLst/>
          </a:prstGeom>
          <a:noFill/>
          <a:ln w="9525" algn="ctr">
            <a:noFill/>
            <a:miter lim="800000"/>
            <a:headEnd/>
            <a:tailEnd/>
          </a:ln>
        </p:spPr>
        <p:txBody>
          <a:bodyPr wrap="square">
            <a:spAutoFit/>
          </a:bodyPr>
          <a:lstStyle/>
          <a:p>
            <a:r>
              <a:rPr lang="en-US" b="1" dirty="0" err="1" smtClean="0"/>
              <a:t>Teori</a:t>
            </a:r>
            <a:r>
              <a:rPr lang="en-US" b="1" dirty="0" smtClean="0"/>
              <a:t> </a:t>
            </a:r>
            <a:r>
              <a:rPr lang="en-US" b="1" dirty="0"/>
              <a:t>H.L. Blum (1974):</a:t>
            </a:r>
          </a:p>
          <a:p>
            <a:r>
              <a:rPr lang="en-US" sz="2400" b="1" dirty="0" err="1">
                <a:solidFill>
                  <a:srgbClr val="C00000"/>
                </a:solidFill>
              </a:rPr>
              <a:t>Faktor-Faktor</a:t>
            </a:r>
            <a:r>
              <a:rPr lang="en-US" sz="2400" b="1" dirty="0">
                <a:solidFill>
                  <a:srgbClr val="C00000"/>
                </a:solidFill>
              </a:rPr>
              <a:t> Yang </a:t>
            </a:r>
            <a:r>
              <a:rPr lang="en-US" sz="2400" b="1" dirty="0" err="1">
                <a:solidFill>
                  <a:srgbClr val="C00000"/>
                </a:solidFill>
              </a:rPr>
              <a:t>Mempengaruhi</a:t>
            </a:r>
            <a:r>
              <a:rPr lang="en-US" sz="2400" b="1" dirty="0">
                <a:solidFill>
                  <a:srgbClr val="C00000"/>
                </a:solidFill>
              </a:rPr>
              <a:t> </a:t>
            </a:r>
            <a:r>
              <a:rPr lang="en-US" sz="2400" b="1" dirty="0" err="1">
                <a:solidFill>
                  <a:srgbClr val="C00000"/>
                </a:solidFill>
              </a:rPr>
              <a:t>Derajat</a:t>
            </a:r>
            <a:r>
              <a:rPr lang="en-US" sz="2400" b="1" dirty="0">
                <a:solidFill>
                  <a:srgbClr val="C00000"/>
                </a:solidFill>
              </a:rPr>
              <a:t> </a:t>
            </a:r>
            <a:r>
              <a:rPr lang="en-US" sz="2400" b="1" dirty="0" err="1">
                <a:solidFill>
                  <a:srgbClr val="C00000"/>
                </a:solidFill>
              </a:rPr>
              <a:t>Kesehatan</a:t>
            </a:r>
            <a:endParaRPr lang="en-US" sz="2400" b="1" dirty="0">
              <a:solidFill>
                <a:srgbClr val="C00000"/>
              </a:solidFill>
            </a:endParaRPr>
          </a:p>
        </p:txBody>
      </p:sp>
      <p:sp>
        <p:nvSpPr>
          <p:cNvPr id="12" name="Oval 11"/>
          <p:cNvSpPr/>
          <p:nvPr/>
        </p:nvSpPr>
        <p:spPr>
          <a:xfrm>
            <a:off x="2895600" y="1443303"/>
            <a:ext cx="3962400" cy="29845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Up Arrow 12"/>
          <p:cNvSpPr/>
          <p:nvPr/>
        </p:nvSpPr>
        <p:spPr>
          <a:xfrm>
            <a:off x="4724400" y="3983303"/>
            <a:ext cx="457200" cy="635000"/>
          </a:xfrm>
          <a:prstGeom prst="upArrow">
            <a:avLst/>
          </a:prstGeom>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ight Arrow 13"/>
          <p:cNvSpPr/>
          <p:nvPr/>
        </p:nvSpPr>
        <p:spPr>
          <a:xfrm>
            <a:off x="1524000" y="1824303"/>
            <a:ext cx="1981200" cy="2159000"/>
          </a:xfrm>
          <a:prstGeom prst="rightArrow">
            <a:avLst/>
          </a:prstGeom>
          <a:solidFill>
            <a:srgbClr val="FFC000"/>
          </a:solid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Left Arrow 14"/>
          <p:cNvSpPr/>
          <p:nvPr/>
        </p:nvSpPr>
        <p:spPr>
          <a:xfrm>
            <a:off x="6172200" y="2586303"/>
            <a:ext cx="1219200" cy="762000"/>
          </a:xfrm>
          <a:prstGeom prst="lef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Down Arrow 16"/>
          <p:cNvSpPr/>
          <p:nvPr/>
        </p:nvSpPr>
        <p:spPr>
          <a:xfrm>
            <a:off x="3886200" y="1062303"/>
            <a:ext cx="1752600" cy="952500"/>
          </a:xfrm>
          <a:prstGeom prst="downArrow">
            <a:avLst/>
          </a:prstGeom>
          <a:solidFill>
            <a:srgbClr val="CCFF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Slide Number Placeholder 15"/>
          <p:cNvSpPr>
            <a:spLocks noGrp="1"/>
          </p:cNvSpPr>
          <p:nvPr>
            <p:ph type="sldNum" sz="quarter" idx="12"/>
          </p:nvPr>
        </p:nvSpPr>
        <p:spPr>
          <a:xfrm>
            <a:off x="6553200" y="5113074"/>
            <a:ext cx="2133600" cy="304271"/>
          </a:xfrm>
        </p:spPr>
        <p:txBody>
          <a:bodyPr/>
          <a:lstStyle/>
          <a:p>
            <a:pPr>
              <a:defRPr/>
            </a:pPr>
            <a:fld id="{CA181AF8-6422-4A3F-92F3-397821FD7CB6}" type="slidenum">
              <a:rPr lang="en-US"/>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946</TotalTime>
  <Words>1513</Words>
  <Application>Microsoft Office PowerPoint</Application>
  <PresentationFormat>On-screen Show (16:10)</PresentationFormat>
  <Paragraphs>192</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DASAR PROMOSI KESEHATAN</vt:lpstr>
      <vt:lpstr>DESKRIPSI  MATA KULIAH</vt:lpstr>
      <vt:lpstr>POKOK BAHASAN</vt:lpstr>
      <vt:lpstr>Referensi</vt:lpstr>
      <vt:lpstr>Kontrak Kuliah</vt:lpstr>
      <vt:lpstr>Masih ingat Definisi SEHAT ?</vt:lpstr>
      <vt:lpstr>SEHAT…. (UU No. 36 th 2009 ttg Kesehatan)</vt:lpstr>
      <vt:lpstr>Promosi Kesehatan Penting?</vt:lpstr>
      <vt:lpstr>Slide 9</vt:lpstr>
      <vt:lpstr>Health Promotion &amp;  Health Education</vt:lpstr>
      <vt:lpstr>Health Promotion</vt:lpstr>
      <vt:lpstr>Promosi Kesehatan</vt:lpstr>
      <vt:lpstr>Milestone of Health Promotion</vt:lpstr>
      <vt:lpstr>Deklarasi Alma Ata ( 1978 ) </vt:lpstr>
      <vt:lpstr>Ottawa Charter, 1986, Strategi Promkes:</vt:lpstr>
      <vt:lpstr>5 pilar utama atau 5 ruang lingkup  promosi kesehatan(Ottawa Charter, 1986)</vt:lpstr>
      <vt:lpstr>Deklarasi Jakarta, 1997</vt:lpstr>
      <vt:lpstr>Deklarasi Jakarta: prioritas promosi kesehatan abad 21</vt:lpstr>
      <vt:lpstr>The Bangkok Charter   for Health Promotion in a globalized world, 2005</vt:lpstr>
      <vt:lpstr>The Bangkok Charter   for Health Promotion in a globalized world, 2005</vt:lpstr>
      <vt:lpstr>The Bangkok Charter   for Health Promotion in a globalized world, 2005</vt:lpstr>
      <vt:lpstr>Vancouver- Canada (2007)</vt:lpstr>
      <vt:lpstr>RUANG LINGKUP PROMOSI KESEHATAN</vt:lpstr>
      <vt:lpstr>Ruang lingkup Promosi Kesehatan berdasarkan aspek pelayanan kesehatan :</vt:lpstr>
      <vt:lpstr>Ruang lingkup Promosi Kesehatan berdasarkan tatanan (tempat pelaksanaan)</vt:lpstr>
      <vt:lpstr>Siapa Sasaran Promkes ?</vt:lpstr>
      <vt:lpstr>VISI = Visi Pembangunan Kesehatan</vt:lpstr>
      <vt:lpstr>Misi Promosi Kesehatan</vt:lpstr>
      <vt:lpstr>Slide 29</vt:lpstr>
      <vt:lpstr>Tugas 1:</vt:lpstr>
      <vt:lpstr>MISI = STRATEGI PROMOSI KESEHATAN </vt:lpstr>
      <vt:lpstr>Tugas 2: (sesuai urutan)</vt:lpstr>
      <vt:lpstr>See You Next two Weeks!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DASAR PROMKES</dc:title>
  <dc:creator>user</dc:creator>
  <cp:lastModifiedBy>user</cp:lastModifiedBy>
  <cp:revision>30</cp:revision>
  <dcterms:created xsi:type="dcterms:W3CDTF">2015-09-15T04:15:58Z</dcterms:created>
  <dcterms:modified xsi:type="dcterms:W3CDTF">2015-09-18T11:21:10Z</dcterms:modified>
</cp:coreProperties>
</file>