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5"/>
  </p:notesMasterIdLst>
  <p:sldIdLst>
    <p:sldId id="257" r:id="rId2"/>
    <p:sldId id="276" r:id="rId3"/>
    <p:sldId id="27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xmlns="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FFFFFF"/>
    <a:srgbClr val="F3F2F2"/>
    <a:srgbClr val="55609D"/>
    <a:srgbClr val="016DB8"/>
    <a:srgbClr val="0570BA"/>
    <a:srgbClr val="6C6DB1"/>
    <a:srgbClr val="CC0000"/>
    <a:srgbClr val="FFF6F4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9" autoAdjust="0"/>
    <p:restoredTop sz="95326" autoAdjust="0"/>
  </p:normalViewPr>
  <p:slideViewPr>
    <p:cSldViewPr snapToGrid="0">
      <p:cViewPr varScale="1"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pPr/>
              <a:t>3/1/2021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218" y="1837765"/>
            <a:ext cx="4430806" cy="2364628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218" y="4338919"/>
            <a:ext cx="3583642" cy="699248"/>
          </a:xfrm>
        </p:spPr>
        <p:txBody>
          <a:bodyPr>
            <a:normAutofit/>
          </a:bodyPr>
          <a:lstStyle>
            <a:lvl1pPr marL="0" indent="0" algn="l">
              <a:buNone/>
              <a:defRPr sz="1500" i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8983" y="398277"/>
            <a:ext cx="2228850" cy="453370"/>
          </a:xfrm>
          <a:prstGeom prst="rect">
            <a:avLst/>
          </a:prstGeom>
        </p:spPr>
        <p:txBody>
          <a:bodyPr/>
          <a:lstStyle>
            <a:lvl1pPr>
              <a:defRPr sz="1050" b="1" spc="22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5" y="2483224"/>
            <a:ext cx="1761563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001" y="1185657"/>
            <a:ext cx="4825893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2001" y="2088777"/>
            <a:ext cx="482589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64292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43631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1037483"/>
            <a:ext cx="7308478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2034709"/>
            <a:ext cx="7308478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1243671"/>
            <a:ext cx="7308478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2240902"/>
            <a:ext cx="7308478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5" y="1709739"/>
            <a:ext cx="3617258" cy="2145086"/>
          </a:xfrm>
        </p:spPr>
        <p:txBody>
          <a:bodyPr anchor="b">
            <a:normAutofit/>
          </a:bodyPr>
          <a:lstStyle>
            <a:lvl1pPr>
              <a:defRPr sz="36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755" y="3979864"/>
            <a:ext cx="3232616" cy="103140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4518212"/>
            <a:ext cx="3009168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5047130"/>
            <a:ext cx="3009168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4518212"/>
            <a:ext cx="3023987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5047130"/>
            <a:ext cx="3023987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6"/>
            <a:ext cx="9144000" cy="4258233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9" y="1243671"/>
            <a:ext cx="2669243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9" y="2240902"/>
            <a:ext cx="2669243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514850" y="761724"/>
            <a:ext cx="4629150" cy="6096281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5" y="2483224"/>
            <a:ext cx="1761563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001" y="1185657"/>
            <a:ext cx="4825893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2001" y="2088777"/>
            <a:ext cx="482589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14" r:id="rId10"/>
    <p:sldLayoutId id="2147483715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543" y="2617973"/>
            <a:ext cx="4831834" cy="1514895"/>
          </a:xfrm>
        </p:spPr>
        <p:txBody>
          <a:bodyPr/>
          <a:lstStyle/>
          <a:p>
            <a:pPr algn="l">
              <a:lnSpc>
                <a:spcPct val="75000"/>
              </a:lnSpc>
            </a:pPr>
            <a:r>
              <a:rPr lang="en-US" sz="1875" b="1" dirty="0">
                <a:solidFill>
                  <a:srgbClr val="2E75B6"/>
                </a:solidFill>
              </a:rPr>
              <a:t>PERTEMUAN #4A</a:t>
            </a:r>
            <a:r>
              <a:rPr lang="en-US" b="1" dirty="0">
                <a:solidFill>
                  <a:srgbClr val="2E75B6"/>
                </a:solidFill>
              </a:rPr>
              <a:t/>
            </a:r>
            <a:br>
              <a:rPr lang="en-US" b="1" dirty="0">
                <a:solidFill>
                  <a:srgbClr val="2E75B6"/>
                </a:solidFill>
              </a:rPr>
            </a:br>
            <a:r>
              <a:rPr lang="en-US" sz="3750" b="1" dirty="0">
                <a:solidFill>
                  <a:srgbClr val="2E75B6"/>
                </a:solidFill>
              </a:rPr>
              <a:t>REVIEW MATERI 2-3</a:t>
            </a:r>
            <a:r>
              <a:rPr lang="en-US" b="1" dirty="0">
                <a:solidFill>
                  <a:srgbClr val="2E75B6"/>
                </a:solidFill>
              </a:rPr>
              <a:t/>
            </a:r>
            <a:br>
              <a:rPr lang="en-US" b="1" dirty="0">
                <a:solidFill>
                  <a:srgbClr val="2E75B6"/>
                </a:solidFill>
              </a:rPr>
            </a:br>
            <a:r>
              <a:rPr lang="en-US" sz="1875" dirty="0">
                <a:solidFill>
                  <a:srgbClr val="2E75B6"/>
                </a:solidFill>
              </a:rPr>
              <a:t>DARI PRASEJARAH KE SEJARAH</a:t>
            </a:r>
            <a:endParaRPr lang="en-ID" sz="1875" b="1" dirty="0">
              <a:solidFill>
                <a:srgbClr val="2E75B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543" y="4240027"/>
            <a:ext cx="4831833" cy="89246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ID" sz="1050" b="1" dirty="0"/>
              <a:t>TIM PENGAMPU MATA KULIAH SEJARAH DESAIN KOMUNIKASI VISUAL</a:t>
            </a:r>
          </a:p>
          <a:p>
            <a:pPr algn="l">
              <a:spcBef>
                <a:spcPts val="0"/>
              </a:spcBef>
            </a:pPr>
            <a:r>
              <a:rPr lang="en-ID" sz="1200" b="1" dirty="0"/>
              <a:t>2020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2569559" y="1349640"/>
            <a:ext cx="2899065" cy="4325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900" dirty="0">
              <a:solidFill>
                <a:srgbClr val="FF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5964865" y="348631"/>
            <a:ext cx="2750511" cy="5085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rgbClr val="2E75B6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SEJARAH DESAIN KOMUNIKASI VISUAL</a:t>
            </a:r>
            <a:endParaRPr lang="en-ID" sz="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09D0F1-4C39-4CF0-A193-F7DA28A44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2065" y="348631"/>
            <a:ext cx="1167494" cy="11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54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D681B-C52E-4F39-A6FE-52C7D348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1" y="1243671"/>
            <a:ext cx="7308478" cy="809251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KUIS REVIEW PERTEMUAN 2-3 </a:t>
            </a:r>
            <a:endParaRPr lang="en-ID" sz="25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31724FC-AFF5-49CC-9133-3A46FAC5C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7707462"/>
              </p:ext>
            </p:extLst>
          </p:nvPr>
        </p:nvGraphicFramePr>
        <p:xfrm>
          <a:off x="917575" y="2241550"/>
          <a:ext cx="730885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425">
                  <a:extLst>
                    <a:ext uri="{9D8B030D-6E8A-4147-A177-3AD203B41FA5}">
                      <a16:colId xmlns:a16="http://schemas.microsoft.com/office/drawing/2014/main" xmlns="" val="4068100491"/>
                    </a:ext>
                  </a:extLst>
                </a:gridCol>
                <a:gridCol w="3654425">
                  <a:extLst>
                    <a:ext uri="{9D8B030D-6E8A-4147-A177-3AD203B41FA5}">
                      <a16:colId xmlns:a16="http://schemas.microsoft.com/office/drawing/2014/main" xmlns="" val="91197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NIM GANJIL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NIM GENAP</a:t>
                      </a:r>
                      <a:endParaRPr lang="en-ID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50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500" dirty="0"/>
                        <a:t>JELASKAN DENGAN CONTOH BAHWA DARI SEJAK MASA PRASEJARAH GAMBAR ITU PADA DASARNYA ADALAH UTILITARIAN DAN BUKAN EKSPRESI KESENIAN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500" dirty="0"/>
                        <a:t>JELASKAN APA SAJA KONTRIBUSI BESAR PERADABAN MESOPOTAMIA DAN LEMBAH NIL PADA DUNIA GRAFIS</a:t>
                      </a:r>
                      <a:endParaRPr lang="en-ID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685783" rtl="0" eaLnBrk="1" latinLnBrk="0" hangingPunct="1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JELASKAN DENGAN CONTOH BAHWA KEMAMPUAN HUMANOID BERKOMUNIKASI SUDAH ADA SEJAK MEREKA DAPAT MEMBUAT DAN MEMPERGUNAKAN ALAT</a:t>
                      </a:r>
                    </a:p>
                    <a:p>
                      <a:pPr marL="342900" indent="-342900" algn="l" defTabSz="685783" rtl="0" eaLnBrk="1" latinLnBrk="0" hangingPunct="1">
                        <a:spcBef>
                          <a:spcPts val="600"/>
                        </a:spcBef>
                        <a:buFont typeface="+mj-lt"/>
                        <a:buAutoNum type="arabicPeriod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JELASKAN MENGAPA TUMBUHNYA PERADABAN MENUMBUHKAN CIKAL BAKAL PENDIDIKAN</a:t>
                      </a:r>
                      <a:endParaRPr lang="en-ID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728506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6A2416-57FA-4CD4-BBFF-634A027974DD}"/>
              </a:ext>
            </a:extLst>
          </p:cNvPr>
          <p:cNvGrpSpPr/>
          <p:nvPr/>
        </p:nvGrpSpPr>
        <p:grpSpPr>
          <a:xfrm>
            <a:off x="3796777" y="348630"/>
            <a:ext cx="4918599" cy="508516"/>
            <a:chOff x="3796777" y="348630"/>
            <a:chExt cx="4918599" cy="508516"/>
          </a:xfrm>
        </p:grpSpPr>
        <p:sp>
          <p:nvSpPr>
            <p:cNvPr id="6" name="Subtitle 4">
              <a:extLst>
                <a:ext uri="{FF2B5EF4-FFF2-40B4-BE49-F238E27FC236}">
                  <a16:creationId xmlns:a16="http://schemas.microsoft.com/office/drawing/2014/main" xmlns="" id="{6E67B900-509B-43C2-83E3-9C67B000CDF3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7" name="Subtitle 4">
              <a:extLst>
                <a:ext uri="{FF2B5EF4-FFF2-40B4-BE49-F238E27FC236}">
                  <a16:creationId xmlns:a16="http://schemas.microsoft.com/office/drawing/2014/main" xmlns="" id="{C3B95E90-7468-4108-925F-C5BCF18BAEC9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5707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98C3D-169D-4FD9-9A4C-002A7F8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SYARAT DAN KETENTUAN</a:t>
            </a:r>
            <a:br>
              <a:rPr lang="en-US" sz="2500" dirty="0"/>
            </a:br>
            <a:r>
              <a:rPr lang="en-US" sz="2500" dirty="0"/>
              <a:t>PENYELESAIAN SOAL KUIS</a:t>
            </a:r>
            <a:endParaRPr lang="en-ID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D80AC-8E32-4A28-8710-1BF72886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WAKTU PENGERJAAN HINGGA PENGUMPULAN ADALAH MAKSIMAL 30 MENIT (TERHITUNG SEJAK SOAL KUIS DAPAT DIAKSES)</a:t>
            </a:r>
          </a:p>
          <a:p>
            <a:r>
              <a:rPr lang="en-US" sz="1500" dirty="0"/>
              <a:t>DIKERJAKAN DI KERTAS, DITULIS TANGAN RAPI DAN TERBACA. TULISAN KEMUDIAN DIFOTO UNTUK DIUNGGAH KE FORUM YANG TELAH TERSEDIA</a:t>
            </a:r>
          </a:p>
          <a:p>
            <a:r>
              <a:rPr lang="en-US" sz="1500" dirty="0"/>
              <a:t>FILE GAMBAR DIBERI NAMA </a:t>
            </a:r>
            <a:r>
              <a:rPr lang="en-US" sz="1500" b="1" dirty="0"/>
              <a:t>K1-NIM-NAMA </a:t>
            </a:r>
            <a:r>
              <a:rPr lang="en-US" sz="1500" dirty="0"/>
              <a:t>DISIMPAN DALAM FORMAT </a:t>
            </a:r>
            <a:r>
              <a:rPr lang="en-US" sz="1500" b="1" dirty="0"/>
              <a:t>JPG/JPEG </a:t>
            </a:r>
            <a:r>
              <a:rPr lang="en-US" sz="1500" dirty="0"/>
              <a:t>PERHATIKAN BESARAN FILE AGAR TIDAK LEBIH DARI 5 MB</a:t>
            </a:r>
          </a:p>
          <a:p>
            <a:r>
              <a:rPr lang="en-US" sz="1500" dirty="0"/>
              <a:t>SETELAH 30 MENIT PERKULIAHAN AKAN DILANJUTKAN DENGAN VICON YANG LINK-NYA DAPAT DILIHAT DI FORUM PERKULIAHAN</a:t>
            </a:r>
            <a:endParaRPr lang="en-ID" sz="15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A826A3B-CF51-4A5F-9D9B-415CFD803DC9}"/>
              </a:ext>
            </a:extLst>
          </p:cNvPr>
          <p:cNvGrpSpPr/>
          <p:nvPr/>
        </p:nvGrpSpPr>
        <p:grpSpPr>
          <a:xfrm>
            <a:off x="3796777" y="348630"/>
            <a:ext cx="4918599" cy="508516"/>
            <a:chOff x="3796777" y="348630"/>
            <a:chExt cx="4918599" cy="508516"/>
          </a:xfrm>
        </p:grpSpPr>
        <p:sp>
          <p:nvSpPr>
            <p:cNvPr id="5" name="Subtitle 4">
              <a:extLst>
                <a:ext uri="{FF2B5EF4-FFF2-40B4-BE49-F238E27FC236}">
                  <a16:creationId xmlns:a16="http://schemas.microsoft.com/office/drawing/2014/main" xmlns="" id="{A7D8F9A1-A7F2-46A5-AA17-DF62B434793F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Subtitle 4">
              <a:extLst>
                <a:ext uri="{FF2B5EF4-FFF2-40B4-BE49-F238E27FC236}">
                  <a16:creationId xmlns:a16="http://schemas.microsoft.com/office/drawing/2014/main" xmlns="" id="{E0F1B984-58CB-4D4A-AF22-F47840CE207A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94195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3245</TotalTime>
  <Words>177</Words>
  <Application>Microsoft Office PowerPoint</Application>
  <PresentationFormat>On-screen Show (4:3)</PresentationFormat>
  <Paragraphs>26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PERTEMUAN #4A REVIEW MATERI 2-3 DARI PRASEJARAH KE SEJARAH</vt:lpstr>
      <vt:lpstr>KUIS REVIEW PERTEMUAN 2-3 </vt:lpstr>
      <vt:lpstr>SYARAT DAN KETENTUAN PENYELESAIAN SOAL KUIS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Lenovo</cp:lastModifiedBy>
  <cp:revision>202</cp:revision>
  <dcterms:created xsi:type="dcterms:W3CDTF">2020-07-23T01:18:59Z</dcterms:created>
  <dcterms:modified xsi:type="dcterms:W3CDTF">2021-03-01T06:08:56Z</dcterms:modified>
</cp:coreProperties>
</file>