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A2FD-CE4F-439B-9468-5928EF29E585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D3E3-0024-42BF-A46E-F81E7DAC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0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A2FD-CE4F-439B-9468-5928EF29E585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D3E3-0024-42BF-A46E-F81E7DAC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A2FD-CE4F-439B-9468-5928EF29E585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D3E3-0024-42BF-A46E-F81E7DAC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A2FD-CE4F-439B-9468-5928EF29E585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D3E3-0024-42BF-A46E-F81E7DAC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9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A2FD-CE4F-439B-9468-5928EF29E585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D3E3-0024-42BF-A46E-F81E7DAC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9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A2FD-CE4F-439B-9468-5928EF29E585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D3E3-0024-42BF-A46E-F81E7DAC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9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A2FD-CE4F-439B-9468-5928EF29E585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D3E3-0024-42BF-A46E-F81E7DAC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1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A2FD-CE4F-439B-9468-5928EF29E585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D3E3-0024-42BF-A46E-F81E7DAC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2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A2FD-CE4F-439B-9468-5928EF29E585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D3E3-0024-42BF-A46E-F81E7DAC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2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A2FD-CE4F-439B-9468-5928EF29E585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D3E3-0024-42BF-A46E-F81E7DAC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3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A2FD-CE4F-439B-9468-5928EF29E585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D3E3-0024-42BF-A46E-F81E7DAC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6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9A2FD-CE4F-439B-9468-5928EF29E585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1D3E3-0024-42BF-A46E-F81E7DAC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5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/>
              <a:t>Sesi</a:t>
            </a:r>
            <a:r>
              <a:rPr lang="en-US" dirty="0"/>
              <a:t> 5 </a:t>
            </a:r>
            <a:br>
              <a:rPr lang="en-US" dirty="0"/>
            </a:br>
            <a:r>
              <a:rPr lang="en-US" dirty="0"/>
              <a:t>Register &amp; Cache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41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cahce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625" y="970962"/>
            <a:ext cx="9258175" cy="553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5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Size dos matter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442" y="1498600"/>
            <a:ext cx="8527820" cy="52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mapping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870" y="1642498"/>
            <a:ext cx="9329730" cy="48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 mapping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300" y="1337967"/>
            <a:ext cx="8826500" cy="52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76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Dirrect</a:t>
            </a:r>
            <a:r>
              <a:rPr lang="en-US" dirty="0" smtClean="0"/>
              <a:t> mapping –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bit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60" y="1149113"/>
            <a:ext cx="9853539" cy="52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9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Organisasi</a:t>
            </a:r>
            <a:r>
              <a:rPr lang="en-US" dirty="0" smtClean="0"/>
              <a:t> cache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09700"/>
            <a:ext cx="9778710" cy="528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8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594" y="1320800"/>
            <a:ext cx="9953306" cy="526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920" y="1485900"/>
            <a:ext cx="9680980" cy="514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Assosiative</a:t>
            </a:r>
            <a:r>
              <a:rPr lang="en-US" dirty="0" smtClean="0"/>
              <a:t> mapping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100" y="1663642"/>
            <a:ext cx="8325357" cy="496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300" y="1879201"/>
            <a:ext cx="8326903" cy="47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14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Register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278512"/>
            <a:ext cx="8953500" cy="51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4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Organisasi</a:t>
            </a:r>
            <a:r>
              <a:rPr lang="en-US" dirty="0" smtClean="0"/>
              <a:t> cache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15643"/>
            <a:ext cx="9575800" cy="530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54025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0" y="795273"/>
            <a:ext cx="9283700" cy="568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7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Mapping facts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0" y="1028094"/>
            <a:ext cx="9639300" cy="571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575"/>
          </a:xfrm>
        </p:spPr>
        <p:txBody>
          <a:bodyPr/>
          <a:lstStyle/>
          <a:p>
            <a:r>
              <a:rPr lang="en-US" dirty="0" smtClean="0"/>
              <a:t>Set </a:t>
            </a:r>
            <a:r>
              <a:rPr lang="en-US" dirty="0" err="1" smtClean="0"/>
              <a:t>assosiative</a:t>
            </a:r>
            <a:r>
              <a:rPr lang="en-US" dirty="0" smtClean="0"/>
              <a:t> mapping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300" y="1339092"/>
            <a:ext cx="8724900" cy="532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4634"/>
            <a:ext cx="9131300" cy="487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8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bit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655" y="1092200"/>
            <a:ext cx="10752945" cy="56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r>
              <a:rPr lang="en-US" dirty="0" smtClean="0"/>
              <a:t>Two 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877" y="1133419"/>
            <a:ext cx="9887523" cy="55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22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0" y="1102789"/>
            <a:ext cx="9728200" cy="54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ass mapping facts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446" y="1538288"/>
            <a:ext cx="8623814" cy="511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replacement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783811"/>
            <a:ext cx="9118600" cy="48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60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Jenis</a:t>
            </a:r>
            <a:r>
              <a:rPr lang="en-US" dirty="0" smtClean="0"/>
              <a:t> Register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434" y="1200047"/>
            <a:ext cx="9189966" cy="512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722"/>
          <a:stretch/>
        </p:blipFill>
        <p:spPr>
          <a:xfrm>
            <a:off x="1306699" y="1398516"/>
            <a:ext cx="9094601" cy="526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Write policy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900" y="1071562"/>
            <a:ext cx="9207500" cy="56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through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6735"/>
            <a:ext cx="8289865" cy="456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701"/>
            <a:ext cx="10515600" cy="736600"/>
          </a:xfrm>
        </p:spPr>
        <p:txBody>
          <a:bodyPr/>
          <a:lstStyle/>
          <a:p>
            <a:r>
              <a:rPr lang="en-US" dirty="0" smtClean="0"/>
              <a:t>Write back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181" y="1164824"/>
            <a:ext cx="9095019" cy="53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700" y="548172"/>
            <a:ext cx="9017000" cy="59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223731"/>
            <a:ext cx="10515600" cy="728769"/>
          </a:xfrm>
        </p:spPr>
        <p:txBody>
          <a:bodyPr/>
          <a:lstStyle/>
          <a:p>
            <a:r>
              <a:rPr lang="en-US" dirty="0" err="1" smtClean="0"/>
              <a:t>Ukuran</a:t>
            </a:r>
            <a:r>
              <a:rPr lang="en-US" dirty="0" smtClean="0"/>
              <a:t> cache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00" y="974433"/>
            <a:ext cx="10502900" cy="56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8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Arsitektur</a:t>
            </a:r>
            <a:r>
              <a:rPr lang="en-US" dirty="0" smtClean="0"/>
              <a:t> Pentium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800" y="1120342"/>
            <a:ext cx="9652000" cy="53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core i3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3360"/>
            <a:ext cx="10096500" cy="48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174625"/>
            <a:ext cx="10515600" cy="739775"/>
          </a:xfrm>
        </p:spPr>
        <p:txBody>
          <a:bodyPr/>
          <a:lstStyle/>
          <a:p>
            <a:r>
              <a:rPr lang="en-US" dirty="0" smtClean="0"/>
              <a:t>Intel core i5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500" y="1104900"/>
            <a:ext cx="9575800" cy="55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38125"/>
            <a:ext cx="10515600" cy="676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Intel core i7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63" y="800071"/>
            <a:ext cx="9341937" cy="587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Register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08200"/>
            <a:ext cx="8398708" cy="44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Arsitektur</a:t>
            </a:r>
            <a:r>
              <a:rPr lang="en-US" dirty="0" smtClean="0"/>
              <a:t> i3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092466"/>
            <a:ext cx="8445499" cy="560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1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Posisi</a:t>
            </a:r>
            <a:r>
              <a:rPr lang="en-US" b="1" dirty="0" smtClean="0"/>
              <a:t> Register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160" y="1057964"/>
            <a:ext cx="10563440" cy="55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Register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Prosesor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00" y="1358900"/>
            <a:ext cx="9017292" cy="530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4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854" y="1008953"/>
            <a:ext cx="10076946" cy="56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5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614" y="1101036"/>
            <a:ext cx="9934986" cy="55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03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Organisasi</a:t>
            </a:r>
            <a:r>
              <a:rPr lang="en-US" dirty="0" smtClean="0"/>
              <a:t> cache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200" y="1132672"/>
            <a:ext cx="9423399" cy="54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89</Words>
  <Application>Microsoft Office PowerPoint</Application>
  <PresentationFormat>Widescreen</PresentationFormat>
  <Paragraphs>39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Sesi 5  Register &amp; Cache</vt:lpstr>
      <vt:lpstr>Register</vt:lpstr>
      <vt:lpstr>Jenis Register</vt:lpstr>
      <vt:lpstr>Contoh Register</vt:lpstr>
      <vt:lpstr>Posisi Register</vt:lpstr>
      <vt:lpstr>Contoh Register Pada Prosesor</vt:lpstr>
      <vt:lpstr>Cache</vt:lpstr>
      <vt:lpstr>Cont..</vt:lpstr>
      <vt:lpstr>Organisasi cache pada umumnya</vt:lpstr>
      <vt:lpstr>Bagaimana cahce bekerja</vt:lpstr>
      <vt:lpstr>Size dos matter</vt:lpstr>
      <vt:lpstr>Direct mapping</vt:lpstr>
      <vt:lpstr>Direct mapping</vt:lpstr>
      <vt:lpstr>Dirrect mapping – asal pembagian bit</vt:lpstr>
      <vt:lpstr>Organisasi cache</vt:lpstr>
      <vt:lpstr>contoh</vt:lpstr>
      <vt:lpstr>facts</vt:lpstr>
      <vt:lpstr>Assosiative mapping</vt:lpstr>
      <vt:lpstr>Struktur Alamat</vt:lpstr>
      <vt:lpstr>Organisasi cache</vt:lpstr>
      <vt:lpstr>Contoh </vt:lpstr>
      <vt:lpstr>Mapping facts</vt:lpstr>
      <vt:lpstr>Set assosiative mapping</vt:lpstr>
      <vt:lpstr>Struktur alamat</vt:lpstr>
      <vt:lpstr>Asal pembagian bit</vt:lpstr>
      <vt:lpstr>Two way</vt:lpstr>
      <vt:lpstr>Contoh</vt:lpstr>
      <vt:lpstr>Set ass mapping facts </vt:lpstr>
      <vt:lpstr>Algoritma replacement</vt:lpstr>
      <vt:lpstr>cont</vt:lpstr>
      <vt:lpstr>Write policy</vt:lpstr>
      <vt:lpstr>Write through</vt:lpstr>
      <vt:lpstr>Write back</vt:lpstr>
      <vt:lpstr>PowerPoint Presentation</vt:lpstr>
      <vt:lpstr>Ukuran cache</vt:lpstr>
      <vt:lpstr>Arsitektur Pentium 4</vt:lpstr>
      <vt:lpstr>Intel core i3</vt:lpstr>
      <vt:lpstr>Intel core i5</vt:lpstr>
      <vt:lpstr>Intel core i7</vt:lpstr>
      <vt:lpstr>Arsitektur i3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Arief Soeleman</dc:creator>
  <cp:lastModifiedBy>Arief Soeleman</cp:lastModifiedBy>
  <cp:revision>7</cp:revision>
  <dcterms:created xsi:type="dcterms:W3CDTF">2018-10-07T14:14:18Z</dcterms:created>
  <dcterms:modified xsi:type="dcterms:W3CDTF">2018-10-07T14:49:43Z</dcterms:modified>
</cp:coreProperties>
</file>