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1" r:id="rId11"/>
    <p:sldId id="269" r:id="rId12"/>
    <p:sldId id="262" r:id="rId13"/>
    <p:sldId id="263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Agar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program.</a:t>
            </a:r>
          </a:p>
          <a:p>
            <a:r>
              <a:rPr lang="en-US" dirty="0" err="1" smtClean="0"/>
              <a:t>Jadi</a:t>
            </a:r>
            <a:r>
              <a:rPr lang="en-US" dirty="0" smtClean="0"/>
              <a:t> program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: Pascal, C++, Delphi, Basic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endParaRPr lang="en-US" dirty="0" smtClean="0"/>
          </a:p>
          <a:p>
            <a:pPr lvl="1"/>
            <a:r>
              <a:rPr lang="en-US" dirty="0" smtClean="0"/>
              <a:t>Flowchart</a:t>
            </a:r>
          </a:p>
          <a:p>
            <a:pPr lvl="1"/>
            <a:r>
              <a:rPr lang="en-US" dirty="0" smtClean="0"/>
              <a:t>Pseudo-code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Flowchart </a:t>
            </a:r>
            <a:r>
              <a:rPr lang="en-US" dirty="0" err="1" smtClean="0"/>
              <a:t>dan</a:t>
            </a:r>
            <a:r>
              <a:rPr lang="en-US" dirty="0" smtClean="0"/>
              <a:t> Pseudo-code.</a:t>
            </a:r>
          </a:p>
          <a:p>
            <a:r>
              <a:rPr lang="en-US" dirty="0" smtClean="0"/>
              <a:t>Flowchart </a:t>
            </a:r>
            <a:r>
              <a:rPr lang="en-US" dirty="0" err="1" smtClean="0"/>
              <a:t>dan</a:t>
            </a:r>
            <a:r>
              <a:rPr lang="en-US" dirty="0" smtClean="0"/>
              <a:t> Pseudo-code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Flowhart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Pseudo-code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programmer </a:t>
            </a:r>
            <a:r>
              <a:rPr lang="en-US" dirty="0" err="1" smtClean="0"/>
              <a:t>pemula</a:t>
            </a:r>
            <a:r>
              <a:rPr lang="en-US" dirty="0" smtClean="0"/>
              <a:t> (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).</a:t>
            </a:r>
          </a:p>
          <a:p>
            <a:r>
              <a:rPr lang="en-US" dirty="0" smtClean="0"/>
              <a:t>Programmer yang </a:t>
            </a:r>
            <a:r>
              <a:rPr lang="en-US" dirty="0" err="1" smtClean="0"/>
              <a:t>mahir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menuangkan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Namun</a:t>
            </a:r>
            <a:r>
              <a:rPr lang="en-US" dirty="0" smtClean="0"/>
              <a:t> programmer </a:t>
            </a:r>
            <a:r>
              <a:rPr lang="en-US" dirty="0" err="1" smtClean="0"/>
              <a:t>mahir</a:t>
            </a:r>
            <a:r>
              <a:rPr lang="en-US" dirty="0" smtClean="0"/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Flowchart </a:t>
            </a:r>
            <a:r>
              <a:rPr lang="en-US" dirty="0" err="1" smtClean="0"/>
              <a:t>dan</a:t>
            </a:r>
            <a:r>
              <a:rPr lang="en-US" dirty="0" smtClean="0"/>
              <a:t> Pseudo-code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B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 </a:t>
            </a:r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. </a:t>
            </a:r>
            <a:r>
              <a:rPr lang="en-US" dirty="0" err="1" smtClean="0"/>
              <a:t>Cakram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4908" y="2286000"/>
            <a:ext cx="749849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Pindahkan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Pindahkan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Pindahkan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B </a:t>
            </a:r>
            <a:r>
              <a:rPr lang="en-US" dirty="0" err="1" smtClean="0"/>
              <a:t>ke</a:t>
            </a:r>
            <a:r>
              <a:rPr lang="en-US" dirty="0" smtClean="0"/>
              <a:t> 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Pindahkan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Pindahkan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C </a:t>
            </a:r>
            <a:r>
              <a:rPr lang="en-US" dirty="0" err="1" smtClean="0"/>
              <a:t>ke</a:t>
            </a:r>
            <a:r>
              <a:rPr lang="en-US" dirty="0" smtClean="0"/>
              <a:t> 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Pindahkan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C </a:t>
            </a:r>
            <a:r>
              <a:rPr lang="en-US" dirty="0" err="1" smtClean="0"/>
              <a:t>ke</a:t>
            </a:r>
            <a:r>
              <a:rPr lang="en-US" dirty="0" smtClean="0"/>
              <a:t> 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Pindahkan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B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(</a:t>
            </a:r>
            <a:r>
              <a:rPr lang="en-US" dirty="0" err="1" smtClean="0"/>
              <a:t>logika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Langkah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diacu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terminologi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resep</a:t>
            </a:r>
            <a:r>
              <a:rPr lang="en-US" dirty="0" smtClean="0"/>
              <a:t> </a:t>
            </a:r>
            <a:r>
              <a:rPr lang="en-US" dirty="0" err="1" smtClean="0"/>
              <a:t>masakan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resep</a:t>
            </a:r>
            <a:r>
              <a:rPr lang="en-US" dirty="0" smtClean="0"/>
              <a:t> </a:t>
            </a:r>
            <a:r>
              <a:rPr lang="en-US" dirty="0" err="1" smtClean="0"/>
              <a:t>masakan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yang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menukarkan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Gelas</a:t>
            </a:r>
            <a:r>
              <a:rPr lang="en-US" dirty="0" smtClean="0"/>
              <a:t> A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biru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B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Tukarkanlah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1 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err="1" smtClean="0"/>
              <a:t>Tuangkan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B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err="1" smtClean="0"/>
              <a:t>Tuangkan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B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A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1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tercampur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2 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err="1" smtClean="0"/>
              <a:t>Tuangkan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C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err="1" smtClean="0"/>
              <a:t>Tuangkan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B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A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err="1" smtClean="0"/>
              <a:t>Tuangkan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C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B 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2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C,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ditukarkan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tercampur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490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Pengenalan Algoritma</vt:lpstr>
      <vt:lpstr>Definisi Algoritma</vt:lpstr>
      <vt:lpstr>Algoritma Dalam Kehidupan</vt:lpstr>
      <vt:lpstr>Algoritma Dalam Kehidupan</vt:lpstr>
      <vt:lpstr>Contoh Algoritma Sederhana</vt:lpstr>
      <vt:lpstr>Contoh Algoritma Sederhana</vt:lpstr>
      <vt:lpstr>Contoh Algoritma Sederhana</vt:lpstr>
      <vt:lpstr>Contoh Algoritma Sederhana</vt:lpstr>
      <vt:lpstr>Contoh Algoritma Sederhana</vt:lpstr>
      <vt:lpstr>Bahasa Pemrograman</vt:lpstr>
      <vt:lpstr>Bahasa Pemrograman</vt:lpstr>
      <vt:lpstr>Notasi Algoritma</vt:lpstr>
      <vt:lpstr>Notasi Algoritma</vt:lpstr>
      <vt:lpstr>Contoh Soal</vt:lpstr>
      <vt:lpstr>Contoh Soal</vt:lpstr>
      <vt:lpstr>Contoh Soal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Algoritma</dc:title>
  <dc:creator/>
  <cp:lastModifiedBy>MSDN</cp:lastModifiedBy>
  <cp:revision>25</cp:revision>
  <dcterms:created xsi:type="dcterms:W3CDTF">2006-08-16T00:00:00Z</dcterms:created>
  <dcterms:modified xsi:type="dcterms:W3CDTF">2012-03-13T02:07:05Z</dcterms:modified>
</cp:coreProperties>
</file>