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handoutMasterIdLst>
    <p:handoutMasterId r:id="rId26"/>
  </p:handoutMasterIdLst>
  <p:sldIdLst>
    <p:sldId id="315" r:id="rId2"/>
    <p:sldId id="336" r:id="rId3"/>
    <p:sldId id="334" r:id="rId4"/>
    <p:sldId id="335" r:id="rId5"/>
    <p:sldId id="317" r:id="rId6"/>
    <p:sldId id="318" r:id="rId7"/>
    <p:sldId id="320" r:id="rId8"/>
    <p:sldId id="321" r:id="rId9"/>
    <p:sldId id="338" r:id="rId10"/>
    <p:sldId id="339" r:id="rId11"/>
    <p:sldId id="341" r:id="rId12"/>
    <p:sldId id="342" r:id="rId13"/>
    <p:sldId id="340" r:id="rId14"/>
    <p:sldId id="322" r:id="rId15"/>
    <p:sldId id="323" r:id="rId16"/>
    <p:sldId id="327" r:id="rId17"/>
    <p:sldId id="329" r:id="rId18"/>
    <p:sldId id="330" r:id="rId19"/>
    <p:sldId id="332" r:id="rId20"/>
    <p:sldId id="333" r:id="rId21"/>
    <p:sldId id="343" r:id="rId22"/>
    <p:sldId id="344" r:id="rId23"/>
    <p:sldId id="345" r:id="rId24"/>
  </p:sldIdLst>
  <p:sldSz cx="9144000" cy="6858000" type="screen4x3"/>
  <p:notesSz cx="6858000" cy="9945688"/>
  <p:defaultTextStyle>
    <a:defPPr>
      <a:defRPr lang="en-US"/>
    </a:defPPr>
    <a:lvl1pPr algn="l" rtl="0" eaLnBrk="0" fontAlgn="base" hangingPunct="0">
      <a:spcBef>
        <a:spcPct val="0"/>
      </a:spcBef>
      <a:spcAft>
        <a:spcPct val="0"/>
      </a:spcAft>
      <a:defRPr sz="2400" kern="1200">
        <a:solidFill>
          <a:schemeClr val="tx1"/>
        </a:solidFill>
        <a:latin typeface="Book Antiqua"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 Antiqua"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 Antiqua"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 Antiqua"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 Antiqua" pitchFamily="18" charset="0"/>
        <a:ea typeface="+mn-ea"/>
        <a:cs typeface="+mn-cs"/>
      </a:defRPr>
    </a:lvl5pPr>
    <a:lvl6pPr marL="2286000" algn="l" defTabSz="914400" rtl="0" eaLnBrk="1" latinLnBrk="0" hangingPunct="1">
      <a:defRPr sz="2400" kern="1200">
        <a:solidFill>
          <a:schemeClr val="tx1"/>
        </a:solidFill>
        <a:latin typeface="Book Antiqua" pitchFamily="18" charset="0"/>
        <a:ea typeface="+mn-ea"/>
        <a:cs typeface="+mn-cs"/>
      </a:defRPr>
    </a:lvl6pPr>
    <a:lvl7pPr marL="2743200" algn="l" defTabSz="914400" rtl="0" eaLnBrk="1" latinLnBrk="0" hangingPunct="1">
      <a:defRPr sz="2400" kern="1200">
        <a:solidFill>
          <a:schemeClr val="tx1"/>
        </a:solidFill>
        <a:latin typeface="Book Antiqua" pitchFamily="18" charset="0"/>
        <a:ea typeface="+mn-ea"/>
        <a:cs typeface="+mn-cs"/>
      </a:defRPr>
    </a:lvl7pPr>
    <a:lvl8pPr marL="3200400" algn="l" defTabSz="914400" rtl="0" eaLnBrk="1" latinLnBrk="0" hangingPunct="1">
      <a:defRPr sz="2400" kern="1200">
        <a:solidFill>
          <a:schemeClr val="tx1"/>
        </a:solidFill>
        <a:latin typeface="Book Antiqua" pitchFamily="18" charset="0"/>
        <a:ea typeface="+mn-ea"/>
        <a:cs typeface="+mn-cs"/>
      </a:defRPr>
    </a:lvl8pPr>
    <a:lvl9pPr marL="3657600" algn="l" defTabSz="914400" rtl="0" eaLnBrk="1" latinLnBrk="0" hangingPunct="1">
      <a:defRPr sz="2400" kern="1200">
        <a:solidFill>
          <a:schemeClr val="tx1"/>
        </a:solidFill>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FFFF00"/>
    <a:srgbClr val="FF0066"/>
    <a:srgbClr val="FF5050"/>
    <a:srgbClr val="00FFFF"/>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5270" autoAdjust="0"/>
    <p:restoredTop sz="94660"/>
  </p:normalViewPr>
  <p:slideViewPr>
    <p:cSldViewPr>
      <p:cViewPr>
        <p:scale>
          <a:sx n="50" d="100"/>
          <a:sy n="50" d="100"/>
        </p:scale>
        <p:origin x="-702"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8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endParaRPr lang="en-US"/>
          </a:p>
        </p:txBody>
      </p:sp>
      <p:sp>
        <p:nvSpPr>
          <p:cNvPr id="10243" name="Rectangle 3"/>
          <p:cNvSpPr>
            <a:spLocks noGrp="1" noChangeArrowheads="1"/>
          </p:cNvSpPr>
          <p:nvPr>
            <p:ph type="dt" sz="quarter" idx="1"/>
          </p:nvPr>
        </p:nvSpPr>
        <p:spPr bwMode="auto">
          <a:xfrm>
            <a:off x="388620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endParaRPr lang="en-US"/>
          </a:p>
        </p:txBody>
      </p:sp>
      <p:sp>
        <p:nvSpPr>
          <p:cNvPr id="10244" name="Rectangle 4"/>
          <p:cNvSpPr>
            <a:spLocks noGrp="1" noChangeArrowheads="1"/>
          </p:cNvSpPr>
          <p:nvPr>
            <p:ph type="ftr" sz="quarter" idx="2"/>
          </p:nvPr>
        </p:nvSpPr>
        <p:spPr bwMode="auto">
          <a:xfrm>
            <a:off x="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endParaRPr lang="en-US"/>
          </a:p>
        </p:txBody>
      </p:sp>
      <p:sp>
        <p:nvSpPr>
          <p:cNvPr id="10245" name="Rectangle 5"/>
          <p:cNvSpPr>
            <a:spLocks noGrp="1" noChangeArrowheads="1"/>
          </p:cNvSpPr>
          <p:nvPr>
            <p:ph type="sldNum" sz="quarter" idx="3"/>
          </p:nvPr>
        </p:nvSpPr>
        <p:spPr bwMode="auto">
          <a:xfrm>
            <a:off x="388620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4F5A7734-026C-45C5-9D88-5821635BFF6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endParaRPr lang="en-US"/>
          </a:p>
        </p:txBody>
      </p:sp>
      <p:sp>
        <p:nvSpPr>
          <p:cNvPr id="155651"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endParaRPr lang="en-US"/>
          </a:p>
        </p:txBody>
      </p:sp>
      <p:sp>
        <p:nvSpPr>
          <p:cNvPr id="155652" name="Rectangle 4"/>
          <p:cNvSpPr>
            <a:spLocks noRo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ffectLst/>
        </p:spPr>
      </p:sp>
      <p:sp>
        <p:nvSpPr>
          <p:cNvPr id="155653" name="Rectangle 5"/>
          <p:cNvSpPr>
            <a:spLocks noGrp="1" noChangeArrowheads="1"/>
          </p:cNvSpPr>
          <p:nvPr>
            <p:ph type="body" sz="quarter" idx="3"/>
          </p:nvPr>
        </p:nvSpPr>
        <p:spPr bwMode="auto">
          <a:xfrm>
            <a:off x="685800" y="4724400"/>
            <a:ext cx="54864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4" name="Rectangle 6"/>
          <p:cNvSpPr>
            <a:spLocks noGrp="1" noChangeArrowheads="1"/>
          </p:cNvSpPr>
          <p:nvPr>
            <p:ph type="ftr" sz="quarter" idx="4"/>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endParaRPr lang="en-US"/>
          </a:p>
        </p:txBody>
      </p:sp>
      <p:sp>
        <p:nvSpPr>
          <p:cNvPr id="155655" name="Rectangle 7"/>
          <p:cNvSpPr>
            <a:spLocks noGrp="1" noChangeArrowheads="1"/>
          </p:cNvSpPr>
          <p:nvPr>
            <p:ph type="sldNum" sz="quarter" idx="5"/>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59E7C070-6D75-4E19-98E6-53D543884C7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304800"/>
            <a:ext cx="1943100" cy="57912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11430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086600" cy="127635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1143000" y="1981200"/>
            <a:ext cx="7772400" cy="4114800"/>
          </a:xfrm>
        </p:spPr>
        <p:txBody>
          <a:bodyPr/>
          <a:lstStyle/>
          <a:p>
            <a:endParaRPr lang="id-ID"/>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11430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510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folHlink"/>
            </a:gs>
          </a:gsLst>
          <a:lin ang="2700000" scaled="1"/>
        </a:gradFill>
        <a:effectLst/>
      </p:bgPr>
    </p:bg>
    <p:spTree>
      <p:nvGrpSpPr>
        <p:cNvPr id="1" name=""/>
        <p:cNvGrpSpPr/>
        <p:nvPr/>
      </p:nvGrpSpPr>
      <p:grpSpPr>
        <a:xfrm>
          <a:off x="0" y="0"/>
          <a:ext cx="0" cy="0"/>
          <a:chOff x="0" y="0"/>
          <a:chExt cx="0" cy="0"/>
        </a:xfrm>
      </p:grpSpPr>
      <p:grpSp>
        <p:nvGrpSpPr>
          <p:cNvPr id="48131" name="Group 3"/>
          <p:cNvGrpSpPr>
            <a:grpSpLocks/>
          </p:cNvGrpSpPr>
          <p:nvPr/>
        </p:nvGrpSpPr>
        <p:grpSpPr bwMode="auto">
          <a:xfrm>
            <a:off x="203200" y="276225"/>
            <a:ext cx="1169988" cy="1601788"/>
            <a:chOff x="128" y="174"/>
            <a:chExt cx="737" cy="1009"/>
          </a:xfrm>
        </p:grpSpPr>
        <p:sp>
          <p:nvSpPr>
            <p:cNvPr id="48132" name="Freeform 4"/>
            <p:cNvSpPr>
              <a:spLocks/>
            </p:cNvSpPr>
            <p:nvPr/>
          </p:nvSpPr>
          <p:spPr bwMode="auto">
            <a:xfrm>
              <a:off x="197" y="272"/>
              <a:ext cx="599" cy="815"/>
            </a:xfrm>
            <a:custGeom>
              <a:avLst/>
              <a:gdLst/>
              <a:ahLst/>
              <a:cxnLst>
                <a:cxn ang="0">
                  <a:pos x="299" y="0"/>
                </a:cxn>
                <a:cxn ang="0">
                  <a:pos x="0" y="407"/>
                </a:cxn>
                <a:cxn ang="0">
                  <a:pos x="299" y="814"/>
                </a:cxn>
                <a:cxn ang="0">
                  <a:pos x="598" y="407"/>
                </a:cxn>
                <a:cxn ang="0">
                  <a:pos x="299" y="0"/>
                </a:cxn>
              </a:cxnLst>
              <a:rect l="0" t="0" r="r" b="b"/>
              <a:pathLst>
                <a:path w="599" h="815">
                  <a:moveTo>
                    <a:pt x="299" y="0"/>
                  </a:moveTo>
                  <a:lnTo>
                    <a:pt x="0" y="407"/>
                  </a:lnTo>
                  <a:lnTo>
                    <a:pt x="299" y="814"/>
                  </a:lnTo>
                  <a:lnTo>
                    <a:pt x="598" y="407"/>
                  </a:lnTo>
                  <a:lnTo>
                    <a:pt x="299" y="0"/>
                  </a:lnTo>
                </a:path>
              </a:pathLst>
            </a:custGeom>
            <a:gradFill rotWithShape="0">
              <a:gsLst>
                <a:gs pos="0">
                  <a:srgbClr val="500093">
                    <a:gamma/>
                    <a:shade val="29804"/>
                    <a:invGamma/>
                  </a:srgbClr>
                </a:gs>
                <a:gs pos="100000">
                  <a:srgbClr val="500093"/>
                </a:gs>
              </a:gsLst>
              <a:path path="rect">
                <a:fillToRect l="50000" t="50000" r="50000" b="50000"/>
              </a:path>
            </a:gradFill>
            <a:ln w="12700" cap="rnd" cmpd="sng">
              <a:noFill/>
              <a:prstDash val="solid"/>
              <a:round/>
              <a:headEnd type="none" w="med" len="med"/>
              <a:tailEnd type="none" w="med" len="med"/>
            </a:ln>
            <a:effectLst/>
          </p:spPr>
          <p:txBody>
            <a:bodyPr/>
            <a:lstStyle/>
            <a:p>
              <a:endParaRPr lang="id-ID"/>
            </a:p>
          </p:txBody>
        </p:sp>
        <p:grpSp>
          <p:nvGrpSpPr>
            <p:cNvPr id="48133" name="Group 5"/>
            <p:cNvGrpSpPr>
              <a:grpSpLocks/>
            </p:cNvGrpSpPr>
            <p:nvPr/>
          </p:nvGrpSpPr>
          <p:grpSpPr bwMode="auto">
            <a:xfrm>
              <a:off x="128" y="174"/>
              <a:ext cx="737" cy="505"/>
              <a:chOff x="128" y="174"/>
              <a:chExt cx="737" cy="505"/>
            </a:xfrm>
          </p:grpSpPr>
          <p:sp>
            <p:nvSpPr>
              <p:cNvPr id="48134" name="Freeform 6"/>
              <p:cNvSpPr>
                <a:spLocks/>
              </p:cNvSpPr>
              <p:nvPr/>
            </p:nvSpPr>
            <p:spPr bwMode="auto">
              <a:xfrm>
                <a:off x="496" y="174"/>
                <a:ext cx="369" cy="505"/>
              </a:xfrm>
              <a:custGeom>
                <a:avLst/>
                <a:gdLst/>
                <a:ahLst/>
                <a:cxnLst>
                  <a:cxn ang="0">
                    <a:pos x="0" y="100"/>
                  </a:cxn>
                  <a:cxn ang="0">
                    <a:pos x="0" y="0"/>
                  </a:cxn>
                  <a:cxn ang="0">
                    <a:pos x="368" y="504"/>
                  </a:cxn>
                  <a:cxn ang="0">
                    <a:pos x="295" y="504"/>
                  </a:cxn>
                  <a:cxn ang="0">
                    <a:pos x="0" y="100"/>
                  </a:cxn>
                </a:cxnLst>
                <a:rect l="0" t="0" r="r" b="b"/>
                <a:pathLst>
                  <a:path w="369" h="505">
                    <a:moveTo>
                      <a:pt x="0" y="100"/>
                    </a:moveTo>
                    <a:lnTo>
                      <a:pt x="0" y="0"/>
                    </a:lnTo>
                    <a:lnTo>
                      <a:pt x="368" y="504"/>
                    </a:lnTo>
                    <a:lnTo>
                      <a:pt x="295" y="504"/>
                    </a:lnTo>
                    <a:lnTo>
                      <a:pt x="0" y="100"/>
                    </a:lnTo>
                  </a:path>
                </a:pathLst>
              </a:custGeom>
              <a:solidFill>
                <a:srgbClr val="7C36D9"/>
              </a:solidFill>
              <a:ln w="12700" cap="rnd" cmpd="sng">
                <a:noFill/>
                <a:prstDash val="solid"/>
                <a:round/>
                <a:headEnd type="none" w="med" len="med"/>
                <a:tailEnd type="none" w="med" len="med"/>
              </a:ln>
              <a:effectLst/>
            </p:spPr>
            <p:txBody>
              <a:bodyPr/>
              <a:lstStyle/>
              <a:p>
                <a:endParaRPr lang="id-ID"/>
              </a:p>
            </p:txBody>
          </p:sp>
          <p:sp>
            <p:nvSpPr>
              <p:cNvPr id="48135" name="Freeform 7"/>
              <p:cNvSpPr>
                <a:spLocks/>
              </p:cNvSpPr>
              <p:nvPr/>
            </p:nvSpPr>
            <p:spPr bwMode="auto">
              <a:xfrm>
                <a:off x="128" y="174"/>
                <a:ext cx="369" cy="505"/>
              </a:xfrm>
              <a:custGeom>
                <a:avLst/>
                <a:gdLst/>
                <a:ahLst/>
                <a:cxnLst>
                  <a:cxn ang="0">
                    <a:pos x="368" y="0"/>
                  </a:cxn>
                  <a:cxn ang="0">
                    <a:pos x="368" y="100"/>
                  </a:cxn>
                  <a:cxn ang="0">
                    <a:pos x="73" y="504"/>
                  </a:cxn>
                  <a:cxn ang="0">
                    <a:pos x="0" y="504"/>
                  </a:cxn>
                  <a:cxn ang="0">
                    <a:pos x="368" y="0"/>
                  </a:cxn>
                </a:cxnLst>
                <a:rect l="0" t="0" r="r" b="b"/>
                <a:pathLst>
                  <a:path w="369" h="505">
                    <a:moveTo>
                      <a:pt x="368" y="0"/>
                    </a:moveTo>
                    <a:lnTo>
                      <a:pt x="368" y="100"/>
                    </a:lnTo>
                    <a:lnTo>
                      <a:pt x="73" y="504"/>
                    </a:lnTo>
                    <a:lnTo>
                      <a:pt x="0" y="504"/>
                    </a:lnTo>
                    <a:lnTo>
                      <a:pt x="368" y="0"/>
                    </a:lnTo>
                  </a:path>
                </a:pathLst>
              </a:custGeom>
              <a:solidFill>
                <a:srgbClr val="7C36D9"/>
              </a:solidFill>
              <a:ln w="12700" cap="rnd" cmpd="sng">
                <a:noFill/>
                <a:prstDash val="solid"/>
                <a:round/>
                <a:headEnd type="none" w="med" len="med"/>
                <a:tailEnd type="none" w="med" len="med"/>
              </a:ln>
              <a:effectLst/>
            </p:spPr>
            <p:txBody>
              <a:bodyPr/>
              <a:lstStyle/>
              <a:p>
                <a:endParaRPr lang="id-ID"/>
              </a:p>
            </p:txBody>
          </p:sp>
        </p:grpSp>
        <p:grpSp>
          <p:nvGrpSpPr>
            <p:cNvPr id="48136" name="Group 8"/>
            <p:cNvGrpSpPr>
              <a:grpSpLocks/>
            </p:cNvGrpSpPr>
            <p:nvPr/>
          </p:nvGrpSpPr>
          <p:grpSpPr bwMode="auto">
            <a:xfrm>
              <a:off x="128" y="678"/>
              <a:ext cx="737" cy="505"/>
              <a:chOff x="128" y="678"/>
              <a:chExt cx="737" cy="505"/>
            </a:xfrm>
          </p:grpSpPr>
          <p:sp>
            <p:nvSpPr>
              <p:cNvPr id="48137" name="Freeform 9"/>
              <p:cNvSpPr>
                <a:spLocks/>
              </p:cNvSpPr>
              <p:nvPr/>
            </p:nvSpPr>
            <p:spPr bwMode="auto">
              <a:xfrm>
                <a:off x="496" y="678"/>
                <a:ext cx="369" cy="505"/>
              </a:xfrm>
              <a:custGeom>
                <a:avLst/>
                <a:gdLst/>
                <a:ahLst/>
                <a:cxnLst>
                  <a:cxn ang="0">
                    <a:pos x="295" y="0"/>
                  </a:cxn>
                  <a:cxn ang="0">
                    <a:pos x="368" y="0"/>
                  </a:cxn>
                  <a:cxn ang="0">
                    <a:pos x="0" y="504"/>
                  </a:cxn>
                  <a:cxn ang="0">
                    <a:pos x="0" y="404"/>
                  </a:cxn>
                  <a:cxn ang="0">
                    <a:pos x="295" y="0"/>
                  </a:cxn>
                </a:cxnLst>
                <a:rect l="0" t="0" r="r" b="b"/>
                <a:pathLst>
                  <a:path w="369" h="505">
                    <a:moveTo>
                      <a:pt x="295" y="0"/>
                    </a:moveTo>
                    <a:lnTo>
                      <a:pt x="368" y="0"/>
                    </a:lnTo>
                    <a:lnTo>
                      <a:pt x="0" y="504"/>
                    </a:lnTo>
                    <a:lnTo>
                      <a:pt x="0" y="404"/>
                    </a:lnTo>
                    <a:lnTo>
                      <a:pt x="295" y="0"/>
                    </a:lnTo>
                  </a:path>
                </a:pathLst>
              </a:custGeom>
              <a:solidFill>
                <a:srgbClr val="260046"/>
              </a:solidFill>
              <a:ln w="12700" cap="rnd" cmpd="sng">
                <a:noFill/>
                <a:prstDash val="solid"/>
                <a:round/>
                <a:headEnd type="none" w="med" len="med"/>
                <a:tailEnd type="none" w="med" len="med"/>
              </a:ln>
              <a:effectLst/>
            </p:spPr>
            <p:txBody>
              <a:bodyPr/>
              <a:lstStyle/>
              <a:p>
                <a:endParaRPr lang="id-ID"/>
              </a:p>
            </p:txBody>
          </p:sp>
          <p:sp>
            <p:nvSpPr>
              <p:cNvPr id="48138" name="Freeform 10"/>
              <p:cNvSpPr>
                <a:spLocks/>
              </p:cNvSpPr>
              <p:nvPr/>
            </p:nvSpPr>
            <p:spPr bwMode="auto">
              <a:xfrm>
                <a:off x="128" y="678"/>
                <a:ext cx="369" cy="505"/>
              </a:xfrm>
              <a:custGeom>
                <a:avLst/>
                <a:gdLst/>
                <a:ahLst/>
                <a:cxnLst>
                  <a:cxn ang="0">
                    <a:pos x="73" y="0"/>
                  </a:cxn>
                  <a:cxn ang="0">
                    <a:pos x="368" y="404"/>
                  </a:cxn>
                  <a:cxn ang="0">
                    <a:pos x="368" y="504"/>
                  </a:cxn>
                  <a:cxn ang="0">
                    <a:pos x="0" y="0"/>
                  </a:cxn>
                  <a:cxn ang="0">
                    <a:pos x="73" y="0"/>
                  </a:cxn>
                </a:cxnLst>
                <a:rect l="0" t="0" r="r" b="b"/>
                <a:pathLst>
                  <a:path w="369" h="505">
                    <a:moveTo>
                      <a:pt x="73" y="0"/>
                    </a:moveTo>
                    <a:lnTo>
                      <a:pt x="368" y="404"/>
                    </a:lnTo>
                    <a:lnTo>
                      <a:pt x="368" y="504"/>
                    </a:lnTo>
                    <a:lnTo>
                      <a:pt x="0" y="0"/>
                    </a:lnTo>
                    <a:lnTo>
                      <a:pt x="73" y="0"/>
                    </a:lnTo>
                  </a:path>
                </a:pathLst>
              </a:custGeom>
              <a:solidFill>
                <a:srgbClr val="260046"/>
              </a:solidFill>
              <a:ln w="12700" cap="rnd" cmpd="sng">
                <a:noFill/>
                <a:prstDash val="solid"/>
                <a:round/>
                <a:headEnd type="none" w="med" len="med"/>
                <a:tailEnd type="none" w="med" len="med"/>
              </a:ln>
              <a:effectLst/>
            </p:spPr>
            <p:txBody>
              <a:bodyPr/>
              <a:lstStyle/>
              <a:p>
                <a:endParaRPr lang="id-ID"/>
              </a:p>
            </p:txBody>
          </p:sp>
        </p:grpSp>
      </p:grpSp>
      <p:grpSp>
        <p:nvGrpSpPr>
          <p:cNvPr id="48139" name="Group 11"/>
          <p:cNvGrpSpPr>
            <a:grpSpLocks/>
          </p:cNvGrpSpPr>
          <p:nvPr/>
        </p:nvGrpSpPr>
        <p:grpSpPr bwMode="auto">
          <a:xfrm>
            <a:off x="461963" y="185738"/>
            <a:ext cx="1196975" cy="1096962"/>
            <a:chOff x="291" y="117"/>
            <a:chExt cx="754" cy="691"/>
          </a:xfrm>
        </p:grpSpPr>
        <p:sp>
          <p:nvSpPr>
            <p:cNvPr id="48140" name="Freeform 12"/>
            <p:cNvSpPr>
              <a:spLocks/>
            </p:cNvSpPr>
            <p:nvPr/>
          </p:nvSpPr>
          <p:spPr bwMode="auto">
            <a:xfrm>
              <a:off x="673" y="463"/>
              <a:ext cx="2" cy="2"/>
            </a:xfrm>
            <a:custGeom>
              <a:avLst/>
              <a:gdLst/>
              <a:ahLst/>
              <a:cxnLst>
                <a:cxn ang="0">
                  <a:pos x="1" y="0"/>
                </a:cxn>
                <a:cxn ang="0">
                  <a:pos x="1" y="1"/>
                </a:cxn>
                <a:cxn ang="0">
                  <a:pos x="0" y="1"/>
                </a:cxn>
                <a:cxn ang="0">
                  <a:pos x="0" y="0"/>
                </a:cxn>
                <a:cxn ang="0">
                  <a:pos x="1" y="0"/>
                </a:cxn>
              </a:cxnLst>
              <a:rect l="0" t="0" r="r" b="b"/>
              <a:pathLst>
                <a:path w="2" h="2">
                  <a:moveTo>
                    <a:pt x="1" y="0"/>
                  </a:moveTo>
                  <a:lnTo>
                    <a:pt x="1" y="1"/>
                  </a:lnTo>
                  <a:lnTo>
                    <a:pt x="0" y="1"/>
                  </a:lnTo>
                  <a:lnTo>
                    <a:pt x="0" y="0"/>
                  </a:lnTo>
                  <a:lnTo>
                    <a:pt x="1" y="0"/>
                  </a:lnTo>
                </a:path>
              </a:pathLst>
            </a:custGeom>
            <a:solidFill>
              <a:srgbClr val="F9F9F9"/>
            </a:solidFill>
            <a:ln w="12700" cap="rnd" cmpd="sng">
              <a:noFill/>
              <a:prstDash val="solid"/>
              <a:round/>
              <a:headEnd type="none" w="med" len="med"/>
              <a:tailEnd type="none" w="med" len="med"/>
            </a:ln>
            <a:effectLst/>
          </p:spPr>
          <p:txBody>
            <a:bodyPr/>
            <a:lstStyle/>
            <a:p>
              <a:endParaRPr lang="id-ID"/>
            </a:p>
          </p:txBody>
        </p:sp>
        <p:sp>
          <p:nvSpPr>
            <p:cNvPr id="48141" name="Freeform 13"/>
            <p:cNvSpPr>
              <a:spLocks/>
            </p:cNvSpPr>
            <p:nvPr/>
          </p:nvSpPr>
          <p:spPr bwMode="auto">
            <a:xfrm>
              <a:off x="679" y="463"/>
              <a:ext cx="2" cy="2"/>
            </a:xfrm>
            <a:custGeom>
              <a:avLst/>
              <a:gdLst/>
              <a:ahLst/>
              <a:cxnLst>
                <a:cxn ang="0">
                  <a:pos x="1" y="0"/>
                </a:cxn>
                <a:cxn ang="0">
                  <a:pos x="1" y="1"/>
                </a:cxn>
                <a:cxn ang="0">
                  <a:pos x="0" y="1"/>
                </a:cxn>
                <a:cxn ang="0">
                  <a:pos x="0" y="0"/>
                </a:cxn>
                <a:cxn ang="0">
                  <a:pos x="1" y="0"/>
                </a:cxn>
              </a:cxnLst>
              <a:rect l="0" t="0" r="r" b="b"/>
              <a:pathLst>
                <a:path w="2" h="2">
                  <a:moveTo>
                    <a:pt x="1" y="0"/>
                  </a:moveTo>
                  <a:lnTo>
                    <a:pt x="1" y="1"/>
                  </a:lnTo>
                  <a:lnTo>
                    <a:pt x="0" y="1"/>
                  </a:lnTo>
                  <a:lnTo>
                    <a:pt x="0" y="0"/>
                  </a:lnTo>
                  <a:lnTo>
                    <a:pt x="1" y="0"/>
                  </a:lnTo>
                </a:path>
              </a:pathLst>
            </a:custGeom>
            <a:solidFill>
              <a:srgbClr val="D9D9D9"/>
            </a:solidFill>
            <a:ln w="12700" cap="rnd" cmpd="sng">
              <a:noFill/>
              <a:prstDash val="solid"/>
              <a:round/>
              <a:headEnd type="none" w="med" len="med"/>
              <a:tailEnd type="none" w="med" len="med"/>
            </a:ln>
            <a:effectLst/>
          </p:spPr>
          <p:txBody>
            <a:bodyPr/>
            <a:lstStyle/>
            <a:p>
              <a:endParaRPr lang="id-ID"/>
            </a:p>
          </p:txBody>
        </p:sp>
        <p:sp>
          <p:nvSpPr>
            <p:cNvPr id="48142" name="Freeform 14"/>
            <p:cNvSpPr>
              <a:spLocks/>
            </p:cNvSpPr>
            <p:nvPr/>
          </p:nvSpPr>
          <p:spPr bwMode="auto">
            <a:xfrm>
              <a:off x="685" y="463"/>
              <a:ext cx="2" cy="2"/>
            </a:xfrm>
            <a:custGeom>
              <a:avLst/>
              <a:gdLst/>
              <a:ahLst/>
              <a:cxnLst>
                <a:cxn ang="0">
                  <a:pos x="1" y="0"/>
                </a:cxn>
                <a:cxn ang="0">
                  <a:pos x="1" y="1"/>
                </a:cxn>
                <a:cxn ang="0">
                  <a:pos x="0" y="1"/>
                </a:cxn>
                <a:cxn ang="0">
                  <a:pos x="0" y="0"/>
                </a:cxn>
                <a:cxn ang="0">
                  <a:pos x="1" y="0"/>
                </a:cxn>
              </a:cxnLst>
              <a:rect l="0" t="0" r="r" b="b"/>
              <a:pathLst>
                <a:path w="2" h="2">
                  <a:moveTo>
                    <a:pt x="1" y="0"/>
                  </a:moveTo>
                  <a:lnTo>
                    <a:pt x="1" y="1"/>
                  </a:lnTo>
                  <a:lnTo>
                    <a:pt x="0" y="1"/>
                  </a:lnTo>
                  <a:lnTo>
                    <a:pt x="0" y="0"/>
                  </a:lnTo>
                  <a:lnTo>
                    <a:pt x="1" y="0"/>
                  </a:lnTo>
                </a:path>
              </a:pathLst>
            </a:custGeom>
            <a:solidFill>
              <a:srgbClr val="B9C2D2"/>
            </a:solidFill>
            <a:ln w="12700" cap="rnd" cmpd="sng">
              <a:noFill/>
              <a:prstDash val="solid"/>
              <a:round/>
              <a:headEnd type="none" w="med" len="med"/>
              <a:tailEnd type="none" w="med" len="med"/>
            </a:ln>
            <a:effectLst/>
          </p:spPr>
          <p:txBody>
            <a:bodyPr/>
            <a:lstStyle/>
            <a:p>
              <a:endParaRPr lang="id-ID"/>
            </a:p>
          </p:txBody>
        </p:sp>
        <p:sp>
          <p:nvSpPr>
            <p:cNvPr id="48143" name="Freeform 15"/>
            <p:cNvSpPr>
              <a:spLocks/>
            </p:cNvSpPr>
            <p:nvPr/>
          </p:nvSpPr>
          <p:spPr bwMode="auto">
            <a:xfrm>
              <a:off x="692" y="463"/>
              <a:ext cx="1" cy="2"/>
            </a:xfrm>
            <a:custGeom>
              <a:avLst/>
              <a:gdLst/>
              <a:ahLst/>
              <a:cxnLst>
                <a:cxn ang="0">
                  <a:pos x="0" y="0"/>
                </a:cxn>
                <a:cxn ang="0">
                  <a:pos x="0" y="1"/>
                </a:cxn>
                <a:cxn ang="0">
                  <a:pos x="0" y="1"/>
                </a:cxn>
                <a:cxn ang="0">
                  <a:pos x="0" y="0"/>
                </a:cxn>
                <a:cxn ang="0">
                  <a:pos x="0" y="0"/>
                </a:cxn>
              </a:cxnLst>
              <a:rect l="0" t="0" r="r" b="b"/>
              <a:pathLst>
                <a:path w="1" h="2">
                  <a:moveTo>
                    <a:pt x="0" y="0"/>
                  </a:moveTo>
                  <a:lnTo>
                    <a:pt x="0" y="1"/>
                  </a:lnTo>
                  <a:lnTo>
                    <a:pt x="0" y="1"/>
                  </a:lnTo>
                  <a:lnTo>
                    <a:pt x="0" y="0"/>
                  </a:lnTo>
                  <a:lnTo>
                    <a:pt x="0" y="0"/>
                  </a:lnTo>
                </a:path>
              </a:pathLst>
            </a:custGeom>
            <a:solidFill>
              <a:srgbClr val="A0B0CE"/>
            </a:solidFill>
            <a:ln w="12700" cap="rnd" cmpd="sng">
              <a:noFill/>
              <a:prstDash val="solid"/>
              <a:round/>
              <a:headEnd type="none" w="med" len="med"/>
              <a:tailEnd type="none" w="med" len="med"/>
            </a:ln>
            <a:effectLst/>
          </p:spPr>
          <p:txBody>
            <a:bodyPr/>
            <a:lstStyle/>
            <a:p>
              <a:endParaRPr lang="id-ID"/>
            </a:p>
          </p:txBody>
        </p:sp>
        <p:sp>
          <p:nvSpPr>
            <p:cNvPr id="48144" name="Freeform 16"/>
            <p:cNvSpPr>
              <a:spLocks/>
            </p:cNvSpPr>
            <p:nvPr/>
          </p:nvSpPr>
          <p:spPr bwMode="auto">
            <a:xfrm>
              <a:off x="698" y="463"/>
              <a:ext cx="2" cy="2"/>
            </a:xfrm>
            <a:custGeom>
              <a:avLst/>
              <a:gdLst/>
              <a:ahLst/>
              <a:cxnLst>
                <a:cxn ang="0">
                  <a:pos x="1" y="0"/>
                </a:cxn>
                <a:cxn ang="0">
                  <a:pos x="1" y="1"/>
                </a:cxn>
                <a:cxn ang="0">
                  <a:pos x="0" y="1"/>
                </a:cxn>
                <a:cxn ang="0">
                  <a:pos x="0" y="0"/>
                </a:cxn>
                <a:cxn ang="0">
                  <a:pos x="1" y="0"/>
                </a:cxn>
              </a:cxnLst>
              <a:rect l="0" t="0" r="r" b="b"/>
              <a:pathLst>
                <a:path w="2" h="2">
                  <a:moveTo>
                    <a:pt x="1" y="0"/>
                  </a:moveTo>
                  <a:lnTo>
                    <a:pt x="1" y="1"/>
                  </a:lnTo>
                  <a:lnTo>
                    <a:pt x="0" y="1"/>
                  </a:lnTo>
                  <a:lnTo>
                    <a:pt x="0" y="0"/>
                  </a:lnTo>
                  <a:lnTo>
                    <a:pt x="1" y="0"/>
                  </a:lnTo>
                </a:path>
              </a:pathLst>
            </a:custGeom>
            <a:solidFill>
              <a:srgbClr val="6885C3"/>
            </a:solidFill>
            <a:ln w="12700" cap="rnd" cmpd="sng">
              <a:noFill/>
              <a:prstDash val="solid"/>
              <a:round/>
              <a:headEnd type="none" w="med" len="med"/>
              <a:tailEnd type="none" w="med" len="med"/>
            </a:ln>
            <a:effectLst/>
          </p:spPr>
          <p:txBody>
            <a:bodyPr/>
            <a:lstStyle/>
            <a:p>
              <a:endParaRPr lang="id-ID"/>
            </a:p>
          </p:txBody>
        </p:sp>
        <p:sp>
          <p:nvSpPr>
            <p:cNvPr id="48145" name="Freeform 17"/>
            <p:cNvSpPr>
              <a:spLocks/>
            </p:cNvSpPr>
            <p:nvPr/>
          </p:nvSpPr>
          <p:spPr bwMode="auto">
            <a:xfrm>
              <a:off x="704" y="463"/>
              <a:ext cx="2" cy="2"/>
            </a:xfrm>
            <a:custGeom>
              <a:avLst/>
              <a:gdLst/>
              <a:ahLst/>
              <a:cxnLst>
                <a:cxn ang="0">
                  <a:pos x="1" y="0"/>
                </a:cxn>
                <a:cxn ang="0">
                  <a:pos x="1" y="1"/>
                </a:cxn>
                <a:cxn ang="0">
                  <a:pos x="0" y="1"/>
                </a:cxn>
                <a:cxn ang="0">
                  <a:pos x="0" y="0"/>
                </a:cxn>
                <a:cxn ang="0">
                  <a:pos x="1" y="0"/>
                </a:cxn>
              </a:cxnLst>
              <a:rect l="0" t="0" r="r" b="b"/>
              <a:pathLst>
                <a:path w="2" h="2">
                  <a:moveTo>
                    <a:pt x="1" y="0"/>
                  </a:moveTo>
                  <a:lnTo>
                    <a:pt x="1" y="1"/>
                  </a:lnTo>
                  <a:lnTo>
                    <a:pt x="0" y="1"/>
                  </a:lnTo>
                  <a:lnTo>
                    <a:pt x="0" y="0"/>
                  </a:lnTo>
                  <a:lnTo>
                    <a:pt x="1" y="0"/>
                  </a:lnTo>
                </a:path>
              </a:pathLst>
            </a:custGeom>
            <a:solidFill>
              <a:srgbClr val="3352B3"/>
            </a:solidFill>
            <a:ln w="12700" cap="rnd" cmpd="sng">
              <a:noFill/>
              <a:prstDash val="solid"/>
              <a:round/>
              <a:headEnd type="none" w="med" len="med"/>
              <a:tailEnd type="none" w="med" len="med"/>
            </a:ln>
            <a:effectLst/>
          </p:spPr>
          <p:txBody>
            <a:bodyPr/>
            <a:lstStyle/>
            <a:p>
              <a:endParaRPr lang="id-ID"/>
            </a:p>
          </p:txBody>
        </p:sp>
        <p:sp>
          <p:nvSpPr>
            <p:cNvPr id="48146" name="Freeform 18"/>
            <p:cNvSpPr>
              <a:spLocks/>
            </p:cNvSpPr>
            <p:nvPr/>
          </p:nvSpPr>
          <p:spPr bwMode="auto">
            <a:xfrm>
              <a:off x="710" y="463"/>
              <a:ext cx="2" cy="2"/>
            </a:xfrm>
            <a:custGeom>
              <a:avLst/>
              <a:gdLst/>
              <a:ahLst/>
              <a:cxnLst>
                <a:cxn ang="0">
                  <a:pos x="1" y="0"/>
                </a:cxn>
                <a:cxn ang="0">
                  <a:pos x="1" y="1"/>
                </a:cxn>
                <a:cxn ang="0">
                  <a:pos x="0" y="1"/>
                </a:cxn>
                <a:cxn ang="0">
                  <a:pos x="0" y="0"/>
                </a:cxn>
                <a:cxn ang="0">
                  <a:pos x="1" y="0"/>
                </a:cxn>
              </a:cxnLst>
              <a:rect l="0" t="0" r="r" b="b"/>
              <a:pathLst>
                <a:path w="2" h="2">
                  <a:moveTo>
                    <a:pt x="1" y="0"/>
                  </a:moveTo>
                  <a:lnTo>
                    <a:pt x="1" y="1"/>
                  </a:lnTo>
                  <a:lnTo>
                    <a:pt x="0" y="1"/>
                  </a:lnTo>
                  <a:lnTo>
                    <a:pt x="0" y="0"/>
                  </a:lnTo>
                  <a:lnTo>
                    <a:pt x="1" y="0"/>
                  </a:lnTo>
                </a:path>
              </a:pathLst>
            </a:custGeom>
            <a:solidFill>
              <a:srgbClr val="1F3EA9"/>
            </a:solidFill>
            <a:ln w="12700" cap="rnd" cmpd="sng">
              <a:noFill/>
              <a:prstDash val="solid"/>
              <a:round/>
              <a:headEnd type="none" w="med" len="med"/>
              <a:tailEnd type="none" w="med" len="med"/>
            </a:ln>
            <a:effectLst/>
          </p:spPr>
          <p:txBody>
            <a:bodyPr/>
            <a:lstStyle/>
            <a:p>
              <a:endParaRPr lang="id-ID"/>
            </a:p>
          </p:txBody>
        </p:sp>
        <p:sp>
          <p:nvSpPr>
            <p:cNvPr id="48147" name="Freeform 19"/>
            <p:cNvSpPr>
              <a:spLocks/>
            </p:cNvSpPr>
            <p:nvPr/>
          </p:nvSpPr>
          <p:spPr bwMode="auto">
            <a:xfrm>
              <a:off x="717" y="463"/>
              <a:ext cx="1" cy="2"/>
            </a:xfrm>
            <a:custGeom>
              <a:avLst/>
              <a:gdLst/>
              <a:ahLst/>
              <a:cxnLst>
                <a:cxn ang="0">
                  <a:pos x="0" y="0"/>
                </a:cxn>
                <a:cxn ang="0">
                  <a:pos x="0" y="1"/>
                </a:cxn>
                <a:cxn ang="0">
                  <a:pos x="0" y="1"/>
                </a:cxn>
                <a:cxn ang="0">
                  <a:pos x="0" y="0"/>
                </a:cxn>
                <a:cxn ang="0">
                  <a:pos x="0" y="0"/>
                </a:cxn>
              </a:cxnLst>
              <a:rect l="0" t="0" r="r" b="b"/>
              <a:pathLst>
                <a:path w="1" h="2">
                  <a:moveTo>
                    <a:pt x="0" y="0"/>
                  </a:moveTo>
                  <a:lnTo>
                    <a:pt x="0" y="1"/>
                  </a:lnTo>
                  <a:lnTo>
                    <a:pt x="0" y="1"/>
                  </a:lnTo>
                  <a:lnTo>
                    <a:pt x="0" y="0"/>
                  </a:lnTo>
                  <a:lnTo>
                    <a:pt x="0" y="0"/>
                  </a:lnTo>
                </a:path>
              </a:pathLst>
            </a:custGeom>
            <a:solidFill>
              <a:srgbClr val="00279C"/>
            </a:solidFill>
            <a:ln w="12700" cap="rnd" cmpd="sng">
              <a:noFill/>
              <a:prstDash val="solid"/>
              <a:round/>
              <a:headEnd type="none" w="med" len="med"/>
              <a:tailEnd type="none" w="med" len="med"/>
            </a:ln>
            <a:effectLst/>
          </p:spPr>
          <p:txBody>
            <a:bodyPr/>
            <a:lstStyle/>
            <a:p>
              <a:endParaRPr lang="id-ID"/>
            </a:p>
          </p:txBody>
        </p:sp>
        <p:sp>
          <p:nvSpPr>
            <p:cNvPr id="48148" name="Freeform 20"/>
            <p:cNvSpPr>
              <a:spLocks/>
            </p:cNvSpPr>
            <p:nvPr/>
          </p:nvSpPr>
          <p:spPr bwMode="auto">
            <a:xfrm>
              <a:off x="485" y="237"/>
              <a:ext cx="366" cy="450"/>
            </a:xfrm>
            <a:custGeom>
              <a:avLst/>
              <a:gdLst/>
              <a:ahLst/>
              <a:cxnLst>
                <a:cxn ang="0">
                  <a:pos x="0" y="114"/>
                </a:cxn>
                <a:cxn ang="0">
                  <a:pos x="170" y="201"/>
                </a:cxn>
                <a:cxn ang="0">
                  <a:pos x="183" y="0"/>
                </a:cxn>
                <a:cxn ang="0">
                  <a:pos x="195" y="201"/>
                </a:cxn>
                <a:cxn ang="0">
                  <a:pos x="364" y="112"/>
                </a:cxn>
                <a:cxn ang="0">
                  <a:pos x="207" y="225"/>
                </a:cxn>
                <a:cxn ang="0">
                  <a:pos x="365" y="337"/>
                </a:cxn>
                <a:cxn ang="0">
                  <a:pos x="195" y="248"/>
                </a:cxn>
                <a:cxn ang="0">
                  <a:pos x="183" y="449"/>
                </a:cxn>
                <a:cxn ang="0">
                  <a:pos x="170" y="248"/>
                </a:cxn>
                <a:cxn ang="0">
                  <a:pos x="0" y="337"/>
                </a:cxn>
                <a:cxn ang="0">
                  <a:pos x="158" y="225"/>
                </a:cxn>
                <a:cxn ang="0">
                  <a:pos x="0" y="114"/>
                </a:cxn>
              </a:cxnLst>
              <a:rect l="0" t="0" r="r" b="b"/>
              <a:pathLst>
                <a:path w="366" h="450">
                  <a:moveTo>
                    <a:pt x="0" y="114"/>
                  </a:moveTo>
                  <a:lnTo>
                    <a:pt x="170" y="201"/>
                  </a:lnTo>
                  <a:lnTo>
                    <a:pt x="183" y="0"/>
                  </a:lnTo>
                  <a:lnTo>
                    <a:pt x="195" y="201"/>
                  </a:lnTo>
                  <a:lnTo>
                    <a:pt x="364" y="112"/>
                  </a:lnTo>
                  <a:lnTo>
                    <a:pt x="207" y="225"/>
                  </a:lnTo>
                  <a:lnTo>
                    <a:pt x="365" y="337"/>
                  </a:lnTo>
                  <a:lnTo>
                    <a:pt x="195" y="248"/>
                  </a:lnTo>
                  <a:lnTo>
                    <a:pt x="183" y="449"/>
                  </a:lnTo>
                  <a:lnTo>
                    <a:pt x="170" y="248"/>
                  </a:lnTo>
                  <a:lnTo>
                    <a:pt x="0" y="337"/>
                  </a:lnTo>
                  <a:lnTo>
                    <a:pt x="158" y="225"/>
                  </a:lnTo>
                  <a:lnTo>
                    <a:pt x="0" y="114"/>
                  </a:lnTo>
                </a:path>
              </a:pathLst>
            </a:custGeom>
            <a:solidFill>
              <a:srgbClr val="00279C"/>
            </a:solidFill>
            <a:ln w="12700" cap="rnd" cmpd="sng">
              <a:noFill/>
              <a:prstDash val="solid"/>
              <a:round/>
              <a:headEnd type="none" w="med" len="med"/>
              <a:tailEnd type="none" w="med" len="med"/>
            </a:ln>
            <a:effectLst/>
          </p:spPr>
          <p:txBody>
            <a:bodyPr/>
            <a:lstStyle/>
            <a:p>
              <a:endParaRPr lang="id-ID"/>
            </a:p>
          </p:txBody>
        </p:sp>
        <p:sp>
          <p:nvSpPr>
            <p:cNvPr id="48149" name="Freeform 21"/>
            <p:cNvSpPr>
              <a:spLocks/>
            </p:cNvSpPr>
            <p:nvPr/>
          </p:nvSpPr>
          <p:spPr bwMode="auto">
            <a:xfrm>
              <a:off x="291" y="117"/>
              <a:ext cx="754" cy="691"/>
            </a:xfrm>
            <a:custGeom>
              <a:avLst/>
              <a:gdLst/>
              <a:ahLst/>
              <a:cxnLst>
                <a:cxn ang="0">
                  <a:pos x="338" y="322"/>
                </a:cxn>
                <a:cxn ang="0">
                  <a:pos x="188" y="0"/>
                </a:cxn>
                <a:cxn ang="0">
                  <a:pos x="377" y="298"/>
                </a:cxn>
                <a:cxn ang="0">
                  <a:pos x="563" y="0"/>
                </a:cxn>
                <a:cxn ang="0">
                  <a:pos x="414" y="322"/>
                </a:cxn>
                <a:cxn ang="0">
                  <a:pos x="753" y="345"/>
                </a:cxn>
                <a:cxn ang="0">
                  <a:pos x="413" y="367"/>
                </a:cxn>
                <a:cxn ang="0">
                  <a:pos x="566" y="690"/>
                </a:cxn>
                <a:cxn ang="0">
                  <a:pos x="377" y="391"/>
                </a:cxn>
                <a:cxn ang="0">
                  <a:pos x="188" y="690"/>
                </a:cxn>
                <a:cxn ang="0">
                  <a:pos x="337" y="369"/>
                </a:cxn>
                <a:cxn ang="0">
                  <a:pos x="0" y="345"/>
                </a:cxn>
                <a:cxn ang="0">
                  <a:pos x="338" y="322"/>
                </a:cxn>
              </a:cxnLst>
              <a:rect l="0" t="0" r="r" b="b"/>
              <a:pathLst>
                <a:path w="754" h="691">
                  <a:moveTo>
                    <a:pt x="338" y="322"/>
                  </a:moveTo>
                  <a:lnTo>
                    <a:pt x="188" y="0"/>
                  </a:lnTo>
                  <a:lnTo>
                    <a:pt x="377" y="298"/>
                  </a:lnTo>
                  <a:lnTo>
                    <a:pt x="563" y="0"/>
                  </a:lnTo>
                  <a:lnTo>
                    <a:pt x="414" y="322"/>
                  </a:lnTo>
                  <a:lnTo>
                    <a:pt x="753" y="345"/>
                  </a:lnTo>
                  <a:lnTo>
                    <a:pt x="413" y="367"/>
                  </a:lnTo>
                  <a:lnTo>
                    <a:pt x="566" y="690"/>
                  </a:lnTo>
                  <a:lnTo>
                    <a:pt x="377" y="391"/>
                  </a:lnTo>
                  <a:lnTo>
                    <a:pt x="188" y="690"/>
                  </a:lnTo>
                  <a:lnTo>
                    <a:pt x="337" y="369"/>
                  </a:lnTo>
                  <a:lnTo>
                    <a:pt x="0" y="345"/>
                  </a:lnTo>
                  <a:lnTo>
                    <a:pt x="338" y="322"/>
                  </a:lnTo>
                </a:path>
              </a:pathLst>
            </a:custGeom>
            <a:solidFill>
              <a:srgbClr val="00279C"/>
            </a:solidFill>
            <a:ln w="12700" cap="rnd" cmpd="sng">
              <a:noFill/>
              <a:prstDash val="solid"/>
              <a:round/>
              <a:headEnd type="none" w="med" len="med"/>
              <a:tailEnd type="none" w="med" len="med"/>
            </a:ln>
            <a:effectLst/>
          </p:spPr>
          <p:txBody>
            <a:bodyPr/>
            <a:lstStyle/>
            <a:p>
              <a:endParaRPr lang="id-ID"/>
            </a:p>
          </p:txBody>
        </p:sp>
        <p:sp>
          <p:nvSpPr>
            <p:cNvPr id="48150" name="Freeform 22"/>
            <p:cNvSpPr>
              <a:spLocks/>
            </p:cNvSpPr>
            <p:nvPr/>
          </p:nvSpPr>
          <p:spPr bwMode="auto">
            <a:xfrm>
              <a:off x="491" y="244"/>
              <a:ext cx="353" cy="436"/>
            </a:xfrm>
            <a:custGeom>
              <a:avLst/>
              <a:gdLst/>
              <a:ahLst/>
              <a:cxnLst>
                <a:cxn ang="0">
                  <a:pos x="0" y="110"/>
                </a:cxn>
                <a:cxn ang="0">
                  <a:pos x="164" y="194"/>
                </a:cxn>
                <a:cxn ang="0">
                  <a:pos x="177" y="0"/>
                </a:cxn>
                <a:cxn ang="0">
                  <a:pos x="189" y="194"/>
                </a:cxn>
                <a:cxn ang="0">
                  <a:pos x="352" y="110"/>
                </a:cxn>
                <a:cxn ang="0">
                  <a:pos x="201" y="218"/>
                </a:cxn>
                <a:cxn ang="0">
                  <a:pos x="352" y="325"/>
                </a:cxn>
                <a:cxn ang="0">
                  <a:pos x="189" y="242"/>
                </a:cxn>
                <a:cxn ang="0">
                  <a:pos x="177" y="435"/>
                </a:cxn>
                <a:cxn ang="0">
                  <a:pos x="164" y="242"/>
                </a:cxn>
                <a:cxn ang="0">
                  <a:pos x="0" y="327"/>
                </a:cxn>
                <a:cxn ang="0">
                  <a:pos x="152" y="218"/>
                </a:cxn>
                <a:cxn ang="0">
                  <a:pos x="0" y="110"/>
                </a:cxn>
              </a:cxnLst>
              <a:rect l="0" t="0" r="r" b="b"/>
              <a:pathLst>
                <a:path w="353" h="436">
                  <a:moveTo>
                    <a:pt x="0" y="110"/>
                  </a:moveTo>
                  <a:lnTo>
                    <a:pt x="164" y="194"/>
                  </a:lnTo>
                  <a:lnTo>
                    <a:pt x="177" y="0"/>
                  </a:lnTo>
                  <a:lnTo>
                    <a:pt x="189" y="194"/>
                  </a:lnTo>
                  <a:lnTo>
                    <a:pt x="352" y="110"/>
                  </a:lnTo>
                  <a:lnTo>
                    <a:pt x="201" y="218"/>
                  </a:lnTo>
                  <a:lnTo>
                    <a:pt x="352" y="325"/>
                  </a:lnTo>
                  <a:lnTo>
                    <a:pt x="189" y="242"/>
                  </a:lnTo>
                  <a:lnTo>
                    <a:pt x="177" y="435"/>
                  </a:lnTo>
                  <a:lnTo>
                    <a:pt x="164" y="242"/>
                  </a:lnTo>
                  <a:lnTo>
                    <a:pt x="0" y="327"/>
                  </a:lnTo>
                  <a:lnTo>
                    <a:pt x="152" y="218"/>
                  </a:lnTo>
                  <a:lnTo>
                    <a:pt x="0" y="110"/>
                  </a:lnTo>
                </a:path>
              </a:pathLst>
            </a:custGeom>
            <a:solidFill>
              <a:srgbClr val="0B2B9E"/>
            </a:solidFill>
            <a:ln w="12700" cap="rnd" cmpd="sng">
              <a:noFill/>
              <a:prstDash val="solid"/>
              <a:round/>
              <a:headEnd type="none" w="med" len="med"/>
              <a:tailEnd type="none" w="med" len="med"/>
            </a:ln>
            <a:effectLst/>
          </p:spPr>
          <p:txBody>
            <a:bodyPr/>
            <a:lstStyle/>
            <a:p>
              <a:endParaRPr lang="id-ID"/>
            </a:p>
          </p:txBody>
        </p:sp>
        <p:sp>
          <p:nvSpPr>
            <p:cNvPr id="48151" name="Freeform 23"/>
            <p:cNvSpPr>
              <a:spLocks/>
            </p:cNvSpPr>
            <p:nvPr/>
          </p:nvSpPr>
          <p:spPr bwMode="auto">
            <a:xfrm>
              <a:off x="305" y="130"/>
              <a:ext cx="725" cy="665"/>
            </a:xfrm>
            <a:custGeom>
              <a:avLst/>
              <a:gdLst/>
              <a:ahLst/>
              <a:cxnLst>
                <a:cxn ang="0">
                  <a:pos x="324" y="309"/>
                </a:cxn>
                <a:cxn ang="0">
                  <a:pos x="182" y="0"/>
                </a:cxn>
                <a:cxn ang="0">
                  <a:pos x="363" y="285"/>
                </a:cxn>
                <a:cxn ang="0">
                  <a:pos x="543" y="0"/>
                </a:cxn>
                <a:cxn ang="0">
                  <a:pos x="400" y="309"/>
                </a:cxn>
                <a:cxn ang="0">
                  <a:pos x="724" y="332"/>
                </a:cxn>
                <a:cxn ang="0">
                  <a:pos x="399" y="354"/>
                </a:cxn>
                <a:cxn ang="0">
                  <a:pos x="543" y="663"/>
                </a:cxn>
                <a:cxn ang="0">
                  <a:pos x="363" y="378"/>
                </a:cxn>
                <a:cxn ang="0">
                  <a:pos x="182" y="664"/>
                </a:cxn>
                <a:cxn ang="0">
                  <a:pos x="323" y="356"/>
                </a:cxn>
                <a:cxn ang="0">
                  <a:pos x="0" y="332"/>
                </a:cxn>
                <a:cxn ang="0">
                  <a:pos x="324" y="309"/>
                </a:cxn>
              </a:cxnLst>
              <a:rect l="0" t="0" r="r" b="b"/>
              <a:pathLst>
                <a:path w="725" h="665">
                  <a:moveTo>
                    <a:pt x="324" y="309"/>
                  </a:moveTo>
                  <a:lnTo>
                    <a:pt x="182" y="0"/>
                  </a:lnTo>
                  <a:lnTo>
                    <a:pt x="363" y="285"/>
                  </a:lnTo>
                  <a:lnTo>
                    <a:pt x="543" y="0"/>
                  </a:lnTo>
                  <a:lnTo>
                    <a:pt x="400" y="309"/>
                  </a:lnTo>
                  <a:lnTo>
                    <a:pt x="724" y="332"/>
                  </a:lnTo>
                  <a:lnTo>
                    <a:pt x="399" y="354"/>
                  </a:lnTo>
                  <a:lnTo>
                    <a:pt x="543" y="663"/>
                  </a:lnTo>
                  <a:lnTo>
                    <a:pt x="363" y="378"/>
                  </a:lnTo>
                  <a:lnTo>
                    <a:pt x="182" y="664"/>
                  </a:lnTo>
                  <a:lnTo>
                    <a:pt x="323" y="356"/>
                  </a:lnTo>
                  <a:lnTo>
                    <a:pt x="0" y="332"/>
                  </a:lnTo>
                  <a:lnTo>
                    <a:pt x="324" y="309"/>
                  </a:lnTo>
                </a:path>
              </a:pathLst>
            </a:custGeom>
            <a:solidFill>
              <a:srgbClr val="0B2B9E"/>
            </a:solidFill>
            <a:ln w="12700" cap="rnd" cmpd="sng">
              <a:noFill/>
              <a:prstDash val="solid"/>
              <a:round/>
              <a:headEnd type="none" w="med" len="med"/>
              <a:tailEnd type="none" w="med" len="med"/>
            </a:ln>
            <a:effectLst/>
          </p:spPr>
          <p:txBody>
            <a:bodyPr/>
            <a:lstStyle/>
            <a:p>
              <a:endParaRPr lang="id-ID"/>
            </a:p>
          </p:txBody>
        </p:sp>
        <p:sp>
          <p:nvSpPr>
            <p:cNvPr id="48152" name="Freeform 24"/>
            <p:cNvSpPr>
              <a:spLocks/>
            </p:cNvSpPr>
            <p:nvPr/>
          </p:nvSpPr>
          <p:spPr bwMode="auto">
            <a:xfrm>
              <a:off x="497" y="252"/>
              <a:ext cx="341" cy="421"/>
            </a:xfrm>
            <a:custGeom>
              <a:avLst/>
              <a:gdLst/>
              <a:ahLst/>
              <a:cxnLst>
                <a:cxn ang="0">
                  <a:pos x="0" y="106"/>
                </a:cxn>
                <a:cxn ang="0">
                  <a:pos x="158" y="186"/>
                </a:cxn>
                <a:cxn ang="0">
                  <a:pos x="171" y="0"/>
                </a:cxn>
                <a:cxn ang="0">
                  <a:pos x="183" y="186"/>
                </a:cxn>
                <a:cxn ang="0">
                  <a:pos x="340" y="106"/>
                </a:cxn>
                <a:cxn ang="0">
                  <a:pos x="195" y="210"/>
                </a:cxn>
                <a:cxn ang="0">
                  <a:pos x="340" y="315"/>
                </a:cxn>
                <a:cxn ang="0">
                  <a:pos x="183" y="234"/>
                </a:cxn>
                <a:cxn ang="0">
                  <a:pos x="171" y="420"/>
                </a:cxn>
                <a:cxn ang="0">
                  <a:pos x="158" y="234"/>
                </a:cxn>
                <a:cxn ang="0">
                  <a:pos x="0" y="315"/>
                </a:cxn>
                <a:cxn ang="0">
                  <a:pos x="146" y="210"/>
                </a:cxn>
                <a:cxn ang="0">
                  <a:pos x="0" y="106"/>
                </a:cxn>
              </a:cxnLst>
              <a:rect l="0" t="0" r="r" b="b"/>
              <a:pathLst>
                <a:path w="341" h="421">
                  <a:moveTo>
                    <a:pt x="0" y="106"/>
                  </a:moveTo>
                  <a:lnTo>
                    <a:pt x="158" y="186"/>
                  </a:lnTo>
                  <a:lnTo>
                    <a:pt x="171" y="0"/>
                  </a:lnTo>
                  <a:lnTo>
                    <a:pt x="183" y="186"/>
                  </a:lnTo>
                  <a:lnTo>
                    <a:pt x="340" y="106"/>
                  </a:lnTo>
                  <a:lnTo>
                    <a:pt x="195" y="210"/>
                  </a:lnTo>
                  <a:lnTo>
                    <a:pt x="340" y="315"/>
                  </a:lnTo>
                  <a:lnTo>
                    <a:pt x="183" y="234"/>
                  </a:lnTo>
                  <a:lnTo>
                    <a:pt x="171" y="420"/>
                  </a:lnTo>
                  <a:lnTo>
                    <a:pt x="158" y="234"/>
                  </a:lnTo>
                  <a:lnTo>
                    <a:pt x="0" y="315"/>
                  </a:lnTo>
                  <a:lnTo>
                    <a:pt x="146" y="210"/>
                  </a:lnTo>
                  <a:lnTo>
                    <a:pt x="0" y="106"/>
                  </a:lnTo>
                </a:path>
              </a:pathLst>
            </a:custGeom>
            <a:solidFill>
              <a:srgbClr val="102FA1"/>
            </a:solidFill>
            <a:ln w="12700" cap="rnd" cmpd="sng">
              <a:noFill/>
              <a:prstDash val="solid"/>
              <a:round/>
              <a:headEnd type="none" w="med" len="med"/>
              <a:tailEnd type="none" w="med" len="med"/>
            </a:ln>
            <a:effectLst/>
          </p:spPr>
          <p:txBody>
            <a:bodyPr/>
            <a:lstStyle/>
            <a:p>
              <a:endParaRPr lang="id-ID"/>
            </a:p>
          </p:txBody>
        </p:sp>
        <p:sp>
          <p:nvSpPr>
            <p:cNvPr id="48153" name="Freeform 25"/>
            <p:cNvSpPr>
              <a:spLocks/>
            </p:cNvSpPr>
            <p:nvPr/>
          </p:nvSpPr>
          <p:spPr bwMode="auto">
            <a:xfrm>
              <a:off x="319" y="143"/>
              <a:ext cx="697" cy="638"/>
            </a:xfrm>
            <a:custGeom>
              <a:avLst/>
              <a:gdLst/>
              <a:ahLst/>
              <a:cxnLst>
                <a:cxn ang="0">
                  <a:pos x="310" y="296"/>
                </a:cxn>
                <a:cxn ang="0">
                  <a:pos x="176" y="0"/>
                </a:cxn>
                <a:cxn ang="0">
                  <a:pos x="349" y="272"/>
                </a:cxn>
                <a:cxn ang="0">
                  <a:pos x="522" y="0"/>
                </a:cxn>
                <a:cxn ang="0">
                  <a:pos x="386" y="296"/>
                </a:cxn>
                <a:cxn ang="0">
                  <a:pos x="696" y="319"/>
                </a:cxn>
                <a:cxn ang="0">
                  <a:pos x="385" y="341"/>
                </a:cxn>
                <a:cxn ang="0">
                  <a:pos x="522" y="637"/>
                </a:cxn>
                <a:cxn ang="0">
                  <a:pos x="349" y="365"/>
                </a:cxn>
                <a:cxn ang="0">
                  <a:pos x="176" y="637"/>
                </a:cxn>
                <a:cxn ang="0">
                  <a:pos x="310" y="342"/>
                </a:cxn>
                <a:cxn ang="0">
                  <a:pos x="0" y="319"/>
                </a:cxn>
                <a:cxn ang="0">
                  <a:pos x="310" y="296"/>
                </a:cxn>
              </a:cxnLst>
              <a:rect l="0" t="0" r="r" b="b"/>
              <a:pathLst>
                <a:path w="697" h="638">
                  <a:moveTo>
                    <a:pt x="310" y="296"/>
                  </a:moveTo>
                  <a:lnTo>
                    <a:pt x="176" y="0"/>
                  </a:lnTo>
                  <a:lnTo>
                    <a:pt x="349" y="272"/>
                  </a:lnTo>
                  <a:lnTo>
                    <a:pt x="522" y="0"/>
                  </a:lnTo>
                  <a:lnTo>
                    <a:pt x="386" y="296"/>
                  </a:lnTo>
                  <a:lnTo>
                    <a:pt x="696" y="319"/>
                  </a:lnTo>
                  <a:lnTo>
                    <a:pt x="385" y="341"/>
                  </a:lnTo>
                  <a:lnTo>
                    <a:pt x="522" y="637"/>
                  </a:lnTo>
                  <a:lnTo>
                    <a:pt x="349" y="365"/>
                  </a:lnTo>
                  <a:lnTo>
                    <a:pt x="176" y="637"/>
                  </a:lnTo>
                  <a:lnTo>
                    <a:pt x="310" y="342"/>
                  </a:lnTo>
                  <a:lnTo>
                    <a:pt x="0" y="319"/>
                  </a:lnTo>
                  <a:lnTo>
                    <a:pt x="310" y="296"/>
                  </a:lnTo>
                </a:path>
              </a:pathLst>
            </a:custGeom>
            <a:solidFill>
              <a:srgbClr val="102FA1"/>
            </a:solidFill>
            <a:ln w="12700" cap="rnd" cmpd="sng">
              <a:noFill/>
              <a:prstDash val="solid"/>
              <a:round/>
              <a:headEnd type="none" w="med" len="med"/>
              <a:tailEnd type="none" w="med" len="med"/>
            </a:ln>
            <a:effectLst/>
          </p:spPr>
          <p:txBody>
            <a:bodyPr/>
            <a:lstStyle/>
            <a:p>
              <a:endParaRPr lang="id-ID"/>
            </a:p>
          </p:txBody>
        </p:sp>
        <p:sp>
          <p:nvSpPr>
            <p:cNvPr id="48154" name="Freeform 26"/>
            <p:cNvSpPr>
              <a:spLocks/>
            </p:cNvSpPr>
            <p:nvPr/>
          </p:nvSpPr>
          <p:spPr bwMode="auto">
            <a:xfrm>
              <a:off x="503" y="259"/>
              <a:ext cx="329" cy="406"/>
            </a:xfrm>
            <a:custGeom>
              <a:avLst/>
              <a:gdLst/>
              <a:ahLst/>
              <a:cxnLst>
                <a:cxn ang="0">
                  <a:pos x="0" y="103"/>
                </a:cxn>
                <a:cxn ang="0">
                  <a:pos x="152" y="179"/>
                </a:cxn>
                <a:cxn ang="0">
                  <a:pos x="165" y="0"/>
                </a:cxn>
                <a:cxn ang="0">
                  <a:pos x="177" y="179"/>
                </a:cxn>
                <a:cxn ang="0">
                  <a:pos x="328" y="101"/>
                </a:cxn>
                <a:cxn ang="0">
                  <a:pos x="189" y="203"/>
                </a:cxn>
                <a:cxn ang="0">
                  <a:pos x="328" y="304"/>
                </a:cxn>
                <a:cxn ang="0">
                  <a:pos x="177" y="227"/>
                </a:cxn>
                <a:cxn ang="0">
                  <a:pos x="165" y="405"/>
                </a:cxn>
                <a:cxn ang="0">
                  <a:pos x="152" y="227"/>
                </a:cxn>
                <a:cxn ang="0">
                  <a:pos x="0" y="304"/>
                </a:cxn>
                <a:cxn ang="0">
                  <a:pos x="140" y="203"/>
                </a:cxn>
                <a:cxn ang="0">
                  <a:pos x="0" y="103"/>
                </a:cxn>
              </a:cxnLst>
              <a:rect l="0" t="0" r="r" b="b"/>
              <a:pathLst>
                <a:path w="329" h="406">
                  <a:moveTo>
                    <a:pt x="0" y="103"/>
                  </a:moveTo>
                  <a:lnTo>
                    <a:pt x="152" y="179"/>
                  </a:lnTo>
                  <a:lnTo>
                    <a:pt x="165" y="0"/>
                  </a:lnTo>
                  <a:lnTo>
                    <a:pt x="177" y="179"/>
                  </a:lnTo>
                  <a:lnTo>
                    <a:pt x="328" y="101"/>
                  </a:lnTo>
                  <a:lnTo>
                    <a:pt x="189" y="203"/>
                  </a:lnTo>
                  <a:lnTo>
                    <a:pt x="328" y="304"/>
                  </a:lnTo>
                  <a:lnTo>
                    <a:pt x="177" y="227"/>
                  </a:lnTo>
                  <a:lnTo>
                    <a:pt x="165" y="405"/>
                  </a:lnTo>
                  <a:lnTo>
                    <a:pt x="152" y="227"/>
                  </a:lnTo>
                  <a:lnTo>
                    <a:pt x="0" y="304"/>
                  </a:lnTo>
                  <a:lnTo>
                    <a:pt x="140" y="203"/>
                  </a:lnTo>
                  <a:lnTo>
                    <a:pt x="0" y="103"/>
                  </a:lnTo>
                </a:path>
              </a:pathLst>
            </a:custGeom>
            <a:solidFill>
              <a:srgbClr val="1534A3"/>
            </a:solidFill>
            <a:ln w="12700" cap="rnd" cmpd="sng">
              <a:noFill/>
              <a:prstDash val="solid"/>
              <a:round/>
              <a:headEnd type="none" w="med" len="med"/>
              <a:tailEnd type="none" w="med" len="med"/>
            </a:ln>
            <a:effectLst/>
          </p:spPr>
          <p:txBody>
            <a:bodyPr/>
            <a:lstStyle/>
            <a:p>
              <a:endParaRPr lang="id-ID"/>
            </a:p>
          </p:txBody>
        </p:sp>
        <p:sp>
          <p:nvSpPr>
            <p:cNvPr id="48155" name="Freeform 27"/>
            <p:cNvSpPr>
              <a:spLocks/>
            </p:cNvSpPr>
            <p:nvPr/>
          </p:nvSpPr>
          <p:spPr bwMode="auto">
            <a:xfrm>
              <a:off x="334" y="156"/>
              <a:ext cx="668" cy="612"/>
            </a:xfrm>
            <a:custGeom>
              <a:avLst/>
              <a:gdLst/>
              <a:ahLst/>
              <a:cxnLst>
                <a:cxn ang="0">
                  <a:pos x="295" y="283"/>
                </a:cxn>
                <a:cxn ang="0">
                  <a:pos x="168" y="0"/>
                </a:cxn>
                <a:cxn ang="0">
                  <a:pos x="334" y="259"/>
                </a:cxn>
                <a:cxn ang="0">
                  <a:pos x="499" y="0"/>
                </a:cxn>
                <a:cxn ang="0">
                  <a:pos x="371" y="283"/>
                </a:cxn>
                <a:cxn ang="0">
                  <a:pos x="667" y="306"/>
                </a:cxn>
                <a:cxn ang="0">
                  <a:pos x="370" y="328"/>
                </a:cxn>
                <a:cxn ang="0">
                  <a:pos x="499" y="611"/>
                </a:cxn>
                <a:cxn ang="0">
                  <a:pos x="334" y="352"/>
                </a:cxn>
                <a:cxn ang="0">
                  <a:pos x="168" y="611"/>
                </a:cxn>
                <a:cxn ang="0">
                  <a:pos x="294" y="330"/>
                </a:cxn>
                <a:cxn ang="0">
                  <a:pos x="0" y="306"/>
                </a:cxn>
                <a:cxn ang="0">
                  <a:pos x="295" y="283"/>
                </a:cxn>
              </a:cxnLst>
              <a:rect l="0" t="0" r="r" b="b"/>
              <a:pathLst>
                <a:path w="668" h="612">
                  <a:moveTo>
                    <a:pt x="295" y="283"/>
                  </a:moveTo>
                  <a:lnTo>
                    <a:pt x="168" y="0"/>
                  </a:lnTo>
                  <a:lnTo>
                    <a:pt x="334" y="259"/>
                  </a:lnTo>
                  <a:lnTo>
                    <a:pt x="499" y="0"/>
                  </a:lnTo>
                  <a:lnTo>
                    <a:pt x="371" y="283"/>
                  </a:lnTo>
                  <a:lnTo>
                    <a:pt x="667" y="306"/>
                  </a:lnTo>
                  <a:lnTo>
                    <a:pt x="370" y="328"/>
                  </a:lnTo>
                  <a:lnTo>
                    <a:pt x="499" y="611"/>
                  </a:lnTo>
                  <a:lnTo>
                    <a:pt x="334" y="352"/>
                  </a:lnTo>
                  <a:lnTo>
                    <a:pt x="168" y="611"/>
                  </a:lnTo>
                  <a:lnTo>
                    <a:pt x="294" y="330"/>
                  </a:lnTo>
                  <a:lnTo>
                    <a:pt x="0" y="306"/>
                  </a:lnTo>
                  <a:lnTo>
                    <a:pt x="295" y="283"/>
                  </a:lnTo>
                </a:path>
              </a:pathLst>
            </a:custGeom>
            <a:solidFill>
              <a:srgbClr val="1534A3"/>
            </a:solidFill>
            <a:ln w="12700" cap="rnd" cmpd="sng">
              <a:noFill/>
              <a:prstDash val="solid"/>
              <a:round/>
              <a:headEnd type="none" w="med" len="med"/>
              <a:tailEnd type="none" w="med" len="med"/>
            </a:ln>
            <a:effectLst/>
          </p:spPr>
          <p:txBody>
            <a:bodyPr/>
            <a:lstStyle/>
            <a:p>
              <a:endParaRPr lang="id-ID"/>
            </a:p>
          </p:txBody>
        </p:sp>
        <p:sp>
          <p:nvSpPr>
            <p:cNvPr id="48156" name="Freeform 28"/>
            <p:cNvSpPr>
              <a:spLocks/>
            </p:cNvSpPr>
            <p:nvPr/>
          </p:nvSpPr>
          <p:spPr bwMode="auto">
            <a:xfrm>
              <a:off x="509" y="266"/>
              <a:ext cx="318" cy="392"/>
            </a:xfrm>
            <a:custGeom>
              <a:avLst/>
              <a:gdLst/>
              <a:ahLst/>
              <a:cxnLst>
                <a:cxn ang="0">
                  <a:pos x="0" y="99"/>
                </a:cxn>
                <a:cxn ang="0">
                  <a:pos x="146" y="172"/>
                </a:cxn>
                <a:cxn ang="0">
                  <a:pos x="159" y="0"/>
                </a:cxn>
                <a:cxn ang="0">
                  <a:pos x="171" y="172"/>
                </a:cxn>
                <a:cxn ang="0">
                  <a:pos x="317" y="99"/>
                </a:cxn>
                <a:cxn ang="0">
                  <a:pos x="183" y="196"/>
                </a:cxn>
                <a:cxn ang="0">
                  <a:pos x="317" y="292"/>
                </a:cxn>
                <a:cxn ang="0">
                  <a:pos x="171" y="220"/>
                </a:cxn>
                <a:cxn ang="0">
                  <a:pos x="159" y="391"/>
                </a:cxn>
                <a:cxn ang="0">
                  <a:pos x="146" y="220"/>
                </a:cxn>
                <a:cxn ang="0">
                  <a:pos x="0" y="292"/>
                </a:cxn>
                <a:cxn ang="0">
                  <a:pos x="134" y="196"/>
                </a:cxn>
                <a:cxn ang="0">
                  <a:pos x="0" y="99"/>
                </a:cxn>
              </a:cxnLst>
              <a:rect l="0" t="0" r="r" b="b"/>
              <a:pathLst>
                <a:path w="318" h="392">
                  <a:moveTo>
                    <a:pt x="0" y="99"/>
                  </a:moveTo>
                  <a:lnTo>
                    <a:pt x="146" y="172"/>
                  </a:lnTo>
                  <a:lnTo>
                    <a:pt x="159" y="0"/>
                  </a:lnTo>
                  <a:lnTo>
                    <a:pt x="171" y="172"/>
                  </a:lnTo>
                  <a:lnTo>
                    <a:pt x="317" y="99"/>
                  </a:lnTo>
                  <a:lnTo>
                    <a:pt x="183" y="196"/>
                  </a:lnTo>
                  <a:lnTo>
                    <a:pt x="317" y="292"/>
                  </a:lnTo>
                  <a:lnTo>
                    <a:pt x="171" y="220"/>
                  </a:lnTo>
                  <a:lnTo>
                    <a:pt x="159" y="391"/>
                  </a:lnTo>
                  <a:lnTo>
                    <a:pt x="146" y="220"/>
                  </a:lnTo>
                  <a:lnTo>
                    <a:pt x="0" y="292"/>
                  </a:lnTo>
                  <a:lnTo>
                    <a:pt x="134" y="196"/>
                  </a:lnTo>
                  <a:lnTo>
                    <a:pt x="0" y="99"/>
                  </a:lnTo>
                </a:path>
              </a:pathLst>
            </a:custGeom>
            <a:solidFill>
              <a:srgbClr val="1A39A6"/>
            </a:solidFill>
            <a:ln w="12700" cap="rnd" cmpd="sng">
              <a:noFill/>
              <a:prstDash val="solid"/>
              <a:round/>
              <a:headEnd type="none" w="med" len="med"/>
              <a:tailEnd type="none" w="med" len="med"/>
            </a:ln>
            <a:effectLst/>
          </p:spPr>
          <p:txBody>
            <a:bodyPr/>
            <a:lstStyle/>
            <a:p>
              <a:endParaRPr lang="id-ID"/>
            </a:p>
          </p:txBody>
        </p:sp>
        <p:sp>
          <p:nvSpPr>
            <p:cNvPr id="48157" name="Freeform 29"/>
            <p:cNvSpPr>
              <a:spLocks/>
            </p:cNvSpPr>
            <p:nvPr/>
          </p:nvSpPr>
          <p:spPr bwMode="auto">
            <a:xfrm>
              <a:off x="348" y="169"/>
              <a:ext cx="639" cy="586"/>
            </a:xfrm>
            <a:custGeom>
              <a:avLst/>
              <a:gdLst/>
              <a:ahLst/>
              <a:cxnLst>
                <a:cxn ang="0">
                  <a:pos x="281" y="270"/>
                </a:cxn>
                <a:cxn ang="0">
                  <a:pos x="161" y="0"/>
                </a:cxn>
                <a:cxn ang="0">
                  <a:pos x="320" y="246"/>
                </a:cxn>
                <a:cxn ang="0">
                  <a:pos x="479" y="0"/>
                </a:cxn>
                <a:cxn ang="0">
                  <a:pos x="357" y="270"/>
                </a:cxn>
                <a:cxn ang="0">
                  <a:pos x="638" y="293"/>
                </a:cxn>
                <a:cxn ang="0">
                  <a:pos x="356" y="315"/>
                </a:cxn>
                <a:cxn ang="0">
                  <a:pos x="479" y="585"/>
                </a:cxn>
                <a:cxn ang="0">
                  <a:pos x="320" y="339"/>
                </a:cxn>
                <a:cxn ang="0">
                  <a:pos x="161" y="585"/>
                </a:cxn>
                <a:cxn ang="0">
                  <a:pos x="281" y="316"/>
                </a:cxn>
                <a:cxn ang="0">
                  <a:pos x="0" y="293"/>
                </a:cxn>
                <a:cxn ang="0">
                  <a:pos x="281" y="270"/>
                </a:cxn>
              </a:cxnLst>
              <a:rect l="0" t="0" r="r" b="b"/>
              <a:pathLst>
                <a:path w="639" h="586">
                  <a:moveTo>
                    <a:pt x="281" y="270"/>
                  </a:moveTo>
                  <a:lnTo>
                    <a:pt x="161" y="0"/>
                  </a:lnTo>
                  <a:lnTo>
                    <a:pt x="320" y="246"/>
                  </a:lnTo>
                  <a:lnTo>
                    <a:pt x="479" y="0"/>
                  </a:lnTo>
                  <a:lnTo>
                    <a:pt x="357" y="270"/>
                  </a:lnTo>
                  <a:lnTo>
                    <a:pt x="638" y="293"/>
                  </a:lnTo>
                  <a:lnTo>
                    <a:pt x="356" y="315"/>
                  </a:lnTo>
                  <a:lnTo>
                    <a:pt x="479" y="585"/>
                  </a:lnTo>
                  <a:lnTo>
                    <a:pt x="320" y="339"/>
                  </a:lnTo>
                  <a:lnTo>
                    <a:pt x="161" y="585"/>
                  </a:lnTo>
                  <a:lnTo>
                    <a:pt x="281" y="316"/>
                  </a:lnTo>
                  <a:lnTo>
                    <a:pt x="0" y="293"/>
                  </a:lnTo>
                  <a:lnTo>
                    <a:pt x="281" y="270"/>
                  </a:lnTo>
                </a:path>
              </a:pathLst>
            </a:custGeom>
            <a:solidFill>
              <a:srgbClr val="1A39A6"/>
            </a:solidFill>
            <a:ln w="12700" cap="rnd" cmpd="sng">
              <a:noFill/>
              <a:prstDash val="solid"/>
              <a:round/>
              <a:headEnd type="none" w="med" len="med"/>
              <a:tailEnd type="none" w="med" len="med"/>
            </a:ln>
            <a:effectLst/>
          </p:spPr>
          <p:txBody>
            <a:bodyPr/>
            <a:lstStyle/>
            <a:p>
              <a:endParaRPr lang="id-ID"/>
            </a:p>
          </p:txBody>
        </p:sp>
        <p:sp>
          <p:nvSpPr>
            <p:cNvPr id="48158" name="Freeform 30"/>
            <p:cNvSpPr>
              <a:spLocks/>
            </p:cNvSpPr>
            <p:nvPr/>
          </p:nvSpPr>
          <p:spPr bwMode="auto">
            <a:xfrm>
              <a:off x="515" y="273"/>
              <a:ext cx="306" cy="378"/>
            </a:xfrm>
            <a:custGeom>
              <a:avLst/>
              <a:gdLst/>
              <a:ahLst/>
              <a:cxnLst>
                <a:cxn ang="0">
                  <a:pos x="0" y="96"/>
                </a:cxn>
                <a:cxn ang="0">
                  <a:pos x="140" y="165"/>
                </a:cxn>
                <a:cxn ang="0">
                  <a:pos x="153" y="0"/>
                </a:cxn>
                <a:cxn ang="0">
                  <a:pos x="165" y="165"/>
                </a:cxn>
                <a:cxn ang="0">
                  <a:pos x="305" y="96"/>
                </a:cxn>
                <a:cxn ang="0">
                  <a:pos x="177" y="189"/>
                </a:cxn>
                <a:cxn ang="0">
                  <a:pos x="305" y="283"/>
                </a:cxn>
                <a:cxn ang="0">
                  <a:pos x="165" y="212"/>
                </a:cxn>
                <a:cxn ang="0">
                  <a:pos x="153" y="377"/>
                </a:cxn>
                <a:cxn ang="0">
                  <a:pos x="140" y="212"/>
                </a:cxn>
                <a:cxn ang="0">
                  <a:pos x="0" y="283"/>
                </a:cxn>
                <a:cxn ang="0">
                  <a:pos x="128" y="189"/>
                </a:cxn>
                <a:cxn ang="0">
                  <a:pos x="0" y="96"/>
                </a:cxn>
              </a:cxnLst>
              <a:rect l="0" t="0" r="r" b="b"/>
              <a:pathLst>
                <a:path w="306" h="378">
                  <a:moveTo>
                    <a:pt x="0" y="96"/>
                  </a:moveTo>
                  <a:lnTo>
                    <a:pt x="140" y="165"/>
                  </a:lnTo>
                  <a:lnTo>
                    <a:pt x="153" y="0"/>
                  </a:lnTo>
                  <a:lnTo>
                    <a:pt x="165" y="165"/>
                  </a:lnTo>
                  <a:lnTo>
                    <a:pt x="305" y="96"/>
                  </a:lnTo>
                  <a:lnTo>
                    <a:pt x="177" y="189"/>
                  </a:lnTo>
                  <a:lnTo>
                    <a:pt x="305" y="283"/>
                  </a:lnTo>
                  <a:lnTo>
                    <a:pt x="165" y="212"/>
                  </a:lnTo>
                  <a:lnTo>
                    <a:pt x="153" y="377"/>
                  </a:lnTo>
                  <a:lnTo>
                    <a:pt x="140" y="212"/>
                  </a:lnTo>
                  <a:lnTo>
                    <a:pt x="0" y="283"/>
                  </a:lnTo>
                  <a:lnTo>
                    <a:pt x="128" y="189"/>
                  </a:lnTo>
                  <a:lnTo>
                    <a:pt x="0" y="96"/>
                  </a:lnTo>
                </a:path>
              </a:pathLst>
            </a:custGeom>
            <a:solidFill>
              <a:srgbClr val="1F3EA9"/>
            </a:solidFill>
            <a:ln w="12700" cap="rnd" cmpd="sng">
              <a:noFill/>
              <a:prstDash val="solid"/>
              <a:round/>
              <a:headEnd type="none" w="med" len="med"/>
              <a:tailEnd type="none" w="med" len="med"/>
            </a:ln>
            <a:effectLst/>
          </p:spPr>
          <p:txBody>
            <a:bodyPr/>
            <a:lstStyle/>
            <a:p>
              <a:endParaRPr lang="id-ID"/>
            </a:p>
          </p:txBody>
        </p:sp>
        <p:sp>
          <p:nvSpPr>
            <p:cNvPr id="48159" name="Freeform 31"/>
            <p:cNvSpPr>
              <a:spLocks/>
            </p:cNvSpPr>
            <p:nvPr/>
          </p:nvSpPr>
          <p:spPr bwMode="auto">
            <a:xfrm>
              <a:off x="363" y="182"/>
              <a:ext cx="610" cy="560"/>
            </a:xfrm>
            <a:custGeom>
              <a:avLst/>
              <a:gdLst/>
              <a:ahLst/>
              <a:cxnLst>
                <a:cxn ang="0">
                  <a:pos x="266" y="257"/>
                </a:cxn>
                <a:cxn ang="0">
                  <a:pos x="152" y="0"/>
                </a:cxn>
                <a:cxn ang="0">
                  <a:pos x="305" y="233"/>
                </a:cxn>
                <a:cxn ang="0">
                  <a:pos x="455" y="0"/>
                </a:cxn>
                <a:cxn ang="0">
                  <a:pos x="342" y="257"/>
                </a:cxn>
                <a:cxn ang="0">
                  <a:pos x="609" y="280"/>
                </a:cxn>
                <a:cxn ang="0">
                  <a:pos x="341" y="302"/>
                </a:cxn>
                <a:cxn ang="0">
                  <a:pos x="455" y="559"/>
                </a:cxn>
                <a:cxn ang="0">
                  <a:pos x="305" y="326"/>
                </a:cxn>
                <a:cxn ang="0">
                  <a:pos x="152" y="559"/>
                </a:cxn>
                <a:cxn ang="0">
                  <a:pos x="266" y="304"/>
                </a:cxn>
                <a:cxn ang="0">
                  <a:pos x="0" y="280"/>
                </a:cxn>
                <a:cxn ang="0">
                  <a:pos x="266" y="257"/>
                </a:cxn>
              </a:cxnLst>
              <a:rect l="0" t="0" r="r" b="b"/>
              <a:pathLst>
                <a:path w="610" h="560">
                  <a:moveTo>
                    <a:pt x="266" y="257"/>
                  </a:moveTo>
                  <a:lnTo>
                    <a:pt x="152" y="0"/>
                  </a:lnTo>
                  <a:lnTo>
                    <a:pt x="305" y="233"/>
                  </a:lnTo>
                  <a:lnTo>
                    <a:pt x="455" y="0"/>
                  </a:lnTo>
                  <a:lnTo>
                    <a:pt x="342" y="257"/>
                  </a:lnTo>
                  <a:lnTo>
                    <a:pt x="609" y="280"/>
                  </a:lnTo>
                  <a:lnTo>
                    <a:pt x="341" y="302"/>
                  </a:lnTo>
                  <a:lnTo>
                    <a:pt x="455" y="559"/>
                  </a:lnTo>
                  <a:lnTo>
                    <a:pt x="305" y="326"/>
                  </a:lnTo>
                  <a:lnTo>
                    <a:pt x="152" y="559"/>
                  </a:lnTo>
                  <a:lnTo>
                    <a:pt x="266" y="304"/>
                  </a:lnTo>
                  <a:lnTo>
                    <a:pt x="0" y="280"/>
                  </a:lnTo>
                  <a:lnTo>
                    <a:pt x="266" y="257"/>
                  </a:lnTo>
                </a:path>
              </a:pathLst>
            </a:custGeom>
            <a:solidFill>
              <a:srgbClr val="1F3EA9"/>
            </a:solidFill>
            <a:ln w="12700" cap="rnd" cmpd="sng">
              <a:noFill/>
              <a:prstDash val="solid"/>
              <a:round/>
              <a:headEnd type="none" w="med" len="med"/>
              <a:tailEnd type="none" w="med" len="med"/>
            </a:ln>
            <a:effectLst/>
          </p:spPr>
          <p:txBody>
            <a:bodyPr/>
            <a:lstStyle/>
            <a:p>
              <a:endParaRPr lang="id-ID"/>
            </a:p>
          </p:txBody>
        </p:sp>
        <p:sp>
          <p:nvSpPr>
            <p:cNvPr id="48160" name="Freeform 32"/>
            <p:cNvSpPr>
              <a:spLocks/>
            </p:cNvSpPr>
            <p:nvPr/>
          </p:nvSpPr>
          <p:spPr bwMode="auto">
            <a:xfrm>
              <a:off x="521" y="281"/>
              <a:ext cx="294" cy="363"/>
            </a:xfrm>
            <a:custGeom>
              <a:avLst/>
              <a:gdLst/>
              <a:ahLst/>
              <a:cxnLst>
                <a:cxn ang="0">
                  <a:pos x="0" y="90"/>
                </a:cxn>
                <a:cxn ang="0">
                  <a:pos x="134" y="158"/>
                </a:cxn>
                <a:cxn ang="0">
                  <a:pos x="147" y="0"/>
                </a:cxn>
                <a:cxn ang="0">
                  <a:pos x="159" y="158"/>
                </a:cxn>
                <a:cxn ang="0">
                  <a:pos x="293" y="90"/>
                </a:cxn>
                <a:cxn ang="0">
                  <a:pos x="171" y="181"/>
                </a:cxn>
                <a:cxn ang="0">
                  <a:pos x="293" y="270"/>
                </a:cxn>
                <a:cxn ang="0">
                  <a:pos x="159" y="204"/>
                </a:cxn>
                <a:cxn ang="0">
                  <a:pos x="147" y="362"/>
                </a:cxn>
                <a:cxn ang="0">
                  <a:pos x="134" y="204"/>
                </a:cxn>
                <a:cxn ang="0">
                  <a:pos x="0" y="270"/>
                </a:cxn>
                <a:cxn ang="0">
                  <a:pos x="122" y="181"/>
                </a:cxn>
                <a:cxn ang="0">
                  <a:pos x="0" y="90"/>
                </a:cxn>
              </a:cxnLst>
              <a:rect l="0" t="0" r="r" b="b"/>
              <a:pathLst>
                <a:path w="294" h="363">
                  <a:moveTo>
                    <a:pt x="0" y="90"/>
                  </a:moveTo>
                  <a:lnTo>
                    <a:pt x="134" y="158"/>
                  </a:lnTo>
                  <a:lnTo>
                    <a:pt x="147" y="0"/>
                  </a:lnTo>
                  <a:lnTo>
                    <a:pt x="159" y="158"/>
                  </a:lnTo>
                  <a:lnTo>
                    <a:pt x="293" y="90"/>
                  </a:lnTo>
                  <a:lnTo>
                    <a:pt x="171" y="181"/>
                  </a:lnTo>
                  <a:lnTo>
                    <a:pt x="293" y="270"/>
                  </a:lnTo>
                  <a:lnTo>
                    <a:pt x="159" y="204"/>
                  </a:lnTo>
                  <a:lnTo>
                    <a:pt x="147" y="362"/>
                  </a:lnTo>
                  <a:lnTo>
                    <a:pt x="134" y="204"/>
                  </a:lnTo>
                  <a:lnTo>
                    <a:pt x="0" y="270"/>
                  </a:lnTo>
                  <a:lnTo>
                    <a:pt x="122" y="181"/>
                  </a:lnTo>
                  <a:lnTo>
                    <a:pt x="0" y="90"/>
                  </a:lnTo>
                </a:path>
              </a:pathLst>
            </a:custGeom>
            <a:solidFill>
              <a:srgbClr val="2645AC"/>
            </a:solidFill>
            <a:ln w="12700" cap="rnd" cmpd="sng">
              <a:noFill/>
              <a:prstDash val="solid"/>
              <a:round/>
              <a:headEnd type="none" w="med" len="med"/>
              <a:tailEnd type="none" w="med" len="med"/>
            </a:ln>
            <a:effectLst/>
          </p:spPr>
          <p:txBody>
            <a:bodyPr/>
            <a:lstStyle/>
            <a:p>
              <a:endParaRPr lang="id-ID"/>
            </a:p>
          </p:txBody>
        </p:sp>
        <p:sp>
          <p:nvSpPr>
            <p:cNvPr id="48161" name="Freeform 33"/>
            <p:cNvSpPr>
              <a:spLocks/>
            </p:cNvSpPr>
            <p:nvPr/>
          </p:nvSpPr>
          <p:spPr bwMode="auto">
            <a:xfrm>
              <a:off x="377" y="195"/>
              <a:ext cx="582" cy="534"/>
            </a:xfrm>
            <a:custGeom>
              <a:avLst/>
              <a:gdLst/>
              <a:ahLst/>
              <a:cxnLst>
                <a:cxn ang="0">
                  <a:pos x="253" y="244"/>
                </a:cxn>
                <a:cxn ang="0">
                  <a:pos x="145" y="0"/>
                </a:cxn>
                <a:cxn ang="0">
                  <a:pos x="291" y="220"/>
                </a:cxn>
                <a:cxn ang="0">
                  <a:pos x="436" y="0"/>
                </a:cxn>
                <a:cxn ang="0">
                  <a:pos x="327" y="244"/>
                </a:cxn>
                <a:cxn ang="0">
                  <a:pos x="581" y="267"/>
                </a:cxn>
                <a:cxn ang="0">
                  <a:pos x="327" y="289"/>
                </a:cxn>
                <a:cxn ang="0">
                  <a:pos x="436" y="533"/>
                </a:cxn>
                <a:cxn ang="0">
                  <a:pos x="291" y="313"/>
                </a:cxn>
                <a:cxn ang="0">
                  <a:pos x="145" y="533"/>
                </a:cxn>
                <a:cxn ang="0">
                  <a:pos x="252" y="290"/>
                </a:cxn>
                <a:cxn ang="0">
                  <a:pos x="0" y="267"/>
                </a:cxn>
                <a:cxn ang="0">
                  <a:pos x="253" y="244"/>
                </a:cxn>
              </a:cxnLst>
              <a:rect l="0" t="0" r="r" b="b"/>
              <a:pathLst>
                <a:path w="582" h="534">
                  <a:moveTo>
                    <a:pt x="253" y="244"/>
                  </a:moveTo>
                  <a:lnTo>
                    <a:pt x="145" y="0"/>
                  </a:lnTo>
                  <a:lnTo>
                    <a:pt x="291" y="220"/>
                  </a:lnTo>
                  <a:lnTo>
                    <a:pt x="436" y="0"/>
                  </a:lnTo>
                  <a:lnTo>
                    <a:pt x="327" y="244"/>
                  </a:lnTo>
                  <a:lnTo>
                    <a:pt x="581" y="267"/>
                  </a:lnTo>
                  <a:lnTo>
                    <a:pt x="327" y="289"/>
                  </a:lnTo>
                  <a:lnTo>
                    <a:pt x="436" y="533"/>
                  </a:lnTo>
                  <a:lnTo>
                    <a:pt x="291" y="313"/>
                  </a:lnTo>
                  <a:lnTo>
                    <a:pt x="145" y="533"/>
                  </a:lnTo>
                  <a:lnTo>
                    <a:pt x="252" y="290"/>
                  </a:lnTo>
                  <a:lnTo>
                    <a:pt x="0" y="267"/>
                  </a:lnTo>
                  <a:lnTo>
                    <a:pt x="253" y="244"/>
                  </a:lnTo>
                </a:path>
              </a:pathLst>
            </a:custGeom>
            <a:solidFill>
              <a:srgbClr val="2645AC"/>
            </a:solidFill>
            <a:ln w="12700" cap="rnd" cmpd="sng">
              <a:noFill/>
              <a:prstDash val="solid"/>
              <a:round/>
              <a:headEnd type="none" w="med" len="med"/>
              <a:tailEnd type="none" w="med" len="med"/>
            </a:ln>
            <a:effectLst/>
          </p:spPr>
          <p:txBody>
            <a:bodyPr/>
            <a:lstStyle/>
            <a:p>
              <a:endParaRPr lang="id-ID"/>
            </a:p>
          </p:txBody>
        </p:sp>
        <p:sp>
          <p:nvSpPr>
            <p:cNvPr id="48162" name="Freeform 34"/>
            <p:cNvSpPr>
              <a:spLocks/>
            </p:cNvSpPr>
            <p:nvPr/>
          </p:nvSpPr>
          <p:spPr bwMode="auto">
            <a:xfrm>
              <a:off x="527" y="288"/>
              <a:ext cx="282" cy="348"/>
            </a:xfrm>
            <a:custGeom>
              <a:avLst/>
              <a:gdLst/>
              <a:ahLst/>
              <a:cxnLst>
                <a:cxn ang="0">
                  <a:pos x="0" y="88"/>
                </a:cxn>
                <a:cxn ang="0">
                  <a:pos x="128" y="151"/>
                </a:cxn>
                <a:cxn ang="0">
                  <a:pos x="141" y="0"/>
                </a:cxn>
                <a:cxn ang="0">
                  <a:pos x="153" y="151"/>
                </a:cxn>
                <a:cxn ang="0">
                  <a:pos x="280" y="88"/>
                </a:cxn>
                <a:cxn ang="0">
                  <a:pos x="165" y="174"/>
                </a:cxn>
                <a:cxn ang="0">
                  <a:pos x="281" y="259"/>
                </a:cxn>
                <a:cxn ang="0">
                  <a:pos x="153" y="197"/>
                </a:cxn>
                <a:cxn ang="0">
                  <a:pos x="141" y="347"/>
                </a:cxn>
                <a:cxn ang="0">
                  <a:pos x="128" y="197"/>
                </a:cxn>
                <a:cxn ang="0">
                  <a:pos x="0" y="261"/>
                </a:cxn>
                <a:cxn ang="0">
                  <a:pos x="116" y="174"/>
                </a:cxn>
                <a:cxn ang="0">
                  <a:pos x="0" y="88"/>
                </a:cxn>
              </a:cxnLst>
              <a:rect l="0" t="0" r="r" b="b"/>
              <a:pathLst>
                <a:path w="282" h="348">
                  <a:moveTo>
                    <a:pt x="0" y="88"/>
                  </a:moveTo>
                  <a:lnTo>
                    <a:pt x="128" y="151"/>
                  </a:lnTo>
                  <a:lnTo>
                    <a:pt x="141" y="0"/>
                  </a:lnTo>
                  <a:lnTo>
                    <a:pt x="153" y="151"/>
                  </a:lnTo>
                  <a:lnTo>
                    <a:pt x="280" y="88"/>
                  </a:lnTo>
                  <a:lnTo>
                    <a:pt x="165" y="174"/>
                  </a:lnTo>
                  <a:lnTo>
                    <a:pt x="281" y="259"/>
                  </a:lnTo>
                  <a:lnTo>
                    <a:pt x="153" y="197"/>
                  </a:lnTo>
                  <a:lnTo>
                    <a:pt x="141" y="347"/>
                  </a:lnTo>
                  <a:lnTo>
                    <a:pt x="128" y="197"/>
                  </a:lnTo>
                  <a:lnTo>
                    <a:pt x="0" y="261"/>
                  </a:lnTo>
                  <a:lnTo>
                    <a:pt x="116" y="174"/>
                  </a:lnTo>
                  <a:lnTo>
                    <a:pt x="0" y="88"/>
                  </a:lnTo>
                </a:path>
              </a:pathLst>
            </a:custGeom>
            <a:solidFill>
              <a:srgbClr val="2C4BAF"/>
            </a:solidFill>
            <a:ln w="12700" cap="rnd" cmpd="sng">
              <a:noFill/>
              <a:prstDash val="solid"/>
              <a:round/>
              <a:headEnd type="none" w="med" len="med"/>
              <a:tailEnd type="none" w="med" len="med"/>
            </a:ln>
            <a:effectLst/>
          </p:spPr>
          <p:txBody>
            <a:bodyPr/>
            <a:lstStyle/>
            <a:p>
              <a:endParaRPr lang="id-ID"/>
            </a:p>
          </p:txBody>
        </p:sp>
        <p:sp>
          <p:nvSpPr>
            <p:cNvPr id="48163" name="Freeform 35"/>
            <p:cNvSpPr>
              <a:spLocks/>
            </p:cNvSpPr>
            <p:nvPr/>
          </p:nvSpPr>
          <p:spPr bwMode="auto">
            <a:xfrm>
              <a:off x="391" y="209"/>
              <a:ext cx="553" cy="507"/>
            </a:xfrm>
            <a:custGeom>
              <a:avLst/>
              <a:gdLst/>
              <a:ahLst/>
              <a:cxnLst>
                <a:cxn ang="0">
                  <a:pos x="239" y="230"/>
                </a:cxn>
                <a:cxn ang="0">
                  <a:pos x="139" y="0"/>
                </a:cxn>
                <a:cxn ang="0">
                  <a:pos x="277" y="206"/>
                </a:cxn>
                <a:cxn ang="0">
                  <a:pos x="414" y="0"/>
                </a:cxn>
                <a:cxn ang="0">
                  <a:pos x="313" y="230"/>
                </a:cxn>
                <a:cxn ang="0">
                  <a:pos x="552" y="253"/>
                </a:cxn>
                <a:cxn ang="0">
                  <a:pos x="312" y="275"/>
                </a:cxn>
                <a:cxn ang="0">
                  <a:pos x="414" y="506"/>
                </a:cxn>
                <a:cxn ang="0">
                  <a:pos x="277" y="299"/>
                </a:cxn>
                <a:cxn ang="0">
                  <a:pos x="139" y="506"/>
                </a:cxn>
                <a:cxn ang="0">
                  <a:pos x="238" y="277"/>
                </a:cxn>
                <a:cxn ang="0">
                  <a:pos x="0" y="253"/>
                </a:cxn>
                <a:cxn ang="0">
                  <a:pos x="239" y="230"/>
                </a:cxn>
              </a:cxnLst>
              <a:rect l="0" t="0" r="r" b="b"/>
              <a:pathLst>
                <a:path w="553" h="507">
                  <a:moveTo>
                    <a:pt x="239" y="230"/>
                  </a:moveTo>
                  <a:lnTo>
                    <a:pt x="139" y="0"/>
                  </a:lnTo>
                  <a:lnTo>
                    <a:pt x="277" y="206"/>
                  </a:lnTo>
                  <a:lnTo>
                    <a:pt x="414" y="0"/>
                  </a:lnTo>
                  <a:lnTo>
                    <a:pt x="313" y="230"/>
                  </a:lnTo>
                  <a:lnTo>
                    <a:pt x="552" y="253"/>
                  </a:lnTo>
                  <a:lnTo>
                    <a:pt x="312" y="275"/>
                  </a:lnTo>
                  <a:lnTo>
                    <a:pt x="414" y="506"/>
                  </a:lnTo>
                  <a:lnTo>
                    <a:pt x="277" y="299"/>
                  </a:lnTo>
                  <a:lnTo>
                    <a:pt x="139" y="506"/>
                  </a:lnTo>
                  <a:lnTo>
                    <a:pt x="238" y="277"/>
                  </a:lnTo>
                  <a:lnTo>
                    <a:pt x="0" y="253"/>
                  </a:lnTo>
                  <a:lnTo>
                    <a:pt x="239" y="230"/>
                  </a:lnTo>
                </a:path>
              </a:pathLst>
            </a:custGeom>
            <a:solidFill>
              <a:srgbClr val="2C4BAF"/>
            </a:solidFill>
            <a:ln w="12700" cap="rnd" cmpd="sng">
              <a:noFill/>
              <a:prstDash val="solid"/>
              <a:round/>
              <a:headEnd type="none" w="med" len="med"/>
              <a:tailEnd type="none" w="med" len="med"/>
            </a:ln>
            <a:effectLst/>
          </p:spPr>
          <p:txBody>
            <a:bodyPr/>
            <a:lstStyle/>
            <a:p>
              <a:endParaRPr lang="id-ID"/>
            </a:p>
          </p:txBody>
        </p:sp>
        <p:sp>
          <p:nvSpPr>
            <p:cNvPr id="48164" name="Freeform 36"/>
            <p:cNvSpPr>
              <a:spLocks/>
            </p:cNvSpPr>
            <p:nvPr/>
          </p:nvSpPr>
          <p:spPr bwMode="auto">
            <a:xfrm>
              <a:off x="533" y="296"/>
              <a:ext cx="270" cy="332"/>
            </a:xfrm>
            <a:custGeom>
              <a:avLst/>
              <a:gdLst/>
              <a:ahLst/>
              <a:cxnLst>
                <a:cxn ang="0">
                  <a:pos x="0" y="84"/>
                </a:cxn>
                <a:cxn ang="0">
                  <a:pos x="122" y="143"/>
                </a:cxn>
                <a:cxn ang="0">
                  <a:pos x="135" y="0"/>
                </a:cxn>
                <a:cxn ang="0">
                  <a:pos x="147" y="143"/>
                </a:cxn>
                <a:cxn ang="0">
                  <a:pos x="268" y="82"/>
                </a:cxn>
                <a:cxn ang="0">
                  <a:pos x="159" y="166"/>
                </a:cxn>
                <a:cxn ang="0">
                  <a:pos x="269" y="249"/>
                </a:cxn>
                <a:cxn ang="0">
                  <a:pos x="147" y="189"/>
                </a:cxn>
                <a:cxn ang="0">
                  <a:pos x="135" y="331"/>
                </a:cxn>
                <a:cxn ang="0">
                  <a:pos x="122" y="189"/>
                </a:cxn>
                <a:cxn ang="0">
                  <a:pos x="0" y="249"/>
                </a:cxn>
                <a:cxn ang="0">
                  <a:pos x="110" y="166"/>
                </a:cxn>
                <a:cxn ang="0">
                  <a:pos x="0" y="84"/>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solidFill>
              <a:srgbClr val="3352B3"/>
            </a:solidFill>
            <a:ln w="12700" cap="rnd" cmpd="sng">
              <a:noFill/>
              <a:prstDash val="solid"/>
              <a:round/>
              <a:headEnd type="none" w="med" len="med"/>
              <a:tailEnd type="none" w="med" len="med"/>
            </a:ln>
            <a:effectLst/>
          </p:spPr>
          <p:txBody>
            <a:bodyPr/>
            <a:lstStyle/>
            <a:p>
              <a:endParaRPr lang="id-ID"/>
            </a:p>
          </p:txBody>
        </p:sp>
        <p:sp>
          <p:nvSpPr>
            <p:cNvPr id="48165" name="Freeform 37"/>
            <p:cNvSpPr>
              <a:spLocks/>
            </p:cNvSpPr>
            <p:nvPr/>
          </p:nvSpPr>
          <p:spPr bwMode="auto">
            <a:xfrm>
              <a:off x="405" y="222"/>
              <a:ext cx="525" cy="480"/>
            </a:xfrm>
            <a:custGeom>
              <a:avLst/>
              <a:gdLst/>
              <a:ahLst/>
              <a:cxnLst>
                <a:cxn ang="0">
                  <a:pos x="225" y="217"/>
                </a:cxn>
                <a:cxn ang="0">
                  <a:pos x="133" y="0"/>
                </a:cxn>
                <a:cxn ang="0">
                  <a:pos x="263" y="193"/>
                </a:cxn>
                <a:cxn ang="0">
                  <a:pos x="393" y="0"/>
                </a:cxn>
                <a:cxn ang="0">
                  <a:pos x="299" y="217"/>
                </a:cxn>
                <a:cxn ang="0">
                  <a:pos x="524" y="240"/>
                </a:cxn>
                <a:cxn ang="0">
                  <a:pos x="298" y="262"/>
                </a:cxn>
                <a:cxn ang="0">
                  <a:pos x="393" y="479"/>
                </a:cxn>
                <a:cxn ang="0">
                  <a:pos x="263" y="286"/>
                </a:cxn>
                <a:cxn ang="0">
                  <a:pos x="133" y="479"/>
                </a:cxn>
                <a:cxn ang="0">
                  <a:pos x="224" y="263"/>
                </a:cxn>
                <a:cxn ang="0">
                  <a:pos x="0" y="240"/>
                </a:cxn>
                <a:cxn ang="0">
                  <a:pos x="225" y="217"/>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solidFill>
              <a:srgbClr val="3352B3"/>
            </a:solidFill>
            <a:ln w="12700" cap="rnd" cmpd="sng">
              <a:noFill/>
              <a:prstDash val="solid"/>
              <a:round/>
              <a:headEnd type="none" w="med" len="med"/>
              <a:tailEnd type="none" w="med" len="med"/>
            </a:ln>
            <a:effectLst/>
          </p:spPr>
          <p:txBody>
            <a:bodyPr/>
            <a:lstStyle/>
            <a:p>
              <a:endParaRPr lang="id-ID"/>
            </a:p>
          </p:txBody>
        </p:sp>
        <p:sp>
          <p:nvSpPr>
            <p:cNvPr id="48166" name="Freeform 38"/>
            <p:cNvSpPr>
              <a:spLocks/>
            </p:cNvSpPr>
            <p:nvPr/>
          </p:nvSpPr>
          <p:spPr bwMode="auto">
            <a:xfrm>
              <a:off x="538" y="303"/>
              <a:ext cx="259" cy="318"/>
            </a:xfrm>
            <a:custGeom>
              <a:avLst/>
              <a:gdLst/>
              <a:ahLst/>
              <a:cxnLst>
                <a:cxn ang="0">
                  <a:pos x="0" y="80"/>
                </a:cxn>
                <a:cxn ang="0">
                  <a:pos x="117" y="136"/>
                </a:cxn>
                <a:cxn ang="0">
                  <a:pos x="129" y="0"/>
                </a:cxn>
                <a:cxn ang="0">
                  <a:pos x="142" y="136"/>
                </a:cxn>
                <a:cxn ang="0">
                  <a:pos x="258" y="80"/>
                </a:cxn>
                <a:cxn ang="0">
                  <a:pos x="154" y="159"/>
                </a:cxn>
                <a:cxn ang="0">
                  <a:pos x="258" y="239"/>
                </a:cxn>
                <a:cxn ang="0">
                  <a:pos x="142" y="182"/>
                </a:cxn>
                <a:cxn ang="0">
                  <a:pos x="130" y="317"/>
                </a:cxn>
                <a:cxn ang="0">
                  <a:pos x="117" y="182"/>
                </a:cxn>
                <a:cxn ang="0">
                  <a:pos x="0" y="239"/>
                </a:cxn>
                <a:cxn ang="0">
                  <a:pos x="105" y="159"/>
                </a:cxn>
                <a:cxn ang="0">
                  <a:pos x="0" y="80"/>
                </a:cxn>
              </a:cxnLst>
              <a:rect l="0" t="0" r="r" b="b"/>
              <a:pathLst>
                <a:path w="259" h="318">
                  <a:moveTo>
                    <a:pt x="0" y="80"/>
                  </a:moveTo>
                  <a:lnTo>
                    <a:pt x="117" y="136"/>
                  </a:lnTo>
                  <a:lnTo>
                    <a:pt x="129" y="0"/>
                  </a:lnTo>
                  <a:lnTo>
                    <a:pt x="142" y="136"/>
                  </a:lnTo>
                  <a:lnTo>
                    <a:pt x="258" y="80"/>
                  </a:lnTo>
                  <a:lnTo>
                    <a:pt x="154" y="159"/>
                  </a:lnTo>
                  <a:lnTo>
                    <a:pt x="258" y="239"/>
                  </a:lnTo>
                  <a:lnTo>
                    <a:pt x="142" y="182"/>
                  </a:lnTo>
                  <a:lnTo>
                    <a:pt x="130" y="317"/>
                  </a:lnTo>
                  <a:lnTo>
                    <a:pt x="117" y="182"/>
                  </a:lnTo>
                  <a:lnTo>
                    <a:pt x="0" y="239"/>
                  </a:lnTo>
                  <a:lnTo>
                    <a:pt x="105" y="159"/>
                  </a:lnTo>
                  <a:lnTo>
                    <a:pt x="0" y="80"/>
                  </a:lnTo>
                </a:path>
              </a:pathLst>
            </a:custGeom>
            <a:solidFill>
              <a:srgbClr val="3B5BB6"/>
            </a:solidFill>
            <a:ln w="12700" cap="rnd" cmpd="sng">
              <a:noFill/>
              <a:prstDash val="solid"/>
              <a:round/>
              <a:headEnd type="none" w="med" len="med"/>
              <a:tailEnd type="none" w="med" len="med"/>
            </a:ln>
            <a:effectLst/>
          </p:spPr>
          <p:txBody>
            <a:bodyPr/>
            <a:lstStyle/>
            <a:p>
              <a:endParaRPr lang="id-ID"/>
            </a:p>
          </p:txBody>
        </p:sp>
        <p:sp>
          <p:nvSpPr>
            <p:cNvPr id="48167" name="Freeform 39"/>
            <p:cNvSpPr>
              <a:spLocks/>
            </p:cNvSpPr>
            <p:nvPr/>
          </p:nvSpPr>
          <p:spPr bwMode="auto">
            <a:xfrm>
              <a:off x="420" y="235"/>
              <a:ext cx="496" cy="454"/>
            </a:xfrm>
            <a:custGeom>
              <a:avLst/>
              <a:gdLst/>
              <a:ahLst/>
              <a:cxnLst>
                <a:cxn ang="0">
                  <a:pos x="210" y="204"/>
                </a:cxn>
                <a:cxn ang="0">
                  <a:pos x="125" y="1"/>
                </a:cxn>
                <a:cxn ang="0">
                  <a:pos x="248" y="180"/>
                </a:cxn>
                <a:cxn ang="0">
                  <a:pos x="369" y="0"/>
                </a:cxn>
                <a:cxn ang="0">
                  <a:pos x="284" y="204"/>
                </a:cxn>
                <a:cxn ang="0">
                  <a:pos x="495" y="227"/>
                </a:cxn>
                <a:cxn ang="0">
                  <a:pos x="283" y="249"/>
                </a:cxn>
                <a:cxn ang="0">
                  <a:pos x="370" y="453"/>
                </a:cxn>
                <a:cxn ang="0">
                  <a:pos x="248" y="273"/>
                </a:cxn>
                <a:cxn ang="0">
                  <a:pos x="125" y="453"/>
                </a:cxn>
                <a:cxn ang="0">
                  <a:pos x="209" y="251"/>
                </a:cxn>
                <a:cxn ang="0">
                  <a:pos x="0" y="227"/>
                </a:cxn>
                <a:cxn ang="0">
                  <a:pos x="210" y="204"/>
                </a:cxn>
              </a:cxnLst>
              <a:rect l="0" t="0" r="r" b="b"/>
              <a:pathLst>
                <a:path w="496" h="454">
                  <a:moveTo>
                    <a:pt x="210" y="204"/>
                  </a:moveTo>
                  <a:lnTo>
                    <a:pt x="125" y="1"/>
                  </a:lnTo>
                  <a:lnTo>
                    <a:pt x="248" y="180"/>
                  </a:lnTo>
                  <a:lnTo>
                    <a:pt x="369" y="0"/>
                  </a:lnTo>
                  <a:lnTo>
                    <a:pt x="284" y="204"/>
                  </a:lnTo>
                  <a:lnTo>
                    <a:pt x="495" y="227"/>
                  </a:lnTo>
                  <a:lnTo>
                    <a:pt x="283" y="249"/>
                  </a:lnTo>
                  <a:lnTo>
                    <a:pt x="370" y="453"/>
                  </a:lnTo>
                  <a:lnTo>
                    <a:pt x="248" y="273"/>
                  </a:lnTo>
                  <a:lnTo>
                    <a:pt x="125" y="453"/>
                  </a:lnTo>
                  <a:lnTo>
                    <a:pt x="209" y="251"/>
                  </a:lnTo>
                  <a:lnTo>
                    <a:pt x="0" y="227"/>
                  </a:lnTo>
                  <a:lnTo>
                    <a:pt x="210" y="204"/>
                  </a:lnTo>
                </a:path>
              </a:pathLst>
            </a:custGeom>
            <a:solidFill>
              <a:srgbClr val="3B5BB6"/>
            </a:solidFill>
            <a:ln w="12700" cap="rnd" cmpd="sng">
              <a:noFill/>
              <a:prstDash val="solid"/>
              <a:round/>
              <a:headEnd type="none" w="med" len="med"/>
              <a:tailEnd type="none" w="med" len="med"/>
            </a:ln>
            <a:effectLst/>
          </p:spPr>
          <p:txBody>
            <a:bodyPr/>
            <a:lstStyle/>
            <a:p>
              <a:endParaRPr lang="id-ID"/>
            </a:p>
          </p:txBody>
        </p:sp>
        <p:sp>
          <p:nvSpPr>
            <p:cNvPr id="48168" name="Freeform 40"/>
            <p:cNvSpPr>
              <a:spLocks/>
            </p:cNvSpPr>
            <p:nvPr/>
          </p:nvSpPr>
          <p:spPr bwMode="auto">
            <a:xfrm>
              <a:off x="544" y="311"/>
              <a:ext cx="247" cy="303"/>
            </a:xfrm>
            <a:custGeom>
              <a:avLst/>
              <a:gdLst/>
              <a:ahLst/>
              <a:cxnLst>
                <a:cxn ang="0">
                  <a:pos x="0" y="76"/>
                </a:cxn>
                <a:cxn ang="0">
                  <a:pos x="111" y="128"/>
                </a:cxn>
                <a:cxn ang="0">
                  <a:pos x="124" y="0"/>
                </a:cxn>
                <a:cxn ang="0">
                  <a:pos x="136" y="128"/>
                </a:cxn>
                <a:cxn ang="0">
                  <a:pos x="246" y="76"/>
                </a:cxn>
                <a:cxn ang="0">
                  <a:pos x="148" y="151"/>
                </a:cxn>
                <a:cxn ang="0">
                  <a:pos x="246" y="227"/>
                </a:cxn>
                <a:cxn ang="0">
                  <a:pos x="136" y="173"/>
                </a:cxn>
                <a:cxn ang="0">
                  <a:pos x="124" y="302"/>
                </a:cxn>
                <a:cxn ang="0">
                  <a:pos x="111" y="173"/>
                </a:cxn>
                <a:cxn ang="0">
                  <a:pos x="0" y="227"/>
                </a:cxn>
                <a:cxn ang="0">
                  <a:pos x="99" y="151"/>
                </a:cxn>
                <a:cxn ang="0">
                  <a:pos x="0" y="76"/>
                </a:cxn>
              </a:cxnLst>
              <a:rect l="0" t="0" r="r" b="b"/>
              <a:pathLst>
                <a:path w="247" h="303">
                  <a:moveTo>
                    <a:pt x="0" y="76"/>
                  </a:moveTo>
                  <a:lnTo>
                    <a:pt x="111" y="128"/>
                  </a:lnTo>
                  <a:lnTo>
                    <a:pt x="124" y="0"/>
                  </a:lnTo>
                  <a:lnTo>
                    <a:pt x="136" y="128"/>
                  </a:lnTo>
                  <a:lnTo>
                    <a:pt x="246" y="76"/>
                  </a:lnTo>
                  <a:lnTo>
                    <a:pt x="148" y="151"/>
                  </a:lnTo>
                  <a:lnTo>
                    <a:pt x="246" y="227"/>
                  </a:lnTo>
                  <a:lnTo>
                    <a:pt x="136" y="173"/>
                  </a:lnTo>
                  <a:lnTo>
                    <a:pt x="124" y="302"/>
                  </a:lnTo>
                  <a:lnTo>
                    <a:pt x="111" y="173"/>
                  </a:lnTo>
                  <a:lnTo>
                    <a:pt x="0" y="227"/>
                  </a:lnTo>
                  <a:lnTo>
                    <a:pt x="99" y="151"/>
                  </a:lnTo>
                  <a:lnTo>
                    <a:pt x="0" y="76"/>
                  </a:lnTo>
                </a:path>
              </a:pathLst>
            </a:custGeom>
            <a:solidFill>
              <a:srgbClr val="4464B9"/>
            </a:solidFill>
            <a:ln w="12700" cap="rnd" cmpd="sng">
              <a:noFill/>
              <a:prstDash val="solid"/>
              <a:round/>
              <a:headEnd type="none" w="med" len="med"/>
              <a:tailEnd type="none" w="med" len="med"/>
            </a:ln>
            <a:effectLst/>
          </p:spPr>
          <p:txBody>
            <a:bodyPr/>
            <a:lstStyle/>
            <a:p>
              <a:endParaRPr lang="id-ID"/>
            </a:p>
          </p:txBody>
        </p:sp>
        <p:sp>
          <p:nvSpPr>
            <p:cNvPr id="48169" name="Freeform 41"/>
            <p:cNvSpPr>
              <a:spLocks/>
            </p:cNvSpPr>
            <p:nvPr/>
          </p:nvSpPr>
          <p:spPr bwMode="auto">
            <a:xfrm>
              <a:off x="434" y="248"/>
              <a:ext cx="467" cy="428"/>
            </a:xfrm>
            <a:custGeom>
              <a:avLst/>
              <a:gdLst/>
              <a:ahLst/>
              <a:cxnLst>
                <a:cxn ang="0">
                  <a:pos x="196" y="191"/>
                </a:cxn>
                <a:cxn ang="0">
                  <a:pos x="118" y="0"/>
                </a:cxn>
                <a:cxn ang="0">
                  <a:pos x="234" y="167"/>
                </a:cxn>
                <a:cxn ang="0">
                  <a:pos x="350" y="0"/>
                </a:cxn>
                <a:cxn ang="0">
                  <a:pos x="270" y="191"/>
                </a:cxn>
                <a:cxn ang="0">
                  <a:pos x="466" y="214"/>
                </a:cxn>
                <a:cxn ang="0">
                  <a:pos x="269" y="236"/>
                </a:cxn>
                <a:cxn ang="0">
                  <a:pos x="350" y="427"/>
                </a:cxn>
                <a:cxn ang="0">
                  <a:pos x="234" y="260"/>
                </a:cxn>
                <a:cxn ang="0">
                  <a:pos x="118" y="427"/>
                </a:cxn>
                <a:cxn ang="0">
                  <a:pos x="195" y="237"/>
                </a:cxn>
                <a:cxn ang="0">
                  <a:pos x="0" y="214"/>
                </a:cxn>
                <a:cxn ang="0">
                  <a:pos x="196" y="191"/>
                </a:cxn>
              </a:cxnLst>
              <a:rect l="0" t="0" r="r" b="b"/>
              <a:pathLst>
                <a:path w="467" h="428">
                  <a:moveTo>
                    <a:pt x="196" y="191"/>
                  </a:moveTo>
                  <a:lnTo>
                    <a:pt x="118" y="0"/>
                  </a:lnTo>
                  <a:lnTo>
                    <a:pt x="234" y="167"/>
                  </a:lnTo>
                  <a:lnTo>
                    <a:pt x="350" y="0"/>
                  </a:lnTo>
                  <a:lnTo>
                    <a:pt x="270" y="191"/>
                  </a:lnTo>
                  <a:lnTo>
                    <a:pt x="466" y="214"/>
                  </a:lnTo>
                  <a:lnTo>
                    <a:pt x="269" y="236"/>
                  </a:lnTo>
                  <a:lnTo>
                    <a:pt x="350" y="427"/>
                  </a:lnTo>
                  <a:lnTo>
                    <a:pt x="234" y="260"/>
                  </a:lnTo>
                  <a:lnTo>
                    <a:pt x="118" y="427"/>
                  </a:lnTo>
                  <a:lnTo>
                    <a:pt x="195" y="237"/>
                  </a:lnTo>
                  <a:lnTo>
                    <a:pt x="0" y="214"/>
                  </a:lnTo>
                  <a:lnTo>
                    <a:pt x="196" y="191"/>
                  </a:lnTo>
                </a:path>
              </a:pathLst>
            </a:custGeom>
            <a:solidFill>
              <a:srgbClr val="4464B9"/>
            </a:solidFill>
            <a:ln w="12700" cap="rnd" cmpd="sng">
              <a:noFill/>
              <a:prstDash val="solid"/>
              <a:round/>
              <a:headEnd type="none" w="med" len="med"/>
              <a:tailEnd type="none" w="med" len="med"/>
            </a:ln>
            <a:effectLst/>
          </p:spPr>
          <p:txBody>
            <a:bodyPr/>
            <a:lstStyle/>
            <a:p>
              <a:endParaRPr lang="id-ID"/>
            </a:p>
          </p:txBody>
        </p:sp>
        <p:sp>
          <p:nvSpPr>
            <p:cNvPr id="48170" name="Freeform 42"/>
            <p:cNvSpPr>
              <a:spLocks/>
            </p:cNvSpPr>
            <p:nvPr/>
          </p:nvSpPr>
          <p:spPr bwMode="auto">
            <a:xfrm>
              <a:off x="550" y="318"/>
              <a:ext cx="235" cy="289"/>
            </a:xfrm>
            <a:custGeom>
              <a:avLst/>
              <a:gdLst/>
              <a:ahLst/>
              <a:cxnLst>
                <a:cxn ang="0">
                  <a:pos x="0" y="71"/>
                </a:cxn>
                <a:cxn ang="0">
                  <a:pos x="105" y="121"/>
                </a:cxn>
                <a:cxn ang="0">
                  <a:pos x="118" y="0"/>
                </a:cxn>
                <a:cxn ang="0">
                  <a:pos x="130" y="121"/>
                </a:cxn>
                <a:cxn ang="0">
                  <a:pos x="234" y="71"/>
                </a:cxn>
                <a:cxn ang="0">
                  <a:pos x="142" y="144"/>
                </a:cxn>
                <a:cxn ang="0">
                  <a:pos x="234" y="215"/>
                </a:cxn>
                <a:cxn ang="0">
                  <a:pos x="130" y="167"/>
                </a:cxn>
                <a:cxn ang="0">
                  <a:pos x="118" y="288"/>
                </a:cxn>
                <a:cxn ang="0">
                  <a:pos x="105" y="167"/>
                </a:cxn>
                <a:cxn ang="0">
                  <a:pos x="0" y="217"/>
                </a:cxn>
                <a:cxn ang="0">
                  <a:pos x="93" y="144"/>
                </a:cxn>
                <a:cxn ang="0">
                  <a:pos x="0" y="71"/>
                </a:cxn>
              </a:cxnLst>
              <a:rect l="0" t="0" r="r" b="b"/>
              <a:pathLst>
                <a:path w="235" h="289">
                  <a:moveTo>
                    <a:pt x="0" y="71"/>
                  </a:moveTo>
                  <a:lnTo>
                    <a:pt x="105" y="121"/>
                  </a:lnTo>
                  <a:lnTo>
                    <a:pt x="118" y="0"/>
                  </a:lnTo>
                  <a:lnTo>
                    <a:pt x="130" y="121"/>
                  </a:lnTo>
                  <a:lnTo>
                    <a:pt x="234" y="71"/>
                  </a:lnTo>
                  <a:lnTo>
                    <a:pt x="142" y="144"/>
                  </a:lnTo>
                  <a:lnTo>
                    <a:pt x="234" y="215"/>
                  </a:lnTo>
                  <a:lnTo>
                    <a:pt x="130" y="167"/>
                  </a:lnTo>
                  <a:lnTo>
                    <a:pt x="118" y="288"/>
                  </a:lnTo>
                  <a:lnTo>
                    <a:pt x="105" y="167"/>
                  </a:lnTo>
                  <a:lnTo>
                    <a:pt x="0" y="217"/>
                  </a:lnTo>
                  <a:lnTo>
                    <a:pt x="93" y="144"/>
                  </a:lnTo>
                  <a:lnTo>
                    <a:pt x="0" y="71"/>
                  </a:lnTo>
                </a:path>
              </a:pathLst>
            </a:custGeom>
            <a:solidFill>
              <a:srgbClr val="4E6EBC"/>
            </a:solidFill>
            <a:ln w="12700" cap="rnd" cmpd="sng">
              <a:noFill/>
              <a:prstDash val="solid"/>
              <a:round/>
              <a:headEnd type="none" w="med" len="med"/>
              <a:tailEnd type="none" w="med" len="med"/>
            </a:ln>
            <a:effectLst/>
          </p:spPr>
          <p:txBody>
            <a:bodyPr/>
            <a:lstStyle/>
            <a:p>
              <a:endParaRPr lang="id-ID"/>
            </a:p>
          </p:txBody>
        </p:sp>
        <p:sp>
          <p:nvSpPr>
            <p:cNvPr id="48171" name="Freeform 43"/>
            <p:cNvSpPr>
              <a:spLocks/>
            </p:cNvSpPr>
            <p:nvPr/>
          </p:nvSpPr>
          <p:spPr bwMode="auto">
            <a:xfrm>
              <a:off x="448" y="262"/>
              <a:ext cx="439" cy="401"/>
            </a:xfrm>
            <a:custGeom>
              <a:avLst/>
              <a:gdLst/>
              <a:ahLst/>
              <a:cxnLst>
                <a:cxn ang="0">
                  <a:pos x="182" y="177"/>
                </a:cxn>
                <a:cxn ang="0">
                  <a:pos x="111" y="0"/>
                </a:cxn>
                <a:cxn ang="0">
                  <a:pos x="220" y="153"/>
                </a:cxn>
                <a:cxn ang="0">
                  <a:pos x="329" y="0"/>
                </a:cxn>
                <a:cxn ang="0">
                  <a:pos x="256" y="177"/>
                </a:cxn>
                <a:cxn ang="0">
                  <a:pos x="438" y="200"/>
                </a:cxn>
                <a:cxn ang="0">
                  <a:pos x="255" y="222"/>
                </a:cxn>
                <a:cxn ang="0">
                  <a:pos x="329" y="400"/>
                </a:cxn>
                <a:cxn ang="0">
                  <a:pos x="220" y="246"/>
                </a:cxn>
                <a:cxn ang="0">
                  <a:pos x="111" y="400"/>
                </a:cxn>
                <a:cxn ang="0">
                  <a:pos x="182" y="223"/>
                </a:cxn>
                <a:cxn ang="0">
                  <a:pos x="0" y="200"/>
                </a:cxn>
                <a:cxn ang="0">
                  <a:pos x="182" y="177"/>
                </a:cxn>
              </a:cxnLst>
              <a:rect l="0" t="0" r="r" b="b"/>
              <a:pathLst>
                <a:path w="439" h="401">
                  <a:moveTo>
                    <a:pt x="182" y="177"/>
                  </a:moveTo>
                  <a:lnTo>
                    <a:pt x="111" y="0"/>
                  </a:lnTo>
                  <a:lnTo>
                    <a:pt x="220" y="153"/>
                  </a:lnTo>
                  <a:lnTo>
                    <a:pt x="329" y="0"/>
                  </a:lnTo>
                  <a:lnTo>
                    <a:pt x="256" y="177"/>
                  </a:lnTo>
                  <a:lnTo>
                    <a:pt x="438" y="200"/>
                  </a:lnTo>
                  <a:lnTo>
                    <a:pt x="255" y="222"/>
                  </a:lnTo>
                  <a:lnTo>
                    <a:pt x="329" y="400"/>
                  </a:lnTo>
                  <a:lnTo>
                    <a:pt x="220" y="246"/>
                  </a:lnTo>
                  <a:lnTo>
                    <a:pt x="111" y="400"/>
                  </a:lnTo>
                  <a:lnTo>
                    <a:pt x="182" y="223"/>
                  </a:lnTo>
                  <a:lnTo>
                    <a:pt x="0" y="200"/>
                  </a:lnTo>
                  <a:lnTo>
                    <a:pt x="182" y="177"/>
                  </a:lnTo>
                </a:path>
              </a:pathLst>
            </a:custGeom>
            <a:solidFill>
              <a:srgbClr val="4E6EBC"/>
            </a:solidFill>
            <a:ln w="12700" cap="rnd" cmpd="sng">
              <a:noFill/>
              <a:prstDash val="solid"/>
              <a:round/>
              <a:headEnd type="none" w="med" len="med"/>
              <a:tailEnd type="none" w="med" len="med"/>
            </a:ln>
            <a:effectLst/>
          </p:spPr>
          <p:txBody>
            <a:bodyPr/>
            <a:lstStyle/>
            <a:p>
              <a:endParaRPr lang="id-ID"/>
            </a:p>
          </p:txBody>
        </p:sp>
        <p:sp>
          <p:nvSpPr>
            <p:cNvPr id="48172" name="Freeform 44"/>
            <p:cNvSpPr>
              <a:spLocks/>
            </p:cNvSpPr>
            <p:nvPr/>
          </p:nvSpPr>
          <p:spPr bwMode="auto">
            <a:xfrm>
              <a:off x="556" y="325"/>
              <a:ext cx="223" cy="274"/>
            </a:xfrm>
            <a:custGeom>
              <a:avLst/>
              <a:gdLst/>
              <a:ahLst/>
              <a:cxnLst>
                <a:cxn ang="0">
                  <a:pos x="0" y="69"/>
                </a:cxn>
                <a:cxn ang="0">
                  <a:pos x="99" y="114"/>
                </a:cxn>
                <a:cxn ang="0">
                  <a:pos x="112" y="0"/>
                </a:cxn>
                <a:cxn ang="0">
                  <a:pos x="124" y="114"/>
                </a:cxn>
                <a:cxn ang="0">
                  <a:pos x="222" y="69"/>
                </a:cxn>
                <a:cxn ang="0">
                  <a:pos x="136" y="137"/>
                </a:cxn>
                <a:cxn ang="0">
                  <a:pos x="222" y="206"/>
                </a:cxn>
                <a:cxn ang="0">
                  <a:pos x="124" y="159"/>
                </a:cxn>
                <a:cxn ang="0">
                  <a:pos x="112" y="273"/>
                </a:cxn>
                <a:cxn ang="0">
                  <a:pos x="99" y="159"/>
                </a:cxn>
                <a:cxn ang="0">
                  <a:pos x="0" y="206"/>
                </a:cxn>
                <a:cxn ang="0">
                  <a:pos x="87" y="137"/>
                </a:cxn>
                <a:cxn ang="0">
                  <a:pos x="0" y="69"/>
                </a:cxn>
              </a:cxnLst>
              <a:rect l="0" t="0" r="r" b="b"/>
              <a:pathLst>
                <a:path w="223" h="274">
                  <a:moveTo>
                    <a:pt x="0" y="69"/>
                  </a:moveTo>
                  <a:lnTo>
                    <a:pt x="99" y="114"/>
                  </a:lnTo>
                  <a:lnTo>
                    <a:pt x="112" y="0"/>
                  </a:lnTo>
                  <a:lnTo>
                    <a:pt x="124" y="114"/>
                  </a:lnTo>
                  <a:lnTo>
                    <a:pt x="222" y="69"/>
                  </a:lnTo>
                  <a:lnTo>
                    <a:pt x="136" y="137"/>
                  </a:lnTo>
                  <a:lnTo>
                    <a:pt x="222" y="206"/>
                  </a:lnTo>
                  <a:lnTo>
                    <a:pt x="124" y="159"/>
                  </a:lnTo>
                  <a:lnTo>
                    <a:pt x="112" y="273"/>
                  </a:lnTo>
                  <a:lnTo>
                    <a:pt x="99" y="159"/>
                  </a:lnTo>
                  <a:lnTo>
                    <a:pt x="0" y="206"/>
                  </a:lnTo>
                  <a:lnTo>
                    <a:pt x="87" y="137"/>
                  </a:lnTo>
                  <a:lnTo>
                    <a:pt x="0" y="69"/>
                  </a:lnTo>
                </a:path>
              </a:pathLst>
            </a:custGeom>
            <a:solidFill>
              <a:srgbClr val="5A79C0"/>
            </a:solidFill>
            <a:ln w="12700" cap="rnd" cmpd="sng">
              <a:noFill/>
              <a:prstDash val="solid"/>
              <a:round/>
              <a:headEnd type="none" w="med" len="med"/>
              <a:tailEnd type="none" w="med" len="med"/>
            </a:ln>
            <a:effectLst/>
          </p:spPr>
          <p:txBody>
            <a:bodyPr/>
            <a:lstStyle/>
            <a:p>
              <a:endParaRPr lang="id-ID"/>
            </a:p>
          </p:txBody>
        </p:sp>
        <p:sp>
          <p:nvSpPr>
            <p:cNvPr id="48173" name="Freeform 45"/>
            <p:cNvSpPr>
              <a:spLocks/>
            </p:cNvSpPr>
            <p:nvPr/>
          </p:nvSpPr>
          <p:spPr bwMode="auto">
            <a:xfrm>
              <a:off x="463" y="274"/>
              <a:ext cx="410" cy="376"/>
            </a:xfrm>
            <a:custGeom>
              <a:avLst/>
              <a:gdLst/>
              <a:ahLst/>
              <a:cxnLst>
                <a:cxn ang="0">
                  <a:pos x="167" y="165"/>
                </a:cxn>
                <a:cxn ang="0">
                  <a:pos x="102" y="0"/>
                </a:cxn>
                <a:cxn ang="0">
                  <a:pos x="205" y="141"/>
                </a:cxn>
                <a:cxn ang="0">
                  <a:pos x="305" y="0"/>
                </a:cxn>
                <a:cxn ang="0">
                  <a:pos x="241" y="165"/>
                </a:cxn>
                <a:cxn ang="0">
                  <a:pos x="409" y="188"/>
                </a:cxn>
                <a:cxn ang="0">
                  <a:pos x="240" y="210"/>
                </a:cxn>
                <a:cxn ang="0">
                  <a:pos x="305" y="375"/>
                </a:cxn>
                <a:cxn ang="0">
                  <a:pos x="205" y="234"/>
                </a:cxn>
                <a:cxn ang="0">
                  <a:pos x="102" y="375"/>
                </a:cxn>
                <a:cxn ang="0">
                  <a:pos x="166" y="211"/>
                </a:cxn>
                <a:cxn ang="0">
                  <a:pos x="0" y="188"/>
                </a:cxn>
                <a:cxn ang="0">
                  <a:pos x="167" y="165"/>
                </a:cxn>
              </a:cxnLst>
              <a:rect l="0" t="0" r="r" b="b"/>
              <a:pathLst>
                <a:path w="410" h="376">
                  <a:moveTo>
                    <a:pt x="167" y="165"/>
                  </a:moveTo>
                  <a:lnTo>
                    <a:pt x="102" y="0"/>
                  </a:lnTo>
                  <a:lnTo>
                    <a:pt x="205" y="141"/>
                  </a:lnTo>
                  <a:lnTo>
                    <a:pt x="305" y="0"/>
                  </a:lnTo>
                  <a:lnTo>
                    <a:pt x="241" y="165"/>
                  </a:lnTo>
                  <a:lnTo>
                    <a:pt x="409" y="188"/>
                  </a:lnTo>
                  <a:lnTo>
                    <a:pt x="240" y="210"/>
                  </a:lnTo>
                  <a:lnTo>
                    <a:pt x="305" y="375"/>
                  </a:lnTo>
                  <a:lnTo>
                    <a:pt x="205" y="234"/>
                  </a:lnTo>
                  <a:lnTo>
                    <a:pt x="102" y="375"/>
                  </a:lnTo>
                  <a:lnTo>
                    <a:pt x="166" y="211"/>
                  </a:lnTo>
                  <a:lnTo>
                    <a:pt x="0" y="188"/>
                  </a:lnTo>
                  <a:lnTo>
                    <a:pt x="167" y="165"/>
                  </a:lnTo>
                </a:path>
              </a:pathLst>
            </a:custGeom>
            <a:solidFill>
              <a:srgbClr val="5A79C0"/>
            </a:solidFill>
            <a:ln w="12700" cap="rnd" cmpd="sng">
              <a:noFill/>
              <a:prstDash val="solid"/>
              <a:round/>
              <a:headEnd type="none" w="med" len="med"/>
              <a:tailEnd type="none" w="med" len="med"/>
            </a:ln>
            <a:effectLst/>
          </p:spPr>
          <p:txBody>
            <a:bodyPr/>
            <a:lstStyle/>
            <a:p>
              <a:endParaRPr lang="id-ID"/>
            </a:p>
          </p:txBody>
        </p:sp>
        <p:sp>
          <p:nvSpPr>
            <p:cNvPr id="48174" name="Freeform 46"/>
            <p:cNvSpPr>
              <a:spLocks/>
            </p:cNvSpPr>
            <p:nvPr/>
          </p:nvSpPr>
          <p:spPr bwMode="auto">
            <a:xfrm>
              <a:off x="562" y="332"/>
              <a:ext cx="211" cy="260"/>
            </a:xfrm>
            <a:custGeom>
              <a:avLst/>
              <a:gdLst/>
              <a:ahLst/>
              <a:cxnLst>
                <a:cxn ang="0">
                  <a:pos x="0" y="66"/>
                </a:cxn>
                <a:cxn ang="0">
                  <a:pos x="93" y="107"/>
                </a:cxn>
                <a:cxn ang="0">
                  <a:pos x="106" y="0"/>
                </a:cxn>
                <a:cxn ang="0">
                  <a:pos x="118" y="107"/>
                </a:cxn>
                <a:cxn ang="0">
                  <a:pos x="210" y="66"/>
                </a:cxn>
                <a:cxn ang="0">
                  <a:pos x="130" y="130"/>
                </a:cxn>
                <a:cxn ang="0">
                  <a:pos x="210" y="195"/>
                </a:cxn>
                <a:cxn ang="0">
                  <a:pos x="118" y="152"/>
                </a:cxn>
                <a:cxn ang="0">
                  <a:pos x="106" y="259"/>
                </a:cxn>
                <a:cxn ang="0">
                  <a:pos x="93" y="152"/>
                </a:cxn>
                <a:cxn ang="0">
                  <a:pos x="0" y="195"/>
                </a:cxn>
                <a:cxn ang="0">
                  <a:pos x="81" y="130"/>
                </a:cxn>
                <a:cxn ang="0">
                  <a:pos x="0" y="66"/>
                </a:cxn>
              </a:cxnLst>
              <a:rect l="0" t="0" r="r" b="b"/>
              <a:pathLst>
                <a:path w="211" h="260">
                  <a:moveTo>
                    <a:pt x="0" y="66"/>
                  </a:moveTo>
                  <a:lnTo>
                    <a:pt x="93" y="107"/>
                  </a:lnTo>
                  <a:lnTo>
                    <a:pt x="106" y="0"/>
                  </a:lnTo>
                  <a:lnTo>
                    <a:pt x="118" y="107"/>
                  </a:lnTo>
                  <a:lnTo>
                    <a:pt x="210" y="66"/>
                  </a:lnTo>
                  <a:lnTo>
                    <a:pt x="130" y="130"/>
                  </a:lnTo>
                  <a:lnTo>
                    <a:pt x="210" y="195"/>
                  </a:lnTo>
                  <a:lnTo>
                    <a:pt x="118" y="152"/>
                  </a:lnTo>
                  <a:lnTo>
                    <a:pt x="106" y="259"/>
                  </a:lnTo>
                  <a:lnTo>
                    <a:pt x="93" y="152"/>
                  </a:lnTo>
                  <a:lnTo>
                    <a:pt x="0" y="195"/>
                  </a:lnTo>
                  <a:lnTo>
                    <a:pt x="81" y="130"/>
                  </a:lnTo>
                  <a:lnTo>
                    <a:pt x="0" y="66"/>
                  </a:lnTo>
                </a:path>
              </a:pathLst>
            </a:custGeom>
            <a:solidFill>
              <a:srgbClr val="6885C3"/>
            </a:solidFill>
            <a:ln w="12700" cap="rnd" cmpd="sng">
              <a:noFill/>
              <a:prstDash val="solid"/>
              <a:round/>
              <a:headEnd type="none" w="med" len="med"/>
              <a:tailEnd type="none" w="med" len="med"/>
            </a:ln>
            <a:effectLst/>
          </p:spPr>
          <p:txBody>
            <a:bodyPr/>
            <a:lstStyle/>
            <a:p>
              <a:endParaRPr lang="id-ID"/>
            </a:p>
          </p:txBody>
        </p:sp>
        <p:sp>
          <p:nvSpPr>
            <p:cNvPr id="48175" name="Freeform 47"/>
            <p:cNvSpPr>
              <a:spLocks/>
            </p:cNvSpPr>
            <p:nvPr/>
          </p:nvSpPr>
          <p:spPr bwMode="auto">
            <a:xfrm>
              <a:off x="477" y="287"/>
              <a:ext cx="382" cy="350"/>
            </a:xfrm>
            <a:custGeom>
              <a:avLst/>
              <a:gdLst/>
              <a:ahLst/>
              <a:cxnLst>
                <a:cxn ang="0">
                  <a:pos x="153" y="153"/>
                </a:cxn>
                <a:cxn ang="0">
                  <a:pos x="95" y="0"/>
                </a:cxn>
                <a:cxn ang="0">
                  <a:pos x="191" y="128"/>
                </a:cxn>
                <a:cxn ang="0">
                  <a:pos x="284" y="0"/>
                </a:cxn>
                <a:cxn ang="0">
                  <a:pos x="227" y="153"/>
                </a:cxn>
                <a:cxn ang="0">
                  <a:pos x="381" y="175"/>
                </a:cxn>
                <a:cxn ang="0">
                  <a:pos x="226" y="196"/>
                </a:cxn>
                <a:cxn ang="0">
                  <a:pos x="284" y="349"/>
                </a:cxn>
                <a:cxn ang="0">
                  <a:pos x="191" y="221"/>
                </a:cxn>
                <a:cxn ang="0">
                  <a:pos x="95" y="349"/>
                </a:cxn>
                <a:cxn ang="0">
                  <a:pos x="152" y="198"/>
                </a:cxn>
                <a:cxn ang="0">
                  <a:pos x="0" y="175"/>
                </a:cxn>
                <a:cxn ang="0">
                  <a:pos x="153" y="153"/>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solidFill>
              <a:srgbClr val="6885C3"/>
            </a:solidFill>
            <a:ln w="12700" cap="rnd" cmpd="sng">
              <a:noFill/>
              <a:prstDash val="solid"/>
              <a:round/>
              <a:headEnd type="none" w="med" len="med"/>
              <a:tailEnd type="none" w="med" len="med"/>
            </a:ln>
            <a:effectLst/>
          </p:spPr>
          <p:txBody>
            <a:bodyPr/>
            <a:lstStyle/>
            <a:p>
              <a:endParaRPr lang="id-ID"/>
            </a:p>
          </p:txBody>
        </p:sp>
        <p:sp>
          <p:nvSpPr>
            <p:cNvPr id="48176" name="Freeform 48"/>
            <p:cNvSpPr>
              <a:spLocks/>
            </p:cNvSpPr>
            <p:nvPr/>
          </p:nvSpPr>
          <p:spPr bwMode="auto">
            <a:xfrm>
              <a:off x="568" y="340"/>
              <a:ext cx="199" cy="245"/>
            </a:xfrm>
            <a:custGeom>
              <a:avLst/>
              <a:gdLst/>
              <a:ahLst/>
              <a:cxnLst>
                <a:cxn ang="0">
                  <a:pos x="0" y="60"/>
                </a:cxn>
                <a:cxn ang="0">
                  <a:pos x="87" y="99"/>
                </a:cxn>
                <a:cxn ang="0">
                  <a:pos x="100" y="0"/>
                </a:cxn>
                <a:cxn ang="0">
                  <a:pos x="111" y="99"/>
                </a:cxn>
                <a:cxn ang="0">
                  <a:pos x="198" y="60"/>
                </a:cxn>
                <a:cxn ang="0">
                  <a:pos x="124" y="122"/>
                </a:cxn>
                <a:cxn ang="0">
                  <a:pos x="198" y="182"/>
                </a:cxn>
                <a:cxn ang="0">
                  <a:pos x="111" y="144"/>
                </a:cxn>
                <a:cxn ang="0">
                  <a:pos x="100" y="244"/>
                </a:cxn>
                <a:cxn ang="0">
                  <a:pos x="87" y="144"/>
                </a:cxn>
                <a:cxn ang="0">
                  <a:pos x="0" y="182"/>
                </a:cxn>
                <a:cxn ang="0">
                  <a:pos x="75" y="122"/>
                </a:cxn>
                <a:cxn ang="0">
                  <a:pos x="0" y="60"/>
                </a:cxn>
              </a:cxnLst>
              <a:rect l="0" t="0" r="r" b="b"/>
              <a:pathLst>
                <a:path w="199" h="245">
                  <a:moveTo>
                    <a:pt x="0" y="60"/>
                  </a:moveTo>
                  <a:lnTo>
                    <a:pt x="87" y="99"/>
                  </a:lnTo>
                  <a:lnTo>
                    <a:pt x="100" y="0"/>
                  </a:lnTo>
                  <a:lnTo>
                    <a:pt x="111" y="99"/>
                  </a:lnTo>
                  <a:lnTo>
                    <a:pt x="198" y="60"/>
                  </a:lnTo>
                  <a:lnTo>
                    <a:pt x="124" y="122"/>
                  </a:lnTo>
                  <a:lnTo>
                    <a:pt x="198" y="182"/>
                  </a:lnTo>
                  <a:lnTo>
                    <a:pt x="111" y="144"/>
                  </a:lnTo>
                  <a:lnTo>
                    <a:pt x="100" y="244"/>
                  </a:lnTo>
                  <a:lnTo>
                    <a:pt x="87" y="144"/>
                  </a:lnTo>
                  <a:lnTo>
                    <a:pt x="0" y="182"/>
                  </a:lnTo>
                  <a:lnTo>
                    <a:pt x="75" y="122"/>
                  </a:lnTo>
                  <a:lnTo>
                    <a:pt x="0" y="60"/>
                  </a:lnTo>
                </a:path>
              </a:pathLst>
            </a:custGeom>
            <a:solidFill>
              <a:srgbClr val="7992C6"/>
            </a:solidFill>
            <a:ln w="12700" cap="rnd" cmpd="sng">
              <a:noFill/>
              <a:prstDash val="solid"/>
              <a:round/>
              <a:headEnd type="none" w="med" len="med"/>
              <a:tailEnd type="none" w="med" len="med"/>
            </a:ln>
            <a:effectLst/>
          </p:spPr>
          <p:txBody>
            <a:bodyPr/>
            <a:lstStyle/>
            <a:p>
              <a:endParaRPr lang="id-ID"/>
            </a:p>
          </p:txBody>
        </p:sp>
        <p:sp>
          <p:nvSpPr>
            <p:cNvPr id="48177" name="Freeform 49"/>
            <p:cNvSpPr>
              <a:spLocks/>
            </p:cNvSpPr>
            <p:nvPr/>
          </p:nvSpPr>
          <p:spPr bwMode="auto">
            <a:xfrm>
              <a:off x="492" y="302"/>
              <a:ext cx="351" cy="321"/>
            </a:xfrm>
            <a:custGeom>
              <a:avLst/>
              <a:gdLst/>
              <a:ahLst/>
              <a:cxnLst>
                <a:cxn ang="0">
                  <a:pos x="138" y="138"/>
                </a:cxn>
                <a:cxn ang="0">
                  <a:pos x="89" y="0"/>
                </a:cxn>
                <a:cxn ang="0">
                  <a:pos x="176" y="113"/>
                </a:cxn>
                <a:cxn ang="0">
                  <a:pos x="263" y="0"/>
                </a:cxn>
                <a:cxn ang="0">
                  <a:pos x="212" y="138"/>
                </a:cxn>
                <a:cxn ang="0">
                  <a:pos x="350" y="160"/>
                </a:cxn>
                <a:cxn ang="0">
                  <a:pos x="211" y="181"/>
                </a:cxn>
                <a:cxn ang="0">
                  <a:pos x="263" y="319"/>
                </a:cxn>
                <a:cxn ang="0">
                  <a:pos x="176" y="206"/>
                </a:cxn>
                <a:cxn ang="0">
                  <a:pos x="89" y="320"/>
                </a:cxn>
                <a:cxn ang="0">
                  <a:pos x="138" y="182"/>
                </a:cxn>
                <a:cxn ang="0">
                  <a:pos x="0" y="160"/>
                </a:cxn>
                <a:cxn ang="0">
                  <a:pos x="138" y="138"/>
                </a:cxn>
              </a:cxnLst>
              <a:rect l="0" t="0" r="r" b="b"/>
              <a:pathLst>
                <a:path w="351" h="321">
                  <a:moveTo>
                    <a:pt x="138" y="138"/>
                  </a:moveTo>
                  <a:lnTo>
                    <a:pt x="89" y="0"/>
                  </a:lnTo>
                  <a:lnTo>
                    <a:pt x="176" y="113"/>
                  </a:lnTo>
                  <a:lnTo>
                    <a:pt x="263" y="0"/>
                  </a:lnTo>
                  <a:lnTo>
                    <a:pt x="212" y="138"/>
                  </a:lnTo>
                  <a:lnTo>
                    <a:pt x="350" y="160"/>
                  </a:lnTo>
                  <a:lnTo>
                    <a:pt x="211" y="181"/>
                  </a:lnTo>
                  <a:lnTo>
                    <a:pt x="263" y="319"/>
                  </a:lnTo>
                  <a:lnTo>
                    <a:pt x="176" y="206"/>
                  </a:lnTo>
                  <a:lnTo>
                    <a:pt x="89" y="320"/>
                  </a:lnTo>
                  <a:lnTo>
                    <a:pt x="138" y="182"/>
                  </a:lnTo>
                  <a:lnTo>
                    <a:pt x="0" y="160"/>
                  </a:lnTo>
                  <a:lnTo>
                    <a:pt x="138" y="138"/>
                  </a:lnTo>
                </a:path>
              </a:pathLst>
            </a:custGeom>
            <a:solidFill>
              <a:srgbClr val="7992C6"/>
            </a:solidFill>
            <a:ln w="12700" cap="rnd" cmpd="sng">
              <a:noFill/>
              <a:prstDash val="solid"/>
              <a:round/>
              <a:headEnd type="none" w="med" len="med"/>
              <a:tailEnd type="none" w="med" len="med"/>
            </a:ln>
            <a:effectLst/>
          </p:spPr>
          <p:txBody>
            <a:bodyPr/>
            <a:lstStyle/>
            <a:p>
              <a:endParaRPr lang="id-ID"/>
            </a:p>
          </p:txBody>
        </p:sp>
        <p:sp>
          <p:nvSpPr>
            <p:cNvPr id="48178" name="Freeform 50"/>
            <p:cNvSpPr>
              <a:spLocks/>
            </p:cNvSpPr>
            <p:nvPr/>
          </p:nvSpPr>
          <p:spPr bwMode="auto">
            <a:xfrm>
              <a:off x="574" y="347"/>
              <a:ext cx="187" cy="231"/>
            </a:xfrm>
            <a:custGeom>
              <a:avLst/>
              <a:gdLst/>
              <a:ahLst/>
              <a:cxnLst>
                <a:cxn ang="0">
                  <a:pos x="0" y="58"/>
                </a:cxn>
                <a:cxn ang="0">
                  <a:pos x="81" y="92"/>
                </a:cxn>
                <a:cxn ang="0">
                  <a:pos x="94" y="0"/>
                </a:cxn>
                <a:cxn ang="0">
                  <a:pos x="105" y="92"/>
                </a:cxn>
                <a:cxn ang="0">
                  <a:pos x="186" y="58"/>
                </a:cxn>
                <a:cxn ang="0">
                  <a:pos x="118" y="115"/>
                </a:cxn>
                <a:cxn ang="0">
                  <a:pos x="186" y="173"/>
                </a:cxn>
                <a:cxn ang="0">
                  <a:pos x="105" y="137"/>
                </a:cxn>
                <a:cxn ang="0">
                  <a:pos x="94" y="230"/>
                </a:cxn>
                <a:cxn ang="0">
                  <a:pos x="81" y="137"/>
                </a:cxn>
                <a:cxn ang="0">
                  <a:pos x="0" y="173"/>
                </a:cxn>
                <a:cxn ang="0">
                  <a:pos x="69" y="115"/>
                </a:cxn>
                <a:cxn ang="0">
                  <a:pos x="0" y="58"/>
                </a:cxn>
              </a:cxnLst>
              <a:rect l="0" t="0" r="r" b="b"/>
              <a:pathLst>
                <a:path w="187" h="231">
                  <a:moveTo>
                    <a:pt x="0" y="58"/>
                  </a:moveTo>
                  <a:lnTo>
                    <a:pt x="81" y="92"/>
                  </a:lnTo>
                  <a:lnTo>
                    <a:pt x="94" y="0"/>
                  </a:lnTo>
                  <a:lnTo>
                    <a:pt x="105" y="92"/>
                  </a:lnTo>
                  <a:lnTo>
                    <a:pt x="186" y="58"/>
                  </a:lnTo>
                  <a:lnTo>
                    <a:pt x="118" y="115"/>
                  </a:lnTo>
                  <a:lnTo>
                    <a:pt x="186" y="173"/>
                  </a:lnTo>
                  <a:lnTo>
                    <a:pt x="105" y="137"/>
                  </a:lnTo>
                  <a:lnTo>
                    <a:pt x="94" y="230"/>
                  </a:lnTo>
                  <a:lnTo>
                    <a:pt x="81" y="137"/>
                  </a:lnTo>
                  <a:lnTo>
                    <a:pt x="0" y="173"/>
                  </a:lnTo>
                  <a:lnTo>
                    <a:pt x="69" y="115"/>
                  </a:lnTo>
                  <a:lnTo>
                    <a:pt x="0" y="58"/>
                  </a:lnTo>
                </a:path>
              </a:pathLst>
            </a:custGeom>
            <a:solidFill>
              <a:srgbClr val="8BA0CA"/>
            </a:solidFill>
            <a:ln w="12700" cap="rnd" cmpd="sng">
              <a:noFill/>
              <a:prstDash val="solid"/>
              <a:round/>
              <a:headEnd type="none" w="med" len="med"/>
              <a:tailEnd type="none" w="med" len="med"/>
            </a:ln>
            <a:effectLst/>
          </p:spPr>
          <p:txBody>
            <a:bodyPr/>
            <a:lstStyle/>
            <a:p>
              <a:endParaRPr lang="id-ID"/>
            </a:p>
          </p:txBody>
        </p:sp>
        <p:sp>
          <p:nvSpPr>
            <p:cNvPr id="48179" name="Freeform 51"/>
            <p:cNvSpPr>
              <a:spLocks/>
            </p:cNvSpPr>
            <p:nvPr/>
          </p:nvSpPr>
          <p:spPr bwMode="auto">
            <a:xfrm>
              <a:off x="507" y="315"/>
              <a:ext cx="322" cy="295"/>
            </a:xfrm>
            <a:custGeom>
              <a:avLst/>
              <a:gdLst/>
              <a:ahLst/>
              <a:cxnLst>
                <a:cxn ang="0">
                  <a:pos x="123" y="125"/>
                </a:cxn>
                <a:cxn ang="0">
                  <a:pos x="81" y="0"/>
                </a:cxn>
                <a:cxn ang="0">
                  <a:pos x="161" y="100"/>
                </a:cxn>
                <a:cxn ang="0">
                  <a:pos x="240" y="0"/>
                </a:cxn>
                <a:cxn ang="0">
                  <a:pos x="197" y="125"/>
                </a:cxn>
                <a:cxn ang="0">
                  <a:pos x="321" y="147"/>
                </a:cxn>
                <a:cxn ang="0">
                  <a:pos x="196" y="168"/>
                </a:cxn>
                <a:cxn ang="0">
                  <a:pos x="240" y="293"/>
                </a:cxn>
                <a:cxn ang="0">
                  <a:pos x="161" y="193"/>
                </a:cxn>
                <a:cxn ang="0">
                  <a:pos x="81" y="294"/>
                </a:cxn>
                <a:cxn ang="0">
                  <a:pos x="122" y="170"/>
                </a:cxn>
                <a:cxn ang="0">
                  <a:pos x="0" y="147"/>
                </a:cxn>
                <a:cxn ang="0">
                  <a:pos x="123" y="125"/>
                </a:cxn>
              </a:cxnLst>
              <a:rect l="0" t="0" r="r" b="b"/>
              <a:pathLst>
                <a:path w="322" h="295">
                  <a:moveTo>
                    <a:pt x="123" y="125"/>
                  </a:moveTo>
                  <a:lnTo>
                    <a:pt x="81" y="0"/>
                  </a:lnTo>
                  <a:lnTo>
                    <a:pt x="161" y="100"/>
                  </a:lnTo>
                  <a:lnTo>
                    <a:pt x="240" y="0"/>
                  </a:lnTo>
                  <a:lnTo>
                    <a:pt x="197" y="125"/>
                  </a:lnTo>
                  <a:lnTo>
                    <a:pt x="321" y="147"/>
                  </a:lnTo>
                  <a:lnTo>
                    <a:pt x="196" y="168"/>
                  </a:lnTo>
                  <a:lnTo>
                    <a:pt x="240" y="293"/>
                  </a:lnTo>
                  <a:lnTo>
                    <a:pt x="161" y="193"/>
                  </a:lnTo>
                  <a:lnTo>
                    <a:pt x="81" y="294"/>
                  </a:lnTo>
                  <a:lnTo>
                    <a:pt x="122" y="170"/>
                  </a:lnTo>
                  <a:lnTo>
                    <a:pt x="0" y="147"/>
                  </a:lnTo>
                  <a:lnTo>
                    <a:pt x="123" y="125"/>
                  </a:lnTo>
                </a:path>
              </a:pathLst>
            </a:custGeom>
            <a:solidFill>
              <a:srgbClr val="8BA0CA"/>
            </a:solidFill>
            <a:ln w="12700" cap="rnd" cmpd="sng">
              <a:noFill/>
              <a:prstDash val="solid"/>
              <a:round/>
              <a:headEnd type="none" w="med" len="med"/>
              <a:tailEnd type="none" w="med" len="med"/>
            </a:ln>
            <a:effectLst/>
          </p:spPr>
          <p:txBody>
            <a:bodyPr/>
            <a:lstStyle/>
            <a:p>
              <a:endParaRPr lang="id-ID"/>
            </a:p>
          </p:txBody>
        </p:sp>
        <p:sp>
          <p:nvSpPr>
            <p:cNvPr id="48180" name="Freeform 52"/>
            <p:cNvSpPr>
              <a:spLocks/>
            </p:cNvSpPr>
            <p:nvPr/>
          </p:nvSpPr>
          <p:spPr bwMode="auto">
            <a:xfrm>
              <a:off x="580" y="354"/>
              <a:ext cx="176" cy="217"/>
            </a:xfrm>
            <a:custGeom>
              <a:avLst/>
              <a:gdLst/>
              <a:ahLst/>
              <a:cxnLst>
                <a:cxn ang="0">
                  <a:pos x="0" y="55"/>
                </a:cxn>
                <a:cxn ang="0">
                  <a:pos x="76" y="85"/>
                </a:cxn>
                <a:cxn ang="0">
                  <a:pos x="88" y="0"/>
                </a:cxn>
                <a:cxn ang="0">
                  <a:pos x="99" y="85"/>
                </a:cxn>
                <a:cxn ang="0">
                  <a:pos x="174" y="53"/>
                </a:cxn>
                <a:cxn ang="0">
                  <a:pos x="112" y="108"/>
                </a:cxn>
                <a:cxn ang="0">
                  <a:pos x="175" y="161"/>
                </a:cxn>
                <a:cxn ang="0">
                  <a:pos x="99" y="130"/>
                </a:cxn>
                <a:cxn ang="0">
                  <a:pos x="88" y="216"/>
                </a:cxn>
                <a:cxn ang="0">
                  <a:pos x="76" y="130"/>
                </a:cxn>
                <a:cxn ang="0">
                  <a:pos x="0" y="161"/>
                </a:cxn>
                <a:cxn ang="0">
                  <a:pos x="63" y="108"/>
                </a:cxn>
                <a:cxn ang="0">
                  <a:pos x="0" y="55"/>
                </a:cxn>
              </a:cxnLst>
              <a:rect l="0" t="0" r="r" b="b"/>
              <a:pathLst>
                <a:path w="176" h="217">
                  <a:moveTo>
                    <a:pt x="0" y="55"/>
                  </a:moveTo>
                  <a:lnTo>
                    <a:pt x="76" y="85"/>
                  </a:lnTo>
                  <a:lnTo>
                    <a:pt x="88" y="0"/>
                  </a:lnTo>
                  <a:lnTo>
                    <a:pt x="99" y="85"/>
                  </a:lnTo>
                  <a:lnTo>
                    <a:pt x="174" y="53"/>
                  </a:lnTo>
                  <a:lnTo>
                    <a:pt x="112" y="108"/>
                  </a:lnTo>
                  <a:lnTo>
                    <a:pt x="175" y="161"/>
                  </a:lnTo>
                  <a:lnTo>
                    <a:pt x="99" y="130"/>
                  </a:lnTo>
                  <a:lnTo>
                    <a:pt x="88" y="216"/>
                  </a:lnTo>
                  <a:lnTo>
                    <a:pt x="76" y="130"/>
                  </a:lnTo>
                  <a:lnTo>
                    <a:pt x="0" y="161"/>
                  </a:lnTo>
                  <a:lnTo>
                    <a:pt x="63" y="108"/>
                  </a:lnTo>
                  <a:lnTo>
                    <a:pt x="0" y="55"/>
                  </a:lnTo>
                </a:path>
              </a:pathLst>
            </a:custGeom>
            <a:solidFill>
              <a:srgbClr val="A0B0CE"/>
            </a:solidFill>
            <a:ln w="12700" cap="rnd" cmpd="sng">
              <a:noFill/>
              <a:prstDash val="solid"/>
              <a:round/>
              <a:headEnd type="none" w="med" len="med"/>
              <a:tailEnd type="none" w="med" len="med"/>
            </a:ln>
            <a:effectLst/>
          </p:spPr>
          <p:txBody>
            <a:bodyPr/>
            <a:lstStyle/>
            <a:p>
              <a:endParaRPr lang="id-ID"/>
            </a:p>
          </p:txBody>
        </p:sp>
        <p:sp>
          <p:nvSpPr>
            <p:cNvPr id="48181" name="Freeform 53"/>
            <p:cNvSpPr>
              <a:spLocks/>
            </p:cNvSpPr>
            <p:nvPr/>
          </p:nvSpPr>
          <p:spPr bwMode="auto">
            <a:xfrm>
              <a:off x="521" y="328"/>
              <a:ext cx="294" cy="269"/>
            </a:xfrm>
            <a:custGeom>
              <a:avLst/>
              <a:gdLst/>
              <a:ahLst/>
              <a:cxnLst>
                <a:cxn ang="0">
                  <a:pos x="109" y="112"/>
                </a:cxn>
                <a:cxn ang="0">
                  <a:pos x="74" y="0"/>
                </a:cxn>
                <a:cxn ang="0">
                  <a:pos x="147" y="87"/>
                </a:cxn>
                <a:cxn ang="0">
                  <a:pos x="219" y="0"/>
                </a:cxn>
                <a:cxn ang="0">
                  <a:pos x="183" y="112"/>
                </a:cxn>
                <a:cxn ang="0">
                  <a:pos x="293" y="134"/>
                </a:cxn>
                <a:cxn ang="0">
                  <a:pos x="182" y="155"/>
                </a:cxn>
                <a:cxn ang="0">
                  <a:pos x="219" y="267"/>
                </a:cxn>
                <a:cxn ang="0">
                  <a:pos x="147" y="180"/>
                </a:cxn>
                <a:cxn ang="0">
                  <a:pos x="74" y="268"/>
                </a:cxn>
                <a:cxn ang="0">
                  <a:pos x="108" y="157"/>
                </a:cxn>
                <a:cxn ang="0">
                  <a:pos x="0" y="134"/>
                </a:cxn>
                <a:cxn ang="0">
                  <a:pos x="109" y="112"/>
                </a:cxn>
              </a:cxnLst>
              <a:rect l="0" t="0" r="r" b="b"/>
              <a:pathLst>
                <a:path w="294" h="269">
                  <a:moveTo>
                    <a:pt x="109" y="112"/>
                  </a:moveTo>
                  <a:lnTo>
                    <a:pt x="74" y="0"/>
                  </a:lnTo>
                  <a:lnTo>
                    <a:pt x="147" y="87"/>
                  </a:lnTo>
                  <a:lnTo>
                    <a:pt x="219" y="0"/>
                  </a:lnTo>
                  <a:lnTo>
                    <a:pt x="183" y="112"/>
                  </a:lnTo>
                  <a:lnTo>
                    <a:pt x="293" y="134"/>
                  </a:lnTo>
                  <a:lnTo>
                    <a:pt x="182" y="155"/>
                  </a:lnTo>
                  <a:lnTo>
                    <a:pt x="219" y="267"/>
                  </a:lnTo>
                  <a:lnTo>
                    <a:pt x="147" y="180"/>
                  </a:lnTo>
                  <a:lnTo>
                    <a:pt x="74" y="268"/>
                  </a:lnTo>
                  <a:lnTo>
                    <a:pt x="108" y="157"/>
                  </a:lnTo>
                  <a:lnTo>
                    <a:pt x="0" y="134"/>
                  </a:lnTo>
                  <a:lnTo>
                    <a:pt x="109" y="112"/>
                  </a:lnTo>
                </a:path>
              </a:pathLst>
            </a:custGeom>
            <a:solidFill>
              <a:srgbClr val="A0B0CE"/>
            </a:solidFill>
            <a:ln w="12700" cap="rnd" cmpd="sng">
              <a:noFill/>
              <a:prstDash val="solid"/>
              <a:round/>
              <a:headEnd type="none" w="med" len="med"/>
              <a:tailEnd type="none" w="med" len="med"/>
            </a:ln>
            <a:effectLst/>
          </p:spPr>
          <p:txBody>
            <a:bodyPr/>
            <a:lstStyle/>
            <a:p>
              <a:endParaRPr lang="id-ID"/>
            </a:p>
          </p:txBody>
        </p:sp>
        <p:sp>
          <p:nvSpPr>
            <p:cNvPr id="48182" name="Freeform 54"/>
            <p:cNvSpPr>
              <a:spLocks/>
            </p:cNvSpPr>
            <p:nvPr/>
          </p:nvSpPr>
          <p:spPr bwMode="auto">
            <a:xfrm>
              <a:off x="586" y="361"/>
              <a:ext cx="164" cy="202"/>
            </a:xfrm>
            <a:custGeom>
              <a:avLst/>
              <a:gdLst/>
              <a:ahLst/>
              <a:cxnLst>
                <a:cxn ang="0">
                  <a:pos x="0" y="51"/>
                </a:cxn>
                <a:cxn ang="0">
                  <a:pos x="70" y="78"/>
                </a:cxn>
                <a:cxn ang="0">
                  <a:pos x="82" y="0"/>
                </a:cxn>
                <a:cxn ang="0">
                  <a:pos x="93" y="78"/>
                </a:cxn>
                <a:cxn ang="0">
                  <a:pos x="162" y="51"/>
                </a:cxn>
                <a:cxn ang="0">
                  <a:pos x="106" y="101"/>
                </a:cxn>
                <a:cxn ang="0">
                  <a:pos x="163" y="150"/>
                </a:cxn>
                <a:cxn ang="0">
                  <a:pos x="93" y="123"/>
                </a:cxn>
                <a:cxn ang="0">
                  <a:pos x="82" y="201"/>
                </a:cxn>
                <a:cxn ang="0">
                  <a:pos x="70" y="123"/>
                </a:cxn>
                <a:cxn ang="0">
                  <a:pos x="0" y="150"/>
                </a:cxn>
                <a:cxn ang="0">
                  <a:pos x="57" y="101"/>
                </a:cxn>
                <a:cxn ang="0">
                  <a:pos x="0" y="51"/>
                </a:cxn>
              </a:cxnLst>
              <a:rect l="0" t="0" r="r" b="b"/>
              <a:pathLst>
                <a:path w="164" h="202">
                  <a:moveTo>
                    <a:pt x="0" y="51"/>
                  </a:moveTo>
                  <a:lnTo>
                    <a:pt x="70" y="78"/>
                  </a:lnTo>
                  <a:lnTo>
                    <a:pt x="82" y="0"/>
                  </a:lnTo>
                  <a:lnTo>
                    <a:pt x="93" y="78"/>
                  </a:lnTo>
                  <a:lnTo>
                    <a:pt x="162" y="51"/>
                  </a:lnTo>
                  <a:lnTo>
                    <a:pt x="106" y="101"/>
                  </a:lnTo>
                  <a:lnTo>
                    <a:pt x="163" y="150"/>
                  </a:lnTo>
                  <a:lnTo>
                    <a:pt x="93" y="123"/>
                  </a:lnTo>
                  <a:lnTo>
                    <a:pt x="82" y="201"/>
                  </a:lnTo>
                  <a:lnTo>
                    <a:pt x="70" y="123"/>
                  </a:lnTo>
                  <a:lnTo>
                    <a:pt x="0" y="150"/>
                  </a:lnTo>
                  <a:lnTo>
                    <a:pt x="57" y="101"/>
                  </a:lnTo>
                  <a:lnTo>
                    <a:pt x="0" y="51"/>
                  </a:lnTo>
                </a:path>
              </a:pathLst>
            </a:custGeom>
            <a:solidFill>
              <a:srgbClr val="B9C2D2"/>
            </a:solidFill>
            <a:ln w="12700" cap="rnd" cmpd="sng">
              <a:noFill/>
              <a:prstDash val="solid"/>
              <a:round/>
              <a:headEnd type="none" w="med" len="med"/>
              <a:tailEnd type="none" w="med" len="med"/>
            </a:ln>
            <a:effectLst/>
          </p:spPr>
          <p:txBody>
            <a:bodyPr/>
            <a:lstStyle/>
            <a:p>
              <a:endParaRPr lang="id-ID"/>
            </a:p>
          </p:txBody>
        </p:sp>
        <p:sp>
          <p:nvSpPr>
            <p:cNvPr id="48183" name="Freeform 55"/>
            <p:cNvSpPr>
              <a:spLocks/>
            </p:cNvSpPr>
            <p:nvPr/>
          </p:nvSpPr>
          <p:spPr bwMode="auto">
            <a:xfrm>
              <a:off x="535" y="341"/>
              <a:ext cx="265" cy="242"/>
            </a:xfrm>
            <a:custGeom>
              <a:avLst/>
              <a:gdLst/>
              <a:ahLst/>
              <a:cxnLst>
                <a:cxn ang="0">
                  <a:pos x="95" y="99"/>
                </a:cxn>
                <a:cxn ang="0">
                  <a:pos x="67" y="0"/>
                </a:cxn>
                <a:cxn ang="0">
                  <a:pos x="133" y="75"/>
                </a:cxn>
                <a:cxn ang="0">
                  <a:pos x="199" y="0"/>
                </a:cxn>
                <a:cxn ang="0">
                  <a:pos x="169" y="99"/>
                </a:cxn>
                <a:cxn ang="0">
                  <a:pos x="264" y="121"/>
                </a:cxn>
                <a:cxn ang="0">
                  <a:pos x="168" y="142"/>
                </a:cxn>
                <a:cxn ang="0">
                  <a:pos x="199" y="241"/>
                </a:cxn>
                <a:cxn ang="0">
                  <a:pos x="133" y="166"/>
                </a:cxn>
                <a:cxn ang="0">
                  <a:pos x="67" y="241"/>
                </a:cxn>
                <a:cxn ang="0">
                  <a:pos x="95" y="143"/>
                </a:cxn>
                <a:cxn ang="0">
                  <a:pos x="0" y="121"/>
                </a:cxn>
                <a:cxn ang="0">
                  <a:pos x="95" y="99"/>
                </a:cxn>
              </a:cxnLst>
              <a:rect l="0" t="0" r="r" b="b"/>
              <a:pathLst>
                <a:path w="265" h="242">
                  <a:moveTo>
                    <a:pt x="95" y="99"/>
                  </a:moveTo>
                  <a:lnTo>
                    <a:pt x="67" y="0"/>
                  </a:lnTo>
                  <a:lnTo>
                    <a:pt x="133" y="75"/>
                  </a:lnTo>
                  <a:lnTo>
                    <a:pt x="199" y="0"/>
                  </a:lnTo>
                  <a:lnTo>
                    <a:pt x="169" y="99"/>
                  </a:lnTo>
                  <a:lnTo>
                    <a:pt x="264" y="121"/>
                  </a:lnTo>
                  <a:lnTo>
                    <a:pt x="168" y="142"/>
                  </a:lnTo>
                  <a:lnTo>
                    <a:pt x="199" y="241"/>
                  </a:lnTo>
                  <a:lnTo>
                    <a:pt x="133" y="166"/>
                  </a:lnTo>
                  <a:lnTo>
                    <a:pt x="67" y="241"/>
                  </a:lnTo>
                  <a:lnTo>
                    <a:pt x="95" y="143"/>
                  </a:lnTo>
                  <a:lnTo>
                    <a:pt x="0" y="121"/>
                  </a:lnTo>
                  <a:lnTo>
                    <a:pt x="95" y="99"/>
                  </a:lnTo>
                </a:path>
              </a:pathLst>
            </a:custGeom>
            <a:solidFill>
              <a:srgbClr val="B9C2D2"/>
            </a:solidFill>
            <a:ln w="12700" cap="rnd" cmpd="sng">
              <a:noFill/>
              <a:prstDash val="solid"/>
              <a:round/>
              <a:headEnd type="none" w="med" len="med"/>
              <a:tailEnd type="none" w="med" len="med"/>
            </a:ln>
            <a:effectLst/>
          </p:spPr>
          <p:txBody>
            <a:bodyPr/>
            <a:lstStyle/>
            <a:p>
              <a:endParaRPr lang="id-ID"/>
            </a:p>
          </p:txBody>
        </p:sp>
        <p:sp>
          <p:nvSpPr>
            <p:cNvPr id="48184" name="Freeform 56"/>
            <p:cNvSpPr>
              <a:spLocks/>
            </p:cNvSpPr>
            <p:nvPr/>
          </p:nvSpPr>
          <p:spPr bwMode="auto">
            <a:xfrm>
              <a:off x="592" y="368"/>
              <a:ext cx="152" cy="188"/>
            </a:xfrm>
            <a:custGeom>
              <a:avLst/>
              <a:gdLst/>
              <a:ahLst/>
              <a:cxnLst>
                <a:cxn ang="0">
                  <a:pos x="0" y="48"/>
                </a:cxn>
                <a:cxn ang="0">
                  <a:pos x="64" y="71"/>
                </a:cxn>
                <a:cxn ang="0">
                  <a:pos x="76" y="0"/>
                </a:cxn>
                <a:cxn ang="0">
                  <a:pos x="87" y="71"/>
                </a:cxn>
                <a:cxn ang="0">
                  <a:pos x="151" y="48"/>
                </a:cxn>
                <a:cxn ang="0">
                  <a:pos x="100" y="94"/>
                </a:cxn>
                <a:cxn ang="0">
                  <a:pos x="151" y="141"/>
                </a:cxn>
                <a:cxn ang="0">
                  <a:pos x="87" y="116"/>
                </a:cxn>
                <a:cxn ang="0">
                  <a:pos x="76" y="187"/>
                </a:cxn>
                <a:cxn ang="0">
                  <a:pos x="64" y="116"/>
                </a:cxn>
                <a:cxn ang="0">
                  <a:pos x="0" y="141"/>
                </a:cxn>
                <a:cxn ang="0">
                  <a:pos x="51" y="94"/>
                </a:cxn>
                <a:cxn ang="0">
                  <a:pos x="0" y="48"/>
                </a:cxn>
              </a:cxnLst>
              <a:rect l="0" t="0" r="r" b="b"/>
              <a:pathLst>
                <a:path w="152" h="188">
                  <a:moveTo>
                    <a:pt x="0" y="48"/>
                  </a:moveTo>
                  <a:lnTo>
                    <a:pt x="64" y="71"/>
                  </a:lnTo>
                  <a:lnTo>
                    <a:pt x="76" y="0"/>
                  </a:lnTo>
                  <a:lnTo>
                    <a:pt x="87" y="71"/>
                  </a:lnTo>
                  <a:lnTo>
                    <a:pt x="151" y="48"/>
                  </a:lnTo>
                  <a:lnTo>
                    <a:pt x="100" y="94"/>
                  </a:lnTo>
                  <a:lnTo>
                    <a:pt x="151" y="141"/>
                  </a:lnTo>
                  <a:lnTo>
                    <a:pt x="87" y="116"/>
                  </a:lnTo>
                  <a:lnTo>
                    <a:pt x="76" y="187"/>
                  </a:lnTo>
                  <a:lnTo>
                    <a:pt x="64" y="116"/>
                  </a:lnTo>
                  <a:lnTo>
                    <a:pt x="0" y="141"/>
                  </a:lnTo>
                  <a:lnTo>
                    <a:pt x="51" y="94"/>
                  </a:lnTo>
                  <a:lnTo>
                    <a:pt x="0" y="48"/>
                  </a:lnTo>
                </a:path>
              </a:pathLst>
            </a:custGeom>
            <a:solidFill>
              <a:srgbClr val="D9D9D9"/>
            </a:solidFill>
            <a:ln w="12700" cap="rnd" cmpd="sng">
              <a:noFill/>
              <a:prstDash val="solid"/>
              <a:round/>
              <a:headEnd type="none" w="med" len="med"/>
              <a:tailEnd type="none" w="med" len="med"/>
            </a:ln>
            <a:effectLst/>
          </p:spPr>
          <p:txBody>
            <a:bodyPr/>
            <a:lstStyle/>
            <a:p>
              <a:endParaRPr lang="id-ID"/>
            </a:p>
          </p:txBody>
        </p:sp>
        <p:sp>
          <p:nvSpPr>
            <p:cNvPr id="48185" name="Freeform 57"/>
            <p:cNvSpPr>
              <a:spLocks/>
            </p:cNvSpPr>
            <p:nvPr/>
          </p:nvSpPr>
          <p:spPr bwMode="auto">
            <a:xfrm>
              <a:off x="550" y="354"/>
              <a:ext cx="236" cy="216"/>
            </a:xfrm>
            <a:custGeom>
              <a:avLst/>
              <a:gdLst/>
              <a:ahLst/>
              <a:cxnLst>
                <a:cxn ang="0">
                  <a:pos x="80" y="86"/>
                </a:cxn>
                <a:cxn ang="0">
                  <a:pos x="58" y="0"/>
                </a:cxn>
                <a:cxn ang="0">
                  <a:pos x="118" y="62"/>
                </a:cxn>
                <a:cxn ang="0">
                  <a:pos x="175" y="0"/>
                </a:cxn>
                <a:cxn ang="0">
                  <a:pos x="154" y="86"/>
                </a:cxn>
                <a:cxn ang="0">
                  <a:pos x="235" y="108"/>
                </a:cxn>
                <a:cxn ang="0">
                  <a:pos x="153" y="129"/>
                </a:cxn>
                <a:cxn ang="0">
                  <a:pos x="175" y="215"/>
                </a:cxn>
                <a:cxn ang="0">
                  <a:pos x="118" y="153"/>
                </a:cxn>
                <a:cxn ang="0">
                  <a:pos x="58" y="215"/>
                </a:cxn>
                <a:cxn ang="0">
                  <a:pos x="80" y="130"/>
                </a:cxn>
                <a:cxn ang="0">
                  <a:pos x="0" y="108"/>
                </a:cxn>
                <a:cxn ang="0">
                  <a:pos x="80" y="86"/>
                </a:cxn>
              </a:cxnLst>
              <a:rect l="0" t="0" r="r" b="b"/>
              <a:pathLst>
                <a:path w="236" h="216">
                  <a:moveTo>
                    <a:pt x="80" y="86"/>
                  </a:moveTo>
                  <a:lnTo>
                    <a:pt x="58" y="0"/>
                  </a:lnTo>
                  <a:lnTo>
                    <a:pt x="118" y="62"/>
                  </a:lnTo>
                  <a:lnTo>
                    <a:pt x="175" y="0"/>
                  </a:lnTo>
                  <a:lnTo>
                    <a:pt x="154" y="86"/>
                  </a:lnTo>
                  <a:lnTo>
                    <a:pt x="235" y="108"/>
                  </a:lnTo>
                  <a:lnTo>
                    <a:pt x="153" y="129"/>
                  </a:lnTo>
                  <a:lnTo>
                    <a:pt x="175" y="215"/>
                  </a:lnTo>
                  <a:lnTo>
                    <a:pt x="118" y="153"/>
                  </a:lnTo>
                  <a:lnTo>
                    <a:pt x="58" y="215"/>
                  </a:lnTo>
                  <a:lnTo>
                    <a:pt x="80" y="130"/>
                  </a:lnTo>
                  <a:lnTo>
                    <a:pt x="0" y="108"/>
                  </a:lnTo>
                  <a:lnTo>
                    <a:pt x="80" y="86"/>
                  </a:lnTo>
                </a:path>
              </a:pathLst>
            </a:custGeom>
            <a:solidFill>
              <a:srgbClr val="D9D9D9"/>
            </a:solidFill>
            <a:ln w="12700" cap="rnd" cmpd="sng">
              <a:noFill/>
              <a:prstDash val="solid"/>
              <a:round/>
              <a:headEnd type="none" w="med" len="med"/>
              <a:tailEnd type="none" w="med" len="med"/>
            </a:ln>
            <a:effectLst/>
          </p:spPr>
          <p:txBody>
            <a:bodyPr/>
            <a:lstStyle/>
            <a:p>
              <a:endParaRPr lang="id-ID"/>
            </a:p>
          </p:txBody>
        </p:sp>
        <p:sp>
          <p:nvSpPr>
            <p:cNvPr id="48186" name="Freeform 58"/>
            <p:cNvSpPr>
              <a:spLocks/>
            </p:cNvSpPr>
            <p:nvPr/>
          </p:nvSpPr>
          <p:spPr bwMode="auto">
            <a:xfrm>
              <a:off x="598" y="376"/>
              <a:ext cx="140" cy="173"/>
            </a:xfrm>
            <a:custGeom>
              <a:avLst/>
              <a:gdLst/>
              <a:ahLst/>
              <a:cxnLst>
                <a:cxn ang="0">
                  <a:pos x="0" y="42"/>
                </a:cxn>
                <a:cxn ang="0">
                  <a:pos x="58" y="63"/>
                </a:cxn>
                <a:cxn ang="0">
                  <a:pos x="70" y="0"/>
                </a:cxn>
                <a:cxn ang="0">
                  <a:pos x="81" y="63"/>
                </a:cxn>
                <a:cxn ang="0">
                  <a:pos x="139" y="42"/>
                </a:cxn>
                <a:cxn ang="0">
                  <a:pos x="94" y="86"/>
                </a:cxn>
                <a:cxn ang="0">
                  <a:pos x="139" y="128"/>
                </a:cxn>
                <a:cxn ang="0">
                  <a:pos x="81" y="108"/>
                </a:cxn>
                <a:cxn ang="0">
                  <a:pos x="70" y="172"/>
                </a:cxn>
                <a:cxn ang="0">
                  <a:pos x="58" y="108"/>
                </a:cxn>
                <a:cxn ang="0">
                  <a:pos x="0" y="128"/>
                </a:cxn>
                <a:cxn ang="0">
                  <a:pos x="45" y="86"/>
                </a:cxn>
                <a:cxn ang="0">
                  <a:pos x="0" y="42"/>
                </a:cxn>
              </a:cxnLst>
              <a:rect l="0" t="0" r="r" b="b"/>
              <a:pathLst>
                <a:path w="140" h="173">
                  <a:moveTo>
                    <a:pt x="0" y="42"/>
                  </a:moveTo>
                  <a:lnTo>
                    <a:pt x="58" y="63"/>
                  </a:lnTo>
                  <a:lnTo>
                    <a:pt x="70" y="0"/>
                  </a:lnTo>
                  <a:lnTo>
                    <a:pt x="81" y="63"/>
                  </a:lnTo>
                  <a:lnTo>
                    <a:pt x="139" y="42"/>
                  </a:lnTo>
                  <a:lnTo>
                    <a:pt x="94" y="86"/>
                  </a:lnTo>
                  <a:lnTo>
                    <a:pt x="139" y="128"/>
                  </a:lnTo>
                  <a:lnTo>
                    <a:pt x="81" y="108"/>
                  </a:lnTo>
                  <a:lnTo>
                    <a:pt x="70" y="172"/>
                  </a:lnTo>
                  <a:lnTo>
                    <a:pt x="58" y="108"/>
                  </a:lnTo>
                  <a:lnTo>
                    <a:pt x="0" y="128"/>
                  </a:lnTo>
                  <a:lnTo>
                    <a:pt x="45" y="86"/>
                  </a:lnTo>
                  <a:lnTo>
                    <a:pt x="0" y="42"/>
                  </a:lnTo>
                </a:path>
              </a:pathLst>
            </a:custGeom>
            <a:solidFill>
              <a:srgbClr val="F9F9F9"/>
            </a:solidFill>
            <a:ln w="12700" cap="rnd" cmpd="sng">
              <a:noFill/>
              <a:prstDash val="solid"/>
              <a:round/>
              <a:headEnd type="none" w="med" len="med"/>
              <a:tailEnd type="none" w="med" len="med"/>
            </a:ln>
            <a:effectLst/>
          </p:spPr>
          <p:txBody>
            <a:bodyPr/>
            <a:lstStyle/>
            <a:p>
              <a:endParaRPr lang="id-ID"/>
            </a:p>
          </p:txBody>
        </p:sp>
      </p:grpSp>
      <p:sp>
        <p:nvSpPr>
          <p:cNvPr id="48187" name="Rectangle 59"/>
          <p:cNvSpPr>
            <a:spLocks noGrp="1" noChangeArrowheads="1"/>
          </p:cNvSpPr>
          <p:nvPr>
            <p:ph type="title"/>
          </p:nvPr>
        </p:nvSpPr>
        <p:spPr bwMode="auto">
          <a:xfrm>
            <a:off x="1447800" y="304800"/>
            <a:ext cx="7086600" cy="127635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48188" name="Rectangle 60"/>
          <p:cNvSpPr>
            <a:spLocks noGrp="1" noChangeArrowheads="1"/>
          </p:cNvSpPr>
          <p:nvPr>
            <p:ph type="body" idx="1"/>
          </p:nvPr>
        </p:nvSpPr>
        <p:spPr bwMode="auto">
          <a:xfrm>
            <a:off x="11430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89" name="Rectangle 61"/>
          <p:cNvSpPr>
            <a:spLocks noChangeArrowheads="1"/>
          </p:cNvSpPr>
          <p:nvPr/>
        </p:nvSpPr>
        <p:spPr bwMode="auto">
          <a:xfrm>
            <a:off x="5622925" y="4618038"/>
            <a:ext cx="998538" cy="457200"/>
          </a:xfrm>
          <a:prstGeom prst="rect">
            <a:avLst/>
          </a:prstGeom>
          <a:noFill/>
          <a:ln w="12700">
            <a:noFill/>
            <a:miter lim="800000"/>
            <a:headEnd/>
            <a:tailEnd/>
          </a:ln>
          <a:effectLst/>
        </p:spPr>
        <p:txBody>
          <a:bodyPr wrap="none" anchor="ctr"/>
          <a:lstStyle/>
          <a:p>
            <a:endParaRPr lang="id-ID"/>
          </a:p>
        </p:txBody>
      </p:sp>
      <p:sp>
        <p:nvSpPr>
          <p:cNvPr id="48190" name="Rectangle 62"/>
          <p:cNvSpPr>
            <a:spLocks noChangeArrowheads="1"/>
          </p:cNvSpPr>
          <p:nvPr/>
        </p:nvSpPr>
        <p:spPr bwMode="auto">
          <a:xfrm>
            <a:off x="4479925" y="3322638"/>
            <a:ext cx="554038" cy="457200"/>
          </a:xfrm>
          <a:prstGeom prst="rect">
            <a:avLst/>
          </a:prstGeom>
          <a:noFill/>
          <a:ln w="12700">
            <a:noFill/>
            <a:miter lim="800000"/>
            <a:headEnd/>
            <a:tailEnd/>
          </a:ln>
          <a:effectLst/>
        </p:spPr>
        <p:txBody>
          <a:bodyPr wrap="none" anchor="ctr"/>
          <a:lstStyle/>
          <a:p>
            <a:endParaRPr lang="id-ID"/>
          </a:p>
        </p:txBody>
      </p:sp>
      <p:pic>
        <p:nvPicPr>
          <p:cNvPr id="48191" name="Picture 63" descr="Peek a Boo"/>
          <p:cNvPicPr>
            <a:picLocks noChangeAspect="1" noChangeArrowheads="1" noCrop="1"/>
          </p:cNvPicPr>
          <p:nvPr userDrawn="1"/>
        </p:nvPicPr>
        <p:blipFill>
          <a:blip r:embed="rId14"/>
          <a:srcRect/>
          <a:stretch>
            <a:fillRect/>
          </a:stretch>
        </p:blipFill>
        <p:spPr bwMode="auto">
          <a:xfrm>
            <a:off x="1524000" y="1219200"/>
            <a:ext cx="6705600" cy="419100"/>
          </a:xfrm>
          <a:prstGeom prst="rect">
            <a:avLst/>
          </a:prstGeom>
          <a:noFill/>
        </p:spPr>
      </p:pic>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random/>
  </p:transition>
  <p:txStyles>
    <p:titleStyle>
      <a:lvl1pPr algn="l" rtl="0" eaLnBrk="0" fontAlgn="base" hangingPunct="0">
        <a:spcBef>
          <a:spcPct val="0"/>
        </a:spcBef>
        <a:spcAft>
          <a:spcPct val="0"/>
        </a:spcAft>
        <a:defRPr sz="4000" b="1">
          <a:solidFill>
            <a:schemeClr val="hlink"/>
          </a:solidFill>
          <a:latin typeface="+mj-lt"/>
          <a:ea typeface="+mj-ea"/>
          <a:cs typeface="+mj-cs"/>
        </a:defRPr>
      </a:lvl1pPr>
      <a:lvl2pPr algn="l" rtl="0" eaLnBrk="0" fontAlgn="base" hangingPunct="0">
        <a:spcBef>
          <a:spcPct val="0"/>
        </a:spcBef>
        <a:spcAft>
          <a:spcPct val="0"/>
        </a:spcAft>
        <a:defRPr sz="4000" b="1">
          <a:solidFill>
            <a:schemeClr val="hlink"/>
          </a:solidFill>
          <a:latin typeface="Arial" charset="0"/>
        </a:defRPr>
      </a:lvl2pPr>
      <a:lvl3pPr algn="l" rtl="0" eaLnBrk="0" fontAlgn="base" hangingPunct="0">
        <a:spcBef>
          <a:spcPct val="0"/>
        </a:spcBef>
        <a:spcAft>
          <a:spcPct val="0"/>
        </a:spcAft>
        <a:defRPr sz="4000" b="1">
          <a:solidFill>
            <a:schemeClr val="hlink"/>
          </a:solidFill>
          <a:latin typeface="Arial" charset="0"/>
        </a:defRPr>
      </a:lvl3pPr>
      <a:lvl4pPr algn="l" rtl="0" eaLnBrk="0" fontAlgn="base" hangingPunct="0">
        <a:spcBef>
          <a:spcPct val="0"/>
        </a:spcBef>
        <a:spcAft>
          <a:spcPct val="0"/>
        </a:spcAft>
        <a:defRPr sz="4000" b="1">
          <a:solidFill>
            <a:schemeClr val="hlink"/>
          </a:solidFill>
          <a:latin typeface="Arial" charset="0"/>
        </a:defRPr>
      </a:lvl4pPr>
      <a:lvl5pPr algn="l" rtl="0" eaLnBrk="0" fontAlgn="base" hangingPunct="0">
        <a:spcBef>
          <a:spcPct val="0"/>
        </a:spcBef>
        <a:spcAft>
          <a:spcPct val="0"/>
        </a:spcAft>
        <a:defRPr sz="4000" b="1">
          <a:solidFill>
            <a:schemeClr val="hlink"/>
          </a:solidFill>
          <a:latin typeface="Arial" charset="0"/>
        </a:defRPr>
      </a:lvl5pPr>
      <a:lvl6pPr marL="457200" algn="l" rtl="0" eaLnBrk="0" fontAlgn="base" hangingPunct="0">
        <a:spcBef>
          <a:spcPct val="0"/>
        </a:spcBef>
        <a:spcAft>
          <a:spcPct val="0"/>
        </a:spcAft>
        <a:defRPr sz="4000" b="1">
          <a:solidFill>
            <a:schemeClr val="hlink"/>
          </a:solidFill>
          <a:latin typeface="Arial" charset="0"/>
        </a:defRPr>
      </a:lvl6pPr>
      <a:lvl7pPr marL="914400" algn="l" rtl="0" eaLnBrk="0" fontAlgn="base" hangingPunct="0">
        <a:spcBef>
          <a:spcPct val="0"/>
        </a:spcBef>
        <a:spcAft>
          <a:spcPct val="0"/>
        </a:spcAft>
        <a:defRPr sz="4000" b="1">
          <a:solidFill>
            <a:schemeClr val="hlink"/>
          </a:solidFill>
          <a:latin typeface="Arial" charset="0"/>
        </a:defRPr>
      </a:lvl7pPr>
      <a:lvl8pPr marL="1371600" algn="l" rtl="0" eaLnBrk="0" fontAlgn="base" hangingPunct="0">
        <a:spcBef>
          <a:spcPct val="0"/>
        </a:spcBef>
        <a:spcAft>
          <a:spcPct val="0"/>
        </a:spcAft>
        <a:defRPr sz="4000" b="1">
          <a:solidFill>
            <a:schemeClr val="hlink"/>
          </a:solidFill>
          <a:latin typeface="Arial" charset="0"/>
        </a:defRPr>
      </a:lvl8pPr>
      <a:lvl9pPr marL="1828800" algn="l" rtl="0" eaLnBrk="0" fontAlgn="base" hangingPunct="0">
        <a:spcBef>
          <a:spcPct val="0"/>
        </a:spcBef>
        <a:spcAft>
          <a:spcPct val="0"/>
        </a:spcAft>
        <a:defRPr sz="4000" b="1">
          <a:solidFill>
            <a:schemeClr val="hlink"/>
          </a:solidFill>
          <a:latin typeface="Arial"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Blip>
          <a:blip r:embed="rId15"/>
        </a:buBlip>
        <a:defRPr sz="3200" b="1">
          <a:solidFill>
            <a:srgbClr val="FFFFFF"/>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Monotype Sorts" pitchFamily="2" charset="2"/>
        <a:buBlip>
          <a:blip r:embed="rId16"/>
        </a:buBlip>
        <a:defRPr sz="2800" b="1">
          <a:solidFill>
            <a:srgbClr val="FFFFFF"/>
          </a:solidFill>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Blip>
          <a:blip r:embed="rId17"/>
        </a:buBlip>
        <a:defRPr sz="2400" b="1">
          <a:solidFill>
            <a:srgbClr val="FFFFFF"/>
          </a:solidFill>
          <a:latin typeface="+mn-lt"/>
        </a:defRPr>
      </a:lvl3pPr>
      <a:lvl4pPr marL="1600200" indent="-228600" algn="l" rtl="0" eaLnBrk="0" fontAlgn="base" hangingPunct="0">
        <a:spcBef>
          <a:spcPct val="20000"/>
        </a:spcBef>
        <a:spcAft>
          <a:spcPct val="0"/>
        </a:spcAft>
        <a:buClr>
          <a:schemeClr val="tx1"/>
        </a:buClr>
        <a:buSzPct val="65000"/>
        <a:buFont typeface="Monotype Sorts" pitchFamily="2" charset="2"/>
        <a:buChar char="u"/>
        <a:defRPr sz="2000" b="1">
          <a:solidFill>
            <a:srgbClr val="FFFFFF"/>
          </a:solidFill>
          <a:latin typeface="+mn-lt"/>
        </a:defRPr>
      </a:lvl4pPr>
      <a:lvl5pPr marL="2057400" indent="-228600" algn="l" rtl="0" eaLnBrk="0" fontAlgn="base" hangingPunct="0">
        <a:spcBef>
          <a:spcPct val="20000"/>
        </a:spcBef>
        <a:spcAft>
          <a:spcPct val="0"/>
        </a:spcAft>
        <a:buClr>
          <a:schemeClr val="tx2"/>
        </a:buClr>
        <a:buSzPct val="65000"/>
        <a:buFont typeface="Monotype Sorts" pitchFamily="2" charset="2"/>
        <a:buChar char="u"/>
        <a:defRPr sz="2000" b="1">
          <a:solidFill>
            <a:srgbClr val="FFFFFF"/>
          </a:solidFill>
          <a:latin typeface="+mn-lt"/>
        </a:defRPr>
      </a:lvl5pPr>
      <a:lvl6pPr marL="2514600" indent="-228600" algn="l" rtl="0" eaLnBrk="0" fontAlgn="base" hangingPunct="0">
        <a:spcBef>
          <a:spcPct val="20000"/>
        </a:spcBef>
        <a:spcAft>
          <a:spcPct val="0"/>
        </a:spcAft>
        <a:buClr>
          <a:schemeClr val="tx2"/>
        </a:buClr>
        <a:buSzPct val="65000"/>
        <a:buFont typeface="Monotype Sorts" pitchFamily="2" charset="2"/>
        <a:buChar char="u"/>
        <a:defRPr sz="2000" b="1">
          <a:solidFill>
            <a:srgbClr val="FFFFFF"/>
          </a:solidFill>
          <a:latin typeface="+mn-lt"/>
        </a:defRPr>
      </a:lvl6pPr>
      <a:lvl7pPr marL="2971800" indent="-228600" algn="l" rtl="0" eaLnBrk="0" fontAlgn="base" hangingPunct="0">
        <a:spcBef>
          <a:spcPct val="20000"/>
        </a:spcBef>
        <a:spcAft>
          <a:spcPct val="0"/>
        </a:spcAft>
        <a:buClr>
          <a:schemeClr val="tx2"/>
        </a:buClr>
        <a:buSzPct val="65000"/>
        <a:buFont typeface="Monotype Sorts" pitchFamily="2" charset="2"/>
        <a:buChar char="u"/>
        <a:defRPr sz="2000" b="1">
          <a:solidFill>
            <a:srgbClr val="FFFFFF"/>
          </a:solidFill>
          <a:latin typeface="+mn-lt"/>
        </a:defRPr>
      </a:lvl7pPr>
      <a:lvl8pPr marL="3429000" indent="-228600" algn="l" rtl="0" eaLnBrk="0" fontAlgn="base" hangingPunct="0">
        <a:spcBef>
          <a:spcPct val="20000"/>
        </a:spcBef>
        <a:spcAft>
          <a:spcPct val="0"/>
        </a:spcAft>
        <a:buClr>
          <a:schemeClr val="tx2"/>
        </a:buClr>
        <a:buSzPct val="65000"/>
        <a:buFont typeface="Monotype Sorts" pitchFamily="2" charset="2"/>
        <a:buChar char="u"/>
        <a:defRPr sz="2000" b="1">
          <a:solidFill>
            <a:srgbClr val="FFFFFF"/>
          </a:solidFill>
          <a:latin typeface="+mn-lt"/>
        </a:defRPr>
      </a:lvl8pPr>
      <a:lvl9pPr marL="3886200" indent="-228600" algn="l" rtl="0" eaLnBrk="0" fontAlgn="base" hangingPunct="0">
        <a:spcBef>
          <a:spcPct val="20000"/>
        </a:spcBef>
        <a:spcAft>
          <a:spcPct val="0"/>
        </a:spcAft>
        <a:buClr>
          <a:schemeClr val="tx2"/>
        </a:buClr>
        <a:buSzPct val="65000"/>
        <a:buFont typeface="Monotype Sorts" pitchFamily="2" charset="2"/>
        <a:buChar char="u"/>
        <a:defRPr sz="2000" b="1">
          <a:solidFill>
            <a:srgbClr val="FFFFFF"/>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ahaeureka.blogspot.com/2007/11/komunikasi-efektif.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ctrTitle"/>
          </p:nvPr>
        </p:nvSpPr>
        <p:spPr/>
        <p:txBody>
          <a:bodyPr/>
          <a:lstStyle/>
          <a:p>
            <a:r>
              <a:rPr lang="id-ID" sz="6000" dirty="0"/>
              <a:t>Komunikasi Efektif</a:t>
            </a:r>
            <a:endParaRPr lang="en-US" sz="6000" dirty="0"/>
          </a:p>
        </p:txBody>
      </p:sp>
      <p:sp>
        <p:nvSpPr>
          <p:cNvPr id="3" name="Rectangle 2"/>
          <p:cNvSpPr txBox="1">
            <a:spLocks noChangeArrowheads="1"/>
          </p:cNvSpPr>
          <p:nvPr/>
        </p:nvSpPr>
        <p:spPr bwMode="auto">
          <a:xfrm>
            <a:off x="3657600" y="3886201"/>
            <a:ext cx="4724400" cy="990599"/>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err="1" smtClean="0">
                <a:ln>
                  <a:noFill/>
                </a:ln>
                <a:solidFill>
                  <a:schemeClr val="hlink"/>
                </a:solidFill>
                <a:effectLst/>
                <a:uLnTx/>
                <a:uFillTx/>
                <a:latin typeface="+mj-lt"/>
                <a:ea typeface="+mj-ea"/>
                <a:cs typeface="+mj-cs"/>
              </a:rPr>
              <a:t>Agus</a:t>
            </a:r>
            <a:r>
              <a:rPr kumimoji="0" lang="en-US" sz="2800" b="1" i="0" u="none" strike="noStrike" kern="0" cap="none" spc="0" normalizeH="0" baseline="0" noProof="0" dirty="0" smtClean="0">
                <a:ln>
                  <a:noFill/>
                </a:ln>
                <a:solidFill>
                  <a:schemeClr val="hlink"/>
                </a:solidFill>
                <a:effectLst/>
                <a:uLnTx/>
                <a:uFillTx/>
                <a:latin typeface="+mj-lt"/>
                <a:ea typeface="+mj-ea"/>
                <a:cs typeface="+mj-cs"/>
              </a:rPr>
              <a:t> </a:t>
            </a:r>
            <a:r>
              <a:rPr kumimoji="0" lang="en-US" sz="2800" b="1" i="0" u="none" strike="noStrike" kern="0" cap="none" spc="0" normalizeH="0" baseline="0" noProof="0" dirty="0" err="1" smtClean="0">
                <a:ln>
                  <a:noFill/>
                </a:ln>
                <a:solidFill>
                  <a:schemeClr val="hlink"/>
                </a:solidFill>
                <a:effectLst/>
                <a:uLnTx/>
                <a:uFillTx/>
                <a:latin typeface="+mj-lt"/>
                <a:ea typeface="+mj-ea"/>
                <a:cs typeface="+mj-cs"/>
              </a:rPr>
              <a:t>Triyono</a:t>
            </a:r>
            <a:endParaRPr kumimoji="0" lang="en-US" sz="2800" b="1" i="0" u="none" strike="noStrike" kern="0" cap="none" spc="0" normalizeH="0" baseline="0" noProof="0" dirty="0" smtClean="0">
              <a:ln>
                <a:noFill/>
              </a:ln>
              <a:solidFill>
                <a:schemeClr val="hlink"/>
              </a:solidFill>
              <a:effectLst/>
              <a:uLnTx/>
              <a:uFillTx/>
              <a:latin typeface="+mj-lt"/>
              <a:ea typeface="+mj-ea"/>
              <a:cs typeface="+mj-cs"/>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i="1"/>
              <a:t>Empathy</a:t>
            </a:r>
          </a:p>
        </p:txBody>
      </p:sp>
      <p:sp>
        <p:nvSpPr>
          <p:cNvPr id="184323" name="Rectangle 3"/>
          <p:cNvSpPr>
            <a:spLocks noGrp="1" noChangeArrowheads="1"/>
          </p:cNvSpPr>
          <p:nvPr>
            <p:ph type="body" idx="1"/>
          </p:nvPr>
        </p:nvSpPr>
        <p:spPr/>
        <p:txBody>
          <a:bodyPr/>
          <a:lstStyle/>
          <a:p>
            <a:r>
              <a:rPr lang="en-US" sz="2800"/>
              <a:t>Adalah kemampuan kita untuk menempatkan diri kita pada situasi atau kondisi yang dihadapi oleh orang lain.</a:t>
            </a:r>
            <a:br>
              <a:rPr lang="en-US" sz="2800"/>
            </a:br>
            <a:r>
              <a:rPr lang="en-US" sz="2800"/>
              <a:t>Salah satu prasyarat utama dalam memiliki sikap empati adalah kemampuan kita untuk mendengarkan atau mengerti terlebih dulu sebelum didengarkan atau dimengerti oleh orang lain. </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i="1"/>
              <a:t>Audible</a:t>
            </a:r>
          </a:p>
        </p:txBody>
      </p:sp>
      <p:sp>
        <p:nvSpPr>
          <p:cNvPr id="186371" name="Rectangle 3"/>
          <p:cNvSpPr>
            <a:spLocks noGrp="1" noChangeArrowheads="1"/>
          </p:cNvSpPr>
          <p:nvPr>
            <p:ph type="body" idx="1"/>
          </p:nvPr>
        </p:nvSpPr>
        <p:spPr/>
        <p:txBody>
          <a:bodyPr/>
          <a:lstStyle/>
          <a:p>
            <a:pPr>
              <a:lnSpc>
                <a:spcPct val="90000"/>
              </a:lnSpc>
            </a:pPr>
            <a:r>
              <a:rPr lang="en-US" sz="2800"/>
              <a:t>Bermakna antara lain: dapat didengarkan atau dimengerti dengan baik. Jika empati berarti kita harus mendengar terlebih dahulu ataupun mampu menerima umpan balik dengan baik, maka audible berarti pesan yang kita sampaikan dapat diterima oleh penerima pesan. Dalam komunikasi personal, hal ini berarti bahwa pesan disampaikan dengan cara atau sikap yang dapat diterima oleh penerima pesan. </a:t>
            </a: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en-US" i="1"/>
              <a:t>Care</a:t>
            </a:r>
          </a:p>
        </p:txBody>
      </p:sp>
      <p:sp>
        <p:nvSpPr>
          <p:cNvPr id="187395" name="Rectangle 3"/>
          <p:cNvSpPr>
            <a:spLocks noGrp="1" noChangeArrowheads="1"/>
          </p:cNvSpPr>
          <p:nvPr>
            <p:ph type="body" idx="1"/>
          </p:nvPr>
        </p:nvSpPr>
        <p:spPr/>
        <p:txBody>
          <a:bodyPr/>
          <a:lstStyle/>
          <a:p>
            <a:r>
              <a:rPr lang="en-US"/>
              <a:t>Berarti perhatian akan apa yang disampaikan oleh pembicara sehingga membuat pembicara merasa diperhatikan . </a:t>
            </a:r>
            <a:r>
              <a:rPr lang="en-US" i="1"/>
              <a:t>Care </a:t>
            </a:r>
            <a:r>
              <a:rPr lang="en-US"/>
              <a:t>berarti juga menyimak secara seksama apa isi pembicaraan dari lawan bicara. </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i="1"/>
              <a:t>Humble</a:t>
            </a:r>
          </a:p>
        </p:txBody>
      </p:sp>
      <p:sp>
        <p:nvSpPr>
          <p:cNvPr id="185347" name="Rectangle 3"/>
          <p:cNvSpPr>
            <a:spLocks noGrp="1" noChangeArrowheads="1"/>
          </p:cNvSpPr>
          <p:nvPr>
            <p:ph type="body" idx="1"/>
          </p:nvPr>
        </p:nvSpPr>
        <p:spPr/>
        <p:txBody>
          <a:bodyPr/>
          <a:lstStyle/>
          <a:p>
            <a:r>
              <a:rPr lang="en-US"/>
              <a:t>Berarti rendah hati. Prinsip kelima dalam membangun komunikasi yang efektif adalah sikap rendah hati. Sikap ini merupakan unsur yang terkait dengan prinsip pertama. Untuk membangun rasa menghargai orang lain biasanya didasari oleh sikap rendah hati yang kita miliki. </a:t>
            </a: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id-ID" b="0"/>
              <a:t>K</a:t>
            </a:r>
            <a:r>
              <a:rPr lang="sv-SE" b="0"/>
              <a:t>iat sukses berkomunikasi</a:t>
            </a:r>
            <a:endParaRPr lang="en-US" b="0"/>
          </a:p>
        </p:txBody>
      </p:sp>
      <p:sp>
        <p:nvSpPr>
          <p:cNvPr id="165891" name="Rectangle 3"/>
          <p:cNvSpPr>
            <a:spLocks noGrp="1" noChangeArrowheads="1"/>
          </p:cNvSpPr>
          <p:nvPr>
            <p:ph type="body" idx="1"/>
          </p:nvPr>
        </p:nvSpPr>
        <p:spPr>
          <a:xfrm>
            <a:off x="762000" y="1981200"/>
            <a:ext cx="8153400" cy="4114800"/>
          </a:xfrm>
        </p:spPr>
        <p:txBody>
          <a:bodyPr/>
          <a:lstStyle/>
          <a:p>
            <a:pPr marL="609600" indent="-609600">
              <a:lnSpc>
                <a:spcPct val="80000"/>
              </a:lnSpc>
            </a:pPr>
            <a:r>
              <a:rPr lang="sv-SE"/>
              <a:t>Kenali dengan baik lawan bicara </a:t>
            </a:r>
          </a:p>
          <a:p>
            <a:pPr marL="609600" indent="-609600">
              <a:lnSpc>
                <a:spcPct val="80000"/>
              </a:lnSpc>
            </a:pPr>
            <a:r>
              <a:rPr lang="sv-SE"/>
              <a:t>Jangan terlalu banyak bicara dan kurang mendengar. </a:t>
            </a:r>
            <a:endParaRPr lang="id-ID"/>
          </a:p>
          <a:p>
            <a:pPr marL="609600" indent="-609600">
              <a:lnSpc>
                <a:spcPct val="80000"/>
              </a:lnSpc>
            </a:pPr>
            <a:r>
              <a:rPr lang="sv-SE"/>
              <a:t>Jangan merasa (dan memperlihatkan) bahwa kita lebih tahu daripada lawan bicara kita.</a:t>
            </a:r>
          </a:p>
          <a:p>
            <a:pPr marL="609600" indent="-609600">
              <a:lnSpc>
                <a:spcPct val="80000"/>
              </a:lnSpc>
            </a:pPr>
            <a:r>
              <a:rPr lang="sv-SE"/>
              <a:t>Kenali betul-betul diri sendiri dan kemampuan diri sendiri.</a:t>
            </a:r>
            <a:endParaRPr lang="en-US"/>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marL="800100" indent="-800100"/>
            <a:r>
              <a:rPr lang="id-ID" b="0"/>
              <a:t>Dinamika Tanya-Jawab</a:t>
            </a:r>
            <a:endParaRPr lang="en-US" b="0"/>
          </a:p>
        </p:txBody>
      </p:sp>
      <p:sp>
        <p:nvSpPr>
          <p:cNvPr id="166915" name="AutoShape 3"/>
          <p:cNvSpPr>
            <a:spLocks noChangeArrowheads="1"/>
          </p:cNvSpPr>
          <p:nvPr/>
        </p:nvSpPr>
        <p:spPr bwMode="auto">
          <a:xfrm>
            <a:off x="533400" y="2057400"/>
            <a:ext cx="1295400" cy="609600"/>
          </a:xfrm>
          <a:prstGeom prst="flowChartProcess">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pPr algn="ctr"/>
            <a:r>
              <a:rPr lang="id-ID" sz="1800" b="1">
                <a:solidFill>
                  <a:schemeClr val="folHlink"/>
                </a:solidFill>
                <a:latin typeface="Arial" charset="0"/>
              </a:rPr>
              <a:t>Penyelia</a:t>
            </a:r>
            <a:endParaRPr lang="en-US" sz="1800" b="1">
              <a:solidFill>
                <a:schemeClr val="folHlink"/>
              </a:solidFill>
              <a:latin typeface="Arial" charset="0"/>
            </a:endParaRPr>
          </a:p>
        </p:txBody>
      </p:sp>
      <p:sp>
        <p:nvSpPr>
          <p:cNvPr id="166916" name="AutoShape 4"/>
          <p:cNvSpPr>
            <a:spLocks noChangeArrowheads="1"/>
          </p:cNvSpPr>
          <p:nvPr/>
        </p:nvSpPr>
        <p:spPr bwMode="auto">
          <a:xfrm>
            <a:off x="533400" y="3581400"/>
            <a:ext cx="1295400" cy="609600"/>
          </a:xfrm>
          <a:prstGeom prst="flowChartProcess">
            <a:avLst/>
          </a:prstGeom>
          <a:gradFill rotWithShape="1">
            <a:gsLst>
              <a:gs pos="0">
                <a:schemeClr val="folHlink">
                  <a:gamma/>
                  <a:shade val="46275"/>
                  <a:invGamma/>
                </a:schemeClr>
              </a:gs>
              <a:gs pos="50000">
                <a:schemeClr val="folHlink"/>
              </a:gs>
              <a:gs pos="100000">
                <a:schemeClr val="folHlink">
                  <a:gamma/>
                  <a:shade val="46275"/>
                  <a:invGamma/>
                </a:schemeClr>
              </a:gs>
            </a:gsLst>
            <a:lin ang="5400000" scaled="1"/>
          </a:gradFill>
          <a:ln w="9525">
            <a:solidFill>
              <a:schemeClr val="tx1"/>
            </a:solidFill>
            <a:miter lim="800000"/>
            <a:headEnd/>
            <a:tailEnd/>
          </a:ln>
          <a:effectLst/>
        </p:spPr>
        <p:txBody>
          <a:bodyPr wrap="none" anchor="ctr"/>
          <a:lstStyle/>
          <a:p>
            <a:pPr algn="ctr"/>
            <a:r>
              <a:rPr lang="id-ID" sz="1800" b="1">
                <a:latin typeface="Arial" charset="0"/>
              </a:rPr>
              <a:t>Petugas</a:t>
            </a:r>
            <a:endParaRPr lang="en-US" sz="1800" b="1">
              <a:latin typeface="Arial" charset="0"/>
            </a:endParaRPr>
          </a:p>
        </p:txBody>
      </p:sp>
      <p:sp>
        <p:nvSpPr>
          <p:cNvPr id="166917" name="Text Box 5"/>
          <p:cNvSpPr txBox="1">
            <a:spLocks noChangeArrowheads="1"/>
          </p:cNvSpPr>
          <p:nvPr/>
        </p:nvSpPr>
        <p:spPr bwMode="auto">
          <a:xfrm>
            <a:off x="2362200" y="1524000"/>
            <a:ext cx="609600" cy="366713"/>
          </a:xfrm>
          <a:prstGeom prst="rect">
            <a:avLst/>
          </a:prstGeom>
          <a:noFill/>
          <a:ln w="9525">
            <a:noFill/>
            <a:miter lim="800000"/>
            <a:headEnd/>
            <a:tailEnd/>
          </a:ln>
          <a:effectLst/>
        </p:spPr>
        <p:txBody>
          <a:bodyPr>
            <a:spAutoFit/>
          </a:bodyPr>
          <a:lstStyle/>
          <a:p>
            <a:pPr>
              <a:spcBef>
                <a:spcPct val="50000"/>
              </a:spcBef>
            </a:pPr>
            <a:r>
              <a:rPr lang="id-ID" sz="1800" b="1">
                <a:latin typeface="Arial" charset="0"/>
              </a:rPr>
              <a:t>1</a:t>
            </a:r>
            <a:endParaRPr lang="en-US" sz="1800" b="1">
              <a:latin typeface="Arial" charset="0"/>
            </a:endParaRPr>
          </a:p>
        </p:txBody>
      </p:sp>
      <p:sp>
        <p:nvSpPr>
          <p:cNvPr id="166918" name="Text Box 6"/>
          <p:cNvSpPr txBox="1">
            <a:spLocks noChangeArrowheads="1"/>
          </p:cNvSpPr>
          <p:nvPr/>
        </p:nvSpPr>
        <p:spPr bwMode="auto">
          <a:xfrm>
            <a:off x="7696200" y="1600200"/>
            <a:ext cx="609600" cy="366713"/>
          </a:xfrm>
          <a:prstGeom prst="rect">
            <a:avLst/>
          </a:prstGeom>
          <a:noFill/>
          <a:ln w="9525">
            <a:noFill/>
            <a:miter lim="800000"/>
            <a:headEnd/>
            <a:tailEnd/>
          </a:ln>
          <a:effectLst/>
        </p:spPr>
        <p:txBody>
          <a:bodyPr>
            <a:spAutoFit/>
          </a:bodyPr>
          <a:lstStyle/>
          <a:p>
            <a:pPr>
              <a:spcBef>
                <a:spcPct val="50000"/>
              </a:spcBef>
            </a:pPr>
            <a:r>
              <a:rPr lang="id-ID" sz="1800" b="1">
                <a:latin typeface="Arial" charset="0"/>
              </a:rPr>
              <a:t>2</a:t>
            </a:r>
            <a:endParaRPr lang="en-US" sz="1800" b="1">
              <a:latin typeface="Arial" charset="0"/>
            </a:endParaRPr>
          </a:p>
        </p:txBody>
      </p:sp>
      <p:sp>
        <p:nvSpPr>
          <p:cNvPr id="166919" name="AutoShape 7"/>
          <p:cNvSpPr>
            <a:spLocks noChangeArrowheads="1"/>
          </p:cNvSpPr>
          <p:nvPr/>
        </p:nvSpPr>
        <p:spPr bwMode="auto">
          <a:xfrm>
            <a:off x="2133600" y="2057400"/>
            <a:ext cx="1371600" cy="1219200"/>
          </a:xfrm>
          <a:prstGeom prst="downArrowCallout">
            <a:avLst>
              <a:gd name="adj1" fmla="val 28125"/>
              <a:gd name="adj2" fmla="val 28125"/>
              <a:gd name="adj3" fmla="val 16667"/>
              <a:gd name="adj4" fmla="val 66667"/>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pPr algn="ctr"/>
            <a:r>
              <a:rPr lang="id-ID" sz="1800" b="1">
                <a:solidFill>
                  <a:schemeClr val="folHlink"/>
                </a:solidFill>
                <a:latin typeface="Arial" charset="0"/>
              </a:rPr>
              <a:t>Bertanya</a:t>
            </a:r>
            <a:endParaRPr lang="en-US" sz="1800" b="1">
              <a:solidFill>
                <a:schemeClr val="folHlink"/>
              </a:solidFill>
              <a:latin typeface="Arial" charset="0"/>
            </a:endParaRPr>
          </a:p>
        </p:txBody>
      </p:sp>
      <p:sp>
        <p:nvSpPr>
          <p:cNvPr id="166920" name="AutoShape 8"/>
          <p:cNvSpPr>
            <a:spLocks noChangeArrowheads="1"/>
          </p:cNvSpPr>
          <p:nvPr/>
        </p:nvSpPr>
        <p:spPr bwMode="auto">
          <a:xfrm>
            <a:off x="2133600" y="3505200"/>
            <a:ext cx="1828800" cy="685800"/>
          </a:xfrm>
          <a:prstGeom prst="rightArrowCallout">
            <a:avLst>
              <a:gd name="adj1" fmla="val 25000"/>
              <a:gd name="adj2" fmla="val 25000"/>
              <a:gd name="adj3" fmla="val 44444"/>
              <a:gd name="adj4" fmla="val 66667"/>
            </a:avLst>
          </a:prstGeom>
          <a:gradFill rotWithShape="1">
            <a:gsLst>
              <a:gs pos="0">
                <a:schemeClr val="folHlink">
                  <a:gamma/>
                  <a:shade val="46275"/>
                  <a:invGamma/>
                </a:schemeClr>
              </a:gs>
              <a:gs pos="50000">
                <a:schemeClr val="folHlink"/>
              </a:gs>
              <a:gs pos="100000">
                <a:schemeClr val="folHlink">
                  <a:gamma/>
                  <a:shade val="46275"/>
                  <a:invGamma/>
                </a:schemeClr>
              </a:gs>
            </a:gsLst>
            <a:lin ang="5400000" scaled="1"/>
          </a:gradFill>
          <a:ln w="9525">
            <a:solidFill>
              <a:schemeClr val="tx1"/>
            </a:solidFill>
            <a:miter lim="800000"/>
            <a:headEnd/>
            <a:tailEnd/>
          </a:ln>
          <a:effectLst/>
        </p:spPr>
        <p:txBody>
          <a:bodyPr wrap="none" anchor="ctr"/>
          <a:lstStyle/>
          <a:p>
            <a:pPr algn="ctr"/>
            <a:r>
              <a:rPr lang="id-ID" sz="1800" b="1">
                <a:effectLst>
                  <a:outerShdw blurRad="38100" dist="38100" dir="2700000" algn="tl">
                    <a:srgbClr val="000000"/>
                  </a:outerShdw>
                </a:effectLst>
                <a:latin typeface="Arial" charset="0"/>
              </a:rPr>
              <a:t>Mendengar</a:t>
            </a:r>
            <a:endParaRPr lang="en-US" sz="1800" b="1">
              <a:effectLst>
                <a:outerShdw blurRad="38100" dist="38100" dir="2700000" algn="tl">
                  <a:srgbClr val="000000"/>
                </a:outerShdw>
              </a:effectLst>
              <a:latin typeface="Arial" charset="0"/>
            </a:endParaRPr>
          </a:p>
        </p:txBody>
      </p:sp>
      <p:sp>
        <p:nvSpPr>
          <p:cNvPr id="166921" name="AutoShape 9"/>
          <p:cNvSpPr>
            <a:spLocks noChangeArrowheads="1"/>
          </p:cNvSpPr>
          <p:nvPr/>
        </p:nvSpPr>
        <p:spPr bwMode="auto">
          <a:xfrm>
            <a:off x="3962400" y="2971800"/>
            <a:ext cx="1447800" cy="1219200"/>
          </a:xfrm>
          <a:prstGeom prst="upArrowCallout">
            <a:avLst>
              <a:gd name="adj1" fmla="val 29688"/>
              <a:gd name="adj2" fmla="val 29688"/>
              <a:gd name="adj3" fmla="val 16667"/>
              <a:gd name="adj4" fmla="val 66667"/>
            </a:avLst>
          </a:prstGeom>
          <a:gradFill rotWithShape="1">
            <a:gsLst>
              <a:gs pos="0">
                <a:schemeClr val="folHlink">
                  <a:gamma/>
                  <a:shade val="46275"/>
                  <a:invGamma/>
                </a:schemeClr>
              </a:gs>
              <a:gs pos="50000">
                <a:schemeClr val="folHlink"/>
              </a:gs>
              <a:gs pos="100000">
                <a:schemeClr val="folHlink">
                  <a:gamma/>
                  <a:shade val="46275"/>
                  <a:invGamma/>
                </a:schemeClr>
              </a:gs>
            </a:gsLst>
            <a:lin ang="5400000" scaled="1"/>
          </a:gradFill>
          <a:ln w="9525">
            <a:solidFill>
              <a:schemeClr val="tx1"/>
            </a:solidFill>
            <a:miter lim="800000"/>
            <a:headEnd/>
            <a:tailEnd/>
          </a:ln>
          <a:effectLst/>
        </p:spPr>
        <p:txBody>
          <a:bodyPr wrap="none" anchor="ctr"/>
          <a:lstStyle/>
          <a:p>
            <a:pPr algn="ctr"/>
            <a:r>
              <a:rPr lang="id-ID" sz="1800" b="1">
                <a:effectLst>
                  <a:outerShdw blurRad="38100" dist="38100" dir="2700000" algn="tl">
                    <a:srgbClr val="000000"/>
                  </a:outerShdw>
                </a:effectLst>
                <a:latin typeface="Arial" charset="0"/>
              </a:rPr>
              <a:t>Menanggapi</a:t>
            </a:r>
            <a:endParaRPr lang="en-US" sz="1800" b="1">
              <a:effectLst>
                <a:outerShdw blurRad="38100" dist="38100" dir="2700000" algn="tl">
                  <a:srgbClr val="000000"/>
                </a:outerShdw>
              </a:effectLst>
              <a:latin typeface="Arial" charset="0"/>
            </a:endParaRPr>
          </a:p>
        </p:txBody>
      </p:sp>
      <p:sp>
        <p:nvSpPr>
          <p:cNvPr id="166922" name="AutoShape 10"/>
          <p:cNvSpPr>
            <a:spLocks noChangeArrowheads="1"/>
          </p:cNvSpPr>
          <p:nvPr/>
        </p:nvSpPr>
        <p:spPr bwMode="auto">
          <a:xfrm>
            <a:off x="3886200" y="2133600"/>
            <a:ext cx="1828800" cy="685800"/>
          </a:xfrm>
          <a:prstGeom prst="rightArrowCallout">
            <a:avLst>
              <a:gd name="adj1" fmla="val 25000"/>
              <a:gd name="adj2" fmla="val 25000"/>
              <a:gd name="adj3" fmla="val 44444"/>
              <a:gd name="adj4" fmla="val 66667"/>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pPr algn="ctr"/>
            <a:r>
              <a:rPr lang="id-ID" sz="1800" b="1">
                <a:solidFill>
                  <a:schemeClr val="folHlink"/>
                </a:solidFill>
                <a:latin typeface="Arial" charset="0"/>
              </a:rPr>
              <a:t>Mendengar</a:t>
            </a:r>
            <a:endParaRPr lang="en-US" sz="1800" b="1">
              <a:solidFill>
                <a:schemeClr val="folHlink"/>
              </a:solidFill>
              <a:latin typeface="Arial" charset="0"/>
            </a:endParaRPr>
          </a:p>
        </p:txBody>
      </p:sp>
      <p:sp>
        <p:nvSpPr>
          <p:cNvPr id="166923" name="AutoShape 11"/>
          <p:cNvSpPr>
            <a:spLocks noChangeArrowheads="1"/>
          </p:cNvSpPr>
          <p:nvPr/>
        </p:nvSpPr>
        <p:spPr bwMode="auto">
          <a:xfrm>
            <a:off x="5715000" y="2133600"/>
            <a:ext cx="1981200" cy="685800"/>
          </a:xfrm>
          <a:prstGeom prst="rightArrowCallout">
            <a:avLst>
              <a:gd name="adj1" fmla="val 25000"/>
              <a:gd name="adj2" fmla="val 25000"/>
              <a:gd name="adj3" fmla="val 48148"/>
              <a:gd name="adj4" fmla="val 66667"/>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p:spPr>
        <p:txBody>
          <a:bodyPr wrap="none" anchor="ctr"/>
          <a:lstStyle/>
          <a:p>
            <a:pPr algn="ctr"/>
            <a:r>
              <a:rPr lang="id-ID" sz="1800" b="1">
                <a:solidFill>
                  <a:schemeClr val="folHlink"/>
                </a:solidFill>
                <a:latin typeface="Arial" charset="0"/>
              </a:rPr>
              <a:t>Menanggapi</a:t>
            </a:r>
            <a:endParaRPr lang="en-US" sz="1800" b="1">
              <a:solidFill>
                <a:schemeClr val="folHlink"/>
              </a:solidFill>
              <a:latin typeface="Arial" charset="0"/>
            </a:endParaRP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id-ID"/>
              <a:t>Kapan kita bertanya ?</a:t>
            </a:r>
            <a:endParaRPr lang="en-US"/>
          </a:p>
        </p:txBody>
      </p:sp>
      <p:sp>
        <p:nvSpPr>
          <p:cNvPr id="171011" name="Rectangle 3"/>
          <p:cNvSpPr>
            <a:spLocks noGrp="1" noChangeArrowheads="1"/>
          </p:cNvSpPr>
          <p:nvPr>
            <p:ph type="body" idx="1"/>
          </p:nvPr>
        </p:nvSpPr>
        <p:spPr/>
        <p:txBody>
          <a:bodyPr/>
          <a:lstStyle/>
          <a:p>
            <a:r>
              <a:rPr lang="id-ID"/>
              <a:t>Mengantar suatu topik bahasan</a:t>
            </a:r>
          </a:p>
          <a:p>
            <a:r>
              <a:rPr lang="id-ID"/>
              <a:t>Meningkatkan efektifitas presentasi interaktif</a:t>
            </a:r>
          </a:p>
          <a:p>
            <a:r>
              <a:rPr lang="id-ID"/>
              <a:t>Menimbulkan curah pendapat (brainstorming)</a:t>
            </a:r>
          </a:p>
          <a:p>
            <a:r>
              <a:rPr lang="id-ID"/>
              <a:t>Menunjang proses diskusi</a:t>
            </a:r>
            <a:endParaRPr lang="en-US"/>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id-ID"/>
              <a:t>Kunci Bertanya (Lakukan)</a:t>
            </a:r>
            <a:endParaRPr lang="en-US"/>
          </a:p>
        </p:txBody>
      </p:sp>
      <p:sp>
        <p:nvSpPr>
          <p:cNvPr id="173059" name="Rectangle 3"/>
          <p:cNvSpPr>
            <a:spLocks noGrp="1" noChangeArrowheads="1"/>
          </p:cNvSpPr>
          <p:nvPr>
            <p:ph type="body" idx="1"/>
          </p:nvPr>
        </p:nvSpPr>
        <p:spPr>
          <a:xfrm>
            <a:off x="457200" y="1981200"/>
            <a:ext cx="8458200" cy="4114800"/>
          </a:xfrm>
        </p:spPr>
        <p:txBody>
          <a:bodyPr/>
          <a:lstStyle/>
          <a:p>
            <a:pPr marL="609600" indent="-609600">
              <a:lnSpc>
                <a:spcPct val="90000"/>
              </a:lnSpc>
            </a:pPr>
            <a:r>
              <a:rPr lang="id-ID" sz="2400" dirty="0"/>
              <a:t>Lemparkan pertanyaan secara merata </a:t>
            </a:r>
          </a:p>
          <a:p>
            <a:pPr marL="609600" indent="-609600">
              <a:lnSpc>
                <a:spcPct val="90000"/>
              </a:lnSpc>
            </a:pPr>
            <a:r>
              <a:rPr lang="id-ID" sz="2400" dirty="0"/>
              <a:t>Gunakan tehnik bertanya langsung pada orang yang kurang perhatiannya dalam pertemuan.</a:t>
            </a:r>
          </a:p>
          <a:p>
            <a:pPr marL="609600" indent="-609600">
              <a:lnSpc>
                <a:spcPct val="90000"/>
              </a:lnSpc>
            </a:pPr>
            <a:r>
              <a:rPr lang="id-ID" sz="2400" dirty="0"/>
              <a:t>Gunakan pertanyaan yang mudah pada bagian awal, kemudian naikkan tingkat kesulitan pertanyaan setelah interaksi terjalin dengan baik .</a:t>
            </a:r>
          </a:p>
          <a:p>
            <a:pPr marL="609600" indent="-609600">
              <a:lnSpc>
                <a:spcPct val="90000"/>
              </a:lnSpc>
            </a:pPr>
            <a:r>
              <a:rPr lang="id-ID" sz="2400" dirty="0" smtClean="0"/>
              <a:t>Ulangi </a:t>
            </a:r>
            <a:r>
              <a:rPr lang="id-ID" sz="2400" dirty="0"/>
              <a:t>pertanyaan bila pertanyaan tidak mengerti. Pilihan lain, penyelia dapat menggunakan teknik bertanya pantul.</a:t>
            </a:r>
            <a:endParaRPr lang="en-US" sz="2400" dirty="0"/>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id-ID" sz="3600"/>
              <a:t>Kunci Bertanya (Jangan Lakukan)</a:t>
            </a:r>
            <a:endParaRPr lang="en-US" sz="3600"/>
          </a:p>
        </p:txBody>
      </p:sp>
      <p:sp>
        <p:nvSpPr>
          <p:cNvPr id="174083" name="Rectangle 3"/>
          <p:cNvSpPr>
            <a:spLocks noGrp="1" noChangeArrowheads="1"/>
          </p:cNvSpPr>
          <p:nvPr>
            <p:ph type="body" idx="1"/>
          </p:nvPr>
        </p:nvSpPr>
        <p:spPr/>
        <p:txBody>
          <a:bodyPr/>
          <a:lstStyle/>
          <a:p>
            <a:pPr marL="609600" indent="-609600">
              <a:lnSpc>
                <a:spcPct val="90000"/>
              </a:lnSpc>
            </a:pPr>
            <a:r>
              <a:rPr lang="id-ID" sz="2800" dirty="0"/>
              <a:t>Jangan bertanya secara </a:t>
            </a:r>
            <a:r>
              <a:rPr lang="id-ID" sz="2800" dirty="0" smtClean="0"/>
              <a:t>berurutan.</a:t>
            </a:r>
            <a:endParaRPr lang="id-ID" sz="2800" dirty="0"/>
          </a:p>
          <a:p>
            <a:pPr marL="609600" indent="-609600">
              <a:lnSpc>
                <a:spcPct val="90000"/>
              </a:lnSpc>
            </a:pPr>
            <a:r>
              <a:rPr lang="id-ID" sz="2800" dirty="0"/>
              <a:t>Jangan menggunakan pertanyaan yang terlalu panjang dan kompleks.</a:t>
            </a:r>
          </a:p>
          <a:p>
            <a:pPr marL="609600" indent="-609600">
              <a:lnSpc>
                <a:spcPct val="90000"/>
              </a:lnSpc>
            </a:pPr>
            <a:r>
              <a:rPr lang="id-ID" sz="2800" dirty="0"/>
              <a:t>Jangan menggunakan pertanyaan yang memastikan jawaban. </a:t>
            </a:r>
          </a:p>
          <a:p>
            <a:pPr marL="609600" indent="-609600">
              <a:lnSpc>
                <a:spcPct val="90000"/>
              </a:lnSpc>
            </a:pPr>
            <a:r>
              <a:rPr lang="id-ID" sz="2800" dirty="0"/>
              <a:t>Jangan terlalu banyak menggunakan pertanyaan dengan jawaban ya/tidak. </a:t>
            </a:r>
          </a:p>
          <a:p>
            <a:pPr marL="609600" indent="-609600">
              <a:lnSpc>
                <a:spcPct val="90000"/>
              </a:lnSpc>
            </a:pPr>
            <a:r>
              <a:rPr lang="id-ID" sz="2800" dirty="0"/>
              <a:t>Jangan menggunakan pertanyaan ambiguous. </a:t>
            </a:r>
            <a:endParaRPr lang="en-US" sz="2800" dirty="0"/>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marL="800100" indent="-800100"/>
            <a:r>
              <a:rPr lang="id-ID" b="0"/>
              <a:t>Umpan Balik atau Tanggapan</a:t>
            </a:r>
            <a:endParaRPr lang="en-US" b="0"/>
          </a:p>
        </p:txBody>
      </p:sp>
      <p:sp>
        <p:nvSpPr>
          <p:cNvPr id="176131" name="Rectangle 3"/>
          <p:cNvSpPr>
            <a:spLocks noGrp="1" noChangeArrowheads="1"/>
          </p:cNvSpPr>
          <p:nvPr>
            <p:ph type="body" idx="1"/>
          </p:nvPr>
        </p:nvSpPr>
        <p:spPr/>
        <p:txBody>
          <a:bodyPr/>
          <a:lstStyle/>
          <a:p>
            <a:pPr>
              <a:lnSpc>
                <a:spcPct val="80000"/>
              </a:lnSpc>
            </a:pPr>
            <a:r>
              <a:rPr lang="id-ID" sz="2800"/>
              <a:t>Tekankan sisi kebaikan dan redam kesan jawaban salah. </a:t>
            </a:r>
          </a:p>
          <a:p>
            <a:pPr>
              <a:lnSpc>
                <a:spcPct val="80000"/>
              </a:lnSpc>
            </a:pPr>
            <a:r>
              <a:rPr lang="id-ID" sz="2800"/>
              <a:t>Analisa kebaikan jawaban untuk memberikan alasan terhadap “kebaikan” tsb. dan tumbuhkan motivasi positip peserta. </a:t>
            </a:r>
          </a:p>
          <a:p>
            <a:pPr>
              <a:lnSpc>
                <a:spcPct val="80000"/>
              </a:lnSpc>
            </a:pPr>
            <a:r>
              <a:rPr lang="id-ID" sz="2800"/>
              <a:t>Analisa kekurangan untuk memberikan alasan spesifik terhadap kekurangan tsb. </a:t>
            </a:r>
          </a:p>
          <a:p>
            <a:pPr>
              <a:lnSpc>
                <a:spcPct val="80000"/>
              </a:lnSpc>
            </a:pPr>
            <a:r>
              <a:rPr lang="id-ID" sz="2800"/>
              <a:t>Berikan komentar yang berorientasi kepada jawaban, bukan berorientasi kepada orangnya.</a:t>
            </a: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fi-FI" sz="3600" u="sng"/>
              <a:t>Pengertian </a:t>
            </a:r>
            <a:r>
              <a:rPr lang="fi-FI" sz="3600" u="sng">
                <a:hlinkClick r:id="rId2"/>
              </a:rPr>
              <a:t>Komunikasi Efektif</a:t>
            </a:r>
            <a:endParaRPr lang="en-US" sz="3600" u="sng"/>
          </a:p>
        </p:txBody>
      </p:sp>
      <p:sp>
        <p:nvSpPr>
          <p:cNvPr id="181251" name="Rectangle 3"/>
          <p:cNvSpPr>
            <a:spLocks noGrp="1" noChangeArrowheads="1"/>
          </p:cNvSpPr>
          <p:nvPr>
            <p:ph type="body" idx="1"/>
          </p:nvPr>
        </p:nvSpPr>
        <p:spPr>
          <a:xfrm>
            <a:off x="1143000" y="1981200"/>
            <a:ext cx="7239000" cy="3581400"/>
          </a:xfrm>
        </p:spPr>
        <p:txBody>
          <a:bodyPr/>
          <a:lstStyle/>
          <a:p>
            <a:pPr>
              <a:lnSpc>
                <a:spcPct val="90000"/>
              </a:lnSpc>
            </a:pPr>
            <a:endParaRPr lang="en-US"/>
          </a:p>
          <a:p>
            <a:pPr>
              <a:lnSpc>
                <a:spcPct val="90000"/>
              </a:lnSpc>
            </a:pPr>
            <a:r>
              <a:rPr lang="fi-FI"/>
              <a:t>Apa itu komunikasi efektif?</a:t>
            </a:r>
            <a:br>
              <a:rPr lang="fi-FI"/>
            </a:br>
            <a:r>
              <a:rPr lang="fi-FI"/>
              <a:t>Komunikasi efektif adalah tersampaikannya gagasan, pesan dan perasaan dengan cara yang baik dalam kontak sosial yang baik pula.</a:t>
            </a:r>
            <a:endParaRPr lang="en-US"/>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marL="800100" indent="-800100"/>
            <a:r>
              <a:rPr lang="id-ID" b="0"/>
              <a:t>Umpan Balik atau Tanggapan</a:t>
            </a:r>
            <a:endParaRPr lang="en-US" b="0"/>
          </a:p>
        </p:txBody>
      </p:sp>
      <p:sp>
        <p:nvSpPr>
          <p:cNvPr id="177155" name="Rectangle 3"/>
          <p:cNvSpPr>
            <a:spLocks noGrp="1" noChangeArrowheads="1"/>
          </p:cNvSpPr>
          <p:nvPr>
            <p:ph type="body" idx="1"/>
          </p:nvPr>
        </p:nvSpPr>
        <p:spPr/>
        <p:txBody>
          <a:bodyPr/>
          <a:lstStyle/>
          <a:p>
            <a:pPr>
              <a:lnSpc>
                <a:spcPct val="80000"/>
              </a:lnSpc>
            </a:pPr>
            <a:r>
              <a:rPr lang="id-ID"/>
              <a:t>Dalam menanggapi, berlakulah spesifik dan obyektif dan cobalah untuk membuat tanggapan anda diterima secara realistik dan obyektif. </a:t>
            </a:r>
          </a:p>
          <a:p>
            <a:pPr>
              <a:lnSpc>
                <a:spcPct val="80000"/>
              </a:lnSpc>
            </a:pPr>
            <a:r>
              <a:rPr lang="id-ID"/>
              <a:t>Ikuti pemberian umpan-balik dengan perilaku mendengar yang efektif </a:t>
            </a:r>
          </a:p>
          <a:p>
            <a:pPr>
              <a:lnSpc>
                <a:spcPct val="80000"/>
              </a:lnSpc>
            </a:pPr>
            <a:r>
              <a:rPr lang="id-ID"/>
              <a:t>Sesuaikan tanggapan dengan situasi yang terjadi. </a:t>
            </a:r>
          </a:p>
          <a:p>
            <a:pPr>
              <a:lnSpc>
                <a:spcPct val="80000"/>
              </a:lnSpc>
            </a:pPr>
            <a:r>
              <a:rPr lang="id-ID"/>
              <a:t>Penghargaan </a:t>
            </a:r>
            <a:endParaRPr lang="en-US"/>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a:t>
            </a:r>
            <a:r>
              <a:rPr lang="en-US" dirty="0" err="1" smtClean="0"/>
              <a:t>Berkomunikasi</a:t>
            </a:r>
            <a:endParaRPr lang="id-ID" dirty="0"/>
          </a:p>
        </p:txBody>
      </p:sp>
      <p:sp>
        <p:nvSpPr>
          <p:cNvPr id="3" name="Content Placeholder 2"/>
          <p:cNvSpPr>
            <a:spLocks noGrp="1"/>
          </p:cNvSpPr>
          <p:nvPr>
            <p:ph idx="1"/>
          </p:nvPr>
        </p:nvSpPr>
        <p:spPr/>
        <p:txBody>
          <a:bodyPr/>
          <a:lstStyle/>
          <a:p>
            <a:pPr marL="514350" indent="-514350" eaLnBrk="1" fontAlgn="auto" hangingPunct="1">
              <a:spcAft>
                <a:spcPts val="0"/>
              </a:spcAft>
              <a:buClr>
                <a:schemeClr val="accent3"/>
              </a:buClr>
              <a:buNone/>
              <a:defRPr/>
            </a:pPr>
            <a:r>
              <a:rPr lang="en-US" sz="2400" dirty="0" smtClean="0"/>
              <a:t>1. 	</a:t>
            </a:r>
            <a:r>
              <a:rPr lang="en-US" sz="2400" dirty="0" err="1" smtClean="0"/>
              <a:t>Persiapan</a:t>
            </a:r>
            <a:endParaRPr lang="en-US" sz="2400" dirty="0"/>
          </a:p>
          <a:p>
            <a:pPr marL="514350" indent="-514350" eaLnBrk="1" fontAlgn="auto" hangingPunct="1">
              <a:spcAft>
                <a:spcPts val="0"/>
              </a:spcAft>
              <a:buClr>
                <a:schemeClr val="accent3"/>
              </a:buClr>
              <a:buFont typeface="Wingdings 2"/>
              <a:buNone/>
              <a:defRPr/>
            </a:pPr>
            <a:r>
              <a:rPr lang="en-US" sz="2000" dirty="0"/>
              <a:t>	&gt; </a:t>
            </a:r>
            <a:r>
              <a:rPr lang="en-US" sz="2000" dirty="0" err="1"/>
              <a:t>Membangun</a:t>
            </a:r>
            <a:r>
              <a:rPr lang="en-US" sz="2000" dirty="0"/>
              <a:t> rasa </a:t>
            </a:r>
            <a:r>
              <a:rPr lang="en-US" sz="2000" dirty="0" err="1"/>
              <a:t>percaya</a:t>
            </a:r>
            <a:r>
              <a:rPr lang="en-US" sz="2000" dirty="0"/>
              <a:t> </a:t>
            </a:r>
            <a:r>
              <a:rPr lang="en-US" sz="2000" dirty="0" err="1"/>
              <a:t>diri</a:t>
            </a:r>
            <a:r>
              <a:rPr lang="en-US" sz="2000" dirty="0"/>
              <a:t> </a:t>
            </a:r>
            <a:r>
              <a:rPr lang="en-US" sz="2000" dirty="0" err="1"/>
              <a:t>dan</a:t>
            </a:r>
            <a:r>
              <a:rPr lang="en-US" sz="2000" dirty="0"/>
              <a:t> </a:t>
            </a:r>
            <a:r>
              <a:rPr lang="en-US" sz="2000" dirty="0" err="1"/>
              <a:t>mengendalikan</a:t>
            </a:r>
            <a:r>
              <a:rPr lang="en-US" sz="2000" dirty="0"/>
              <a:t> rasa </a:t>
            </a:r>
            <a:r>
              <a:rPr lang="en-US" sz="2000" dirty="0" err="1"/>
              <a:t>takut</a:t>
            </a:r>
            <a:r>
              <a:rPr lang="en-US" sz="2000" dirty="0"/>
              <a:t> </a:t>
            </a:r>
            <a:r>
              <a:rPr lang="en-US" sz="2000" dirty="0" err="1"/>
              <a:t>dan</a:t>
            </a:r>
            <a:endParaRPr lang="en-US" sz="2000" dirty="0"/>
          </a:p>
          <a:p>
            <a:pPr marL="514350" indent="-514350" eaLnBrk="1" fontAlgn="auto" hangingPunct="1">
              <a:spcAft>
                <a:spcPts val="0"/>
              </a:spcAft>
              <a:buClr>
                <a:schemeClr val="accent3"/>
              </a:buClr>
              <a:buFont typeface="Wingdings 2"/>
              <a:buNone/>
              <a:defRPr/>
            </a:pPr>
            <a:r>
              <a:rPr lang="en-US" sz="2000" dirty="0"/>
              <a:t>           </a:t>
            </a:r>
            <a:r>
              <a:rPr lang="en-US" sz="2000" dirty="0" err="1"/>
              <a:t>emosi</a:t>
            </a:r>
            <a:r>
              <a:rPr lang="en-US" sz="2000" dirty="0"/>
              <a:t> </a:t>
            </a:r>
            <a:r>
              <a:rPr lang="en-US" sz="2000" dirty="0" err="1"/>
              <a:t>kita</a:t>
            </a:r>
            <a:r>
              <a:rPr lang="en-US" sz="2000" dirty="0"/>
              <a:t>.</a:t>
            </a:r>
          </a:p>
          <a:p>
            <a:pPr marL="514350" indent="-514350" eaLnBrk="1" fontAlgn="auto" hangingPunct="1">
              <a:spcAft>
                <a:spcPts val="0"/>
              </a:spcAft>
              <a:buClr>
                <a:schemeClr val="accent3"/>
              </a:buClr>
              <a:buFont typeface="Wingdings 2"/>
              <a:buNone/>
              <a:defRPr/>
            </a:pPr>
            <a:r>
              <a:rPr lang="en-US" sz="2000" dirty="0"/>
              <a:t>	&gt; </a:t>
            </a:r>
            <a:r>
              <a:rPr lang="en-US" sz="2000" dirty="0" err="1"/>
              <a:t>Persiapan</a:t>
            </a:r>
            <a:r>
              <a:rPr lang="en-US" sz="2000" dirty="0"/>
              <a:t> mental </a:t>
            </a:r>
            <a:r>
              <a:rPr lang="en-US" sz="2000" dirty="0" err="1"/>
              <a:t>jauh</a:t>
            </a:r>
            <a:r>
              <a:rPr lang="en-US" sz="2000" dirty="0"/>
              <a:t> </a:t>
            </a:r>
            <a:r>
              <a:rPr lang="en-US" sz="2000" dirty="0" err="1"/>
              <a:t>lebih</a:t>
            </a:r>
            <a:r>
              <a:rPr lang="en-US" sz="2000" dirty="0"/>
              <a:t> </a:t>
            </a:r>
            <a:r>
              <a:rPr lang="en-US" sz="2000" dirty="0" err="1"/>
              <a:t>penting</a:t>
            </a:r>
            <a:r>
              <a:rPr lang="en-US" sz="2000" dirty="0"/>
              <a:t> </a:t>
            </a:r>
            <a:r>
              <a:rPr lang="en-US" sz="2000" dirty="0" err="1"/>
              <a:t>daripada</a:t>
            </a:r>
            <a:r>
              <a:rPr lang="en-US" sz="2000" dirty="0"/>
              <a:t> </a:t>
            </a:r>
            <a:r>
              <a:rPr lang="en-US" sz="2000" dirty="0" err="1"/>
              <a:t>persiapan</a:t>
            </a:r>
            <a:r>
              <a:rPr lang="en-US" sz="2000" dirty="0"/>
              <a:t> </a:t>
            </a:r>
            <a:r>
              <a:rPr lang="en-US" sz="2000" dirty="0" err="1"/>
              <a:t>materi</a:t>
            </a:r>
            <a:r>
              <a:rPr lang="en-US" sz="2000" dirty="0"/>
              <a:t> </a:t>
            </a:r>
          </a:p>
          <a:p>
            <a:pPr marL="514350" indent="-514350" eaLnBrk="1" fontAlgn="auto" hangingPunct="1">
              <a:spcAft>
                <a:spcPts val="0"/>
              </a:spcAft>
              <a:buClr>
                <a:schemeClr val="accent3"/>
              </a:buClr>
              <a:buFont typeface="Wingdings 2"/>
              <a:buNone/>
              <a:defRPr/>
            </a:pPr>
            <a:r>
              <a:rPr lang="en-US" sz="2000" dirty="0"/>
              <a:t>           </a:t>
            </a:r>
            <a:r>
              <a:rPr lang="en-US" sz="2000" dirty="0" err="1"/>
              <a:t>atau</a:t>
            </a:r>
            <a:r>
              <a:rPr lang="en-US" sz="2000" dirty="0"/>
              <a:t> </a:t>
            </a:r>
            <a:r>
              <a:rPr lang="en-US" sz="2000" dirty="0" err="1"/>
              <a:t>bahan</a:t>
            </a:r>
            <a:r>
              <a:rPr lang="en-US" sz="2000" dirty="0"/>
              <a:t> </a:t>
            </a:r>
            <a:r>
              <a:rPr lang="en-US" sz="2000" dirty="0" err="1"/>
              <a:t>pembicaraan</a:t>
            </a:r>
            <a:r>
              <a:rPr lang="en-US" sz="2000" dirty="0"/>
              <a:t>.</a:t>
            </a:r>
          </a:p>
          <a:p>
            <a:pPr marL="514350" indent="-514350" eaLnBrk="1" fontAlgn="auto" hangingPunct="1">
              <a:spcAft>
                <a:spcPts val="0"/>
              </a:spcAft>
              <a:buClr>
                <a:schemeClr val="accent3"/>
              </a:buClr>
              <a:buFont typeface="Wingdings 2"/>
              <a:buNone/>
              <a:defRPr/>
            </a:pPr>
            <a:r>
              <a:rPr lang="en-US" sz="2000" dirty="0"/>
              <a:t>	&gt; </a:t>
            </a:r>
            <a:r>
              <a:rPr lang="en-US" sz="2000" dirty="0" err="1"/>
              <a:t>Beristirahat</a:t>
            </a:r>
            <a:r>
              <a:rPr lang="en-US" sz="2000" dirty="0"/>
              <a:t> </a:t>
            </a:r>
            <a:r>
              <a:rPr lang="en-US" sz="2000" dirty="0" err="1"/>
              <a:t>dan</a:t>
            </a:r>
            <a:r>
              <a:rPr lang="en-US" sz="2000" dirty="0"/>
              <a:t> </a:t>
            </a:r>
            <a:r>
              <a:rPr lang="en-US" sz="2000" dirty="0" err="1"/>
              <a:t>tidur</a:t>
            </a:r>
            <a:r>
              <a:rPr lang="en-US" sz="2000" dirty="0"/>
              <a:t> yang </a:t>
            </a:r>
            <a:r>
              <a:rPr lang="en-US" sz="2000" dirty="0" err="1"/>
              <a:t>cukup</a:t>
            </a:r>
            <a:r>
              <a:rPr lang="en-US" sz="2000" dirty="0"/>
              <a:t> </a:t>
            </a:r>
            <a:r>
              <a:rPr lang="en-US" sz="2000" dirty="0" err="1"/>
              <a:t>menjelang</a:t>
            </a:r>
            <a:r>
              <a:rPr lang="en-US" sz="2000" dirty="0"/>
              <a:t> </a:t>
            </a:r>
            <a:r>
              <a:rPr lang="en-US" sz="2000" dirty="0" err="1"/>
              <a:t>waktu</a:t>
            </a:r>
            <a:r>
              <a:rPr lang="en-US" sz="2000" dirty="0"/>
              <a:t> </a:t>
            </a:r>
            <a:r>
              <a:rPr lang="en-US" sz="2000" dirty="0" err="1"/>
              <a:t>anda</a:t>
            </a:r>
            <a:r>
              <a:rPr lang="en-US" sz="2000" dirty="0"/>
              <a:t> </a:t>
            </a:r>
          </a:p>
          <a:p>
            <a:pPr marL="514350" indent="-514350" eaLnBrk="1" fontAlgn="auto" hangingPunct="1">
              <a:spcAft>
                <a:spcPts val="0"/>
              </a:spcAft>
              <a:buClr>
                <a:schemeClr val="accent3"/>
              </a:buClr>
              <a:buFont typeface="Wingdings 2"/>
              <a:buNone/>
              <a:defRPr/>
            </a:pPr>
            <a:r>
              <a:rPr lang="en-US" sz="2000" dirty="0"/>
              <a:t>            </a:t>
            </a:r>
            <a:r>
              <a:rPr lang="en-US" sz="2000" dirty="0" err="1"/>
              <a:t>berbicara</a:t>
            </a:r>
            <a:r>
              <a:rPr lang="en-US" sz="2000" dirty="0"/>
              <a:t> </a:t>
            </a:r>
            <a:r>
              <a:rPr lang="en-US" sz="2000" dirty="0" err="1"/>
              <a:t>di</a:t>
            </a:r>
            <a:r>
              <a:rPr lang="en-US" sz="2000" dirty="0"/>
              <a:t> </a:t>
            </a:r>
            <a:r>
              <a:rPr lang="en-US" sz="2000" dirty="0" err="1"/>
              <a:t>depan</a:t>
            </a:r>
            <a:r>
              <a:rPr lang="en-US" sz="2000" dirty="0"/>
              <a:t> </a:t>
            </a:r>
            <a:r>
              <a:rPr lang="en-US" sz="2000" dirty="0" err="1"/>
              <a:t>publik</a:t>
            </a:r>
            <a:r>
              <a:rPr lang="en-US" sz="2000" dirty="0"/>
              <a:t> &amp; </a:t>
            </a:r>
            <a:r>
              <a:rPr lang="en-US" sz="2000" dirty="0" err="1"/>
              <a:t>majulah</a:t>
            </a:r>
            <a:r>
              <a:rPr lang="en-US" sz="2000" dirty="0"/>
              <a:t> </a:t>
            </a:r>
            <a:r>
              <a:rPr lang="en-US" sz="2000" dirty="0" err="1"/>
              <a:t>dengan</a:t>
            </a:r>
            <a:r>
              <a:rPr lang="en-US" sz="2000" dirty="0"/>
              <a:t> </a:t>
            </a:r>
            <a:r>
              <a:rPr lang="en-US" sz="2000" dirty="0" err="1"/>
              <a:t>sikap</a:t>
            </a:r>
            <a:r>
              <a:rPr lang="en-US" sz="2000" dirty="0"/>
              <a:t> </a:t>
            </a:r>
            <a:r>
              <a:rPr lang="en-US" sz="2000" dirty="0" err="1"/>
              <a:t>optimis</a:t>
            </a:r>
            <a:r>
              <a:rPr lang="en-US" sz="2000" dirty="0"/>
              <a:t> </a:t>
            </a:r>
            <a:r>
              <a:rPr lang="en-US" sz="2000" dirty="0" err="1"/>
              <a:t>dan</a:t>
            </a:r>
            <a:r>
              <a:rPr lang="en-US" sz="2000" dirty="0"/>
              <a:t> </a:t>
            </a:r>
          </a:p>
          <a:p>
            <a:pPr marL="514350" indent="-514350" eaLnBrk="1" fontAlgn="auto" hangingPunct="1">
              <a:spcAft>
                <a:spcPts val="0"/>
              </a:spcAft>
              <a:buClr>
                <a:schemeClr val="accent3"/>
              </a:buClr>
              <a:buFont typeface="Wingdings 2"/>
              <a:buNone/>
              <a:defRPr/>
            </a:pPr>
            <a:r>
              <a:rPr lang="en-US" sz="2000" dirty="0"/>
              <a:t>            </a:t>
            </a:r>
            <a:r>
              <a:rPr lang="en-US" sz="2000" dirty="0" err="1"/>
              <a:t>sukses</a:t>
            </a:r>
            <a:r>
              <a:rPr lang="en-US" sz="2000" dirty="0" smtClean="0"/>
              <a:t>.</a:t>
            </a:r>
            <a:endParaRPr lang="en-US" sz="2000" dirty="0"/>
          </a:p>
          <a:p>
            <a:endParaRPr lang="id-ID" sz="2000" dirty="0"/>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2590800" cy="838200"/>
          </a:xfrm>
        </p:spPr>
        <p:txBody>
          <a:bodyPr/>
          <a:lstStyle/>
          <a:p>
            <a:r>
              <a:rPr lang="en-US" sz="2000" dirty="0" err="1" smtClean="0"/>
              <a:t>lanjutan</a:t>
            </a:r>
            <a:endParaRPr lang="id-ID" sz="2000" dirty="0"/>
          </a:p>
        </p:txBody>
      </p:sp>
      <p:sp>
        <p:nvSpPr>
          <p:cNvPr id="3" name="Content Placeholder 2"/>
          <p:cNvSpPr>
            <a:spLocks noGrp="1"/>
          </p:cNvSpPr>
          <p:nvPr>
            <p:ph idx="1"/>
          </p:nvPr>
        </p:nvSpPr>
        <p:spPr>
          <a:xfrm>
            <a:off x="1371600" y="1676400"/>
            <a:ext cx="7772400" cy="4114800"/>
          </a:xfrm>
        </p:spPr>
        <p:txBody>
          <a:bodyPr/>
          <a:lstStyle/>
          <a:p>
            <a:pPr marL="514350" indent="-514350" eaLnBrk="1" fontAlgn="auto" hangingPunct="1">
              <a:spcAft>
                <a:spcPts val="0"/>
              </a:spcAft>
              <a:buClr>
                <a:schemeClr val="accent3"/>
              </a:buClr>
              <a:buFont typeface="Wingdings 2"/>
              <a:buNone/>
              <a:defRPr/>
            </a:pPr>
            <a:r>
              <a:rPr lang="en-US" sz="2000" dirty="0" smtClean="0"/>
              <a:t>- 	</a:t>
            </a:r>
            <a:r>
              <a:rPr lang="en-US" sz="2000" dirty="0" err="1" smtClean="0"/>
              <a:t>Pastikan</a:t>
            </a:r>
            <a:r>
              <a:rPr lang="en-US" sz="2000" dirty="0" smtClean="0"/>
              <a:t> </a:t>
            </a:r>
            <a:r>
              <a:rPr lang="en-US" sz="2000" dirty="0" err="1"/>
              <a:t>suara</a:t>
            </a:r>
            <a:r>
              <a:rPr lang="en-US" sz="2000" dirty="0"/>
              <a:t> </a:t>
            </a:r>
            <a:r>
              <a:rPr lang="en-US" sz="2000" dirty="0" err="1"/>
              <a:t>anda</a:t>
            </a:r>
            <a:r>
              <a:rPr lang="en-US" sz="2000" dirty="0"/>
              <a:t> </a:t>
            </a:r>
            <a:r>
              <a:rPr lang="en-US" sz="2000" dirty="0" err="1"/>
              <a:t>cukup</a:t>
            </a:r>
            <a:r>
              <a:rPr lang="en-US" sz="2000" dirty="0"/>
              <a:t> </a:t>
            </a:r>
            <a:r>
              <a:rPr lang="en-US" sz="2000" dirty="0" err="1"/>
              <a:t>keras</a:t>
            </a:r>
            <a:r>
              <a:rPr lang="en-US" sz="2000" dirty="0"/>
              <a:t> </a:t>
            </a:r>
            <a:r>
              <a:rPr lang="en-US" sz="2000" dirty="0" err="1"/>
              <a:t>dan</a:t>
            </a:r>
            <a:r>
              <a:rPr lang="en-US" sz="2000" dirty="0"/>
              <a:t> </a:t>
            </a:r>
            <a:r>
              <a:rPr lang="en-US" sz="2000" dirty="0" err="1"/>
              <a:t>jelas</a:t>
            </a:r>
            <a:r>
              <a:rPr lang="en-US" sz="2000" dirty="0"/>
              <a:t> </a:t>
            </a:r>
            <a:r>
              <a:rPr lang="en-US" sz="2000" dirty="0" err="1"/>
              <a:t>terdengar</a:t>
            </a:r>
            <a:r>
              <a:rPr lang="en-US" sz="2000" dirty="0"/>
              <a:t> </a:t>
            </a:r>
            <a:r>
              <a:rPr lang="en-US" sz="2000" dirty="0" err="1" smtClean="0"/>
              <a:t>bahkan</a:t>
            </a:r>
            <a:r>
              <a:rPr lang="en-US" sz="2000" dirty="0" smtClean="0"/>
              <a:t> </a:t>
            </a:r>
            <a:r>
              <a:rPr lang="en-US" sz="2000" dirty="0" err="1" smtClean="0"/>
              <a:t>oleh</a:t>
            </a:r>
            <a:r>
              <a:rPr lang="en-US" sz="2000" dirty="0" smtClean="0"/>
              <a:t> </a:t>
            </a:r>
            <a:r>
              <a:rPr lang="en-US" sz="2000" dirty="0" err="1"/>
              <a:t>hadirin</a:t>
            </a:r>
            <a:r>
              <a:rPr lang="en-US" sz="2000" dirty="0"/>
              <a:t> yang </a:t>
            </a:r>
            <a:r>
              <a:rPr lang="en-US" sz="2000" dirty="0" err="1"/>
              <a:t>duduk</a:t>
            </a:r>
            <a:r>
              <a:rPr lang="en-US" sz="2000" dirty="0"/>
              <a:t> paling </a:t>
            </a:r>
            <a:r>
              <a:rPr lang="en-US" sz="2000" dirty="0" err="1"/>
              <a:t>jauh</a:t>
            </a:r>
            <a:r>
              <a:rPr lang="en-US" sz="2000" dirty="0"/>
              <a:t> </a:t>
            </a:r>
            <a:r>
              <a:rPr lang="en-US" sz="2000" dirty="0" err="1"/>
              <a:t>sekalipun</a:t>
            </a:r>
            <a:r>
              <a:rPr lang="en-US" sz="2000" dirty="0"/>
              <a:t>.</a:t>
            </a:r>
          </a:p>
          <a:p>
            <a:pPr marL="266700" indent="-266700" eaLnBrk="1" fontAlgn="auto" hangingPunct="1">
              <a:spcAft>
                <a:spcPts val="0"/>
              </a:spcAft>
              <a:buClr>
                <a:schemeClr val="accent3"/>
              </a:buClr>
              <a:buNone/>
              <a:defRPr/>
            </a:pPr>
            <a:r>
              <a:rPr lang="en-US" sz="2000" dirty="0" smtClean="0"/>
              <a:t>- 	    </a:t>
            </a:r>
            <a:r>
              <a:rPr lang="en-US" sz="2000" dirty="0" err="1" smtClean="0"/>
              <a:t>Berlatihlah</a:t>
            </a:r>
            <a:r>
              <a:rPr lang="en-US" sz="2000" dirty="0" smtClean="0"/>
              <a:t> </a:t>
            </a:r>
            <a:r>
              <a:rPr lang="en-US" sz="2000" dirty="0" err="1"/>
              <a:t>menarik</a:t>
            </a:r>
            <a:r>
              <a:rPr lang="en-US" sz="2000" dirty="0"/>
              <a:t> </a:t>
            </a:r>
            <a:r>
              <a:rPr lang="en-US" sz="2000" dirty="0" err="1"/>
              <a:t>suara</a:t>
            </a:r>
            <a:r>
              <a:rPr lang="en-US" sz="2000" dirty="0"/>
              <a:t> </a:t>
            </a:r>
            <a:r>
              <a:rPr lang="en-US" sz="2000" dirty="0" err="1"/>
              <a:t>panjang</a:t>
            </a:r>
            <a:r>
              <a:rPr lang="en-US" sz="2000" dirty="0"/>
              <a:t>.</a:t>
            </a:r>
          </a:p>
          <a:p>
            <a:pPr marL="533400" indent="-533400" eaLnBrk="1" fontAlgn="auto" hangingPunct="1">
              <a:spcAft>
                <a:spcPts val="0"/>
              </a:spcAft>
              <a:buClr>
                <a:schemeClr val="accent3"/>
              </a:buClr>
              <a:buNone/>
              <a:tabLst>
                <a:tab pos="457200" algn="l"/>
              </a:tabLst>
              <a:defRPr/>
            </a:pPr>
            <a:r>
              <a:rPr lang="en-US" sz="2000" dirty="0" smtClean="0"/>
              <a:t>-	 </a:t>
            </a:r>
            <a:r>
              <a:rPr lang="en-US" sz="2000" dirty="0" err="1" smtClean="0"/>
              <a:t>Perhatikan</a:t>
            </a:r>
            <a:r>
              <a:rPr lang="en-US" sz="2000" dirty="0" smtClean="0"/>
              <a:t> </a:t>
            </a:r>
            <a:r>
              <a:rPr lang="en-US" sz="2000" dirty="0" err="1"/>
              <a:t>bahasa</a:t>
            </a:r>
            <a:r>
              <a:rPr lang="en-US" sz="2000" dirty="0"/>
              <a:t> </a:t>
            </a:r>
            <a:r>
              <a:rPr lang="en-US" sz="2000" dirty="0" err="1"/>
              <a:t>dan</a:t>
            </a:r>
            <a:r>
              <a:rPr lang="en-US" sz="2000" dirty="0"/>
              <a:t> </a:t>
            </a:r>
            <a:r>
              <a:rPr lang="en-US" sz="2000" dirty="0" err="1"/>
              <a:t>kata-kata</a:t>
            </a:r>
            <a:r>
              <a:rPr lang="en-US" sz="2000" dirty="0"/>
              <a:t> yang </a:t>
            </a:r>
            <a:r>
              <a:rPr lang="en-US" sz="2000" dirty="0" err="1"/>
              <a:t>kita</a:t>
            </a:r>
            <a:r>
              <a:rPr lang="en-US" sz="2000" dirty="0"/>
              <a:t> </a:t>
            </a:r>
            <a:r>
              <a:rPr lang="en-US" sz="2000" dirty="0" err="1"/>
              <a:t>gunakan</a:t>
            </a:r>
            <a:r>
              <a:rPr lang="en-US" sz="2000" dirty="0"/>
              <a:t>, </a:t>
            </a:r>
            <a:r>
              <a:rPr lang="en-US" sz="2000" dirty="0" err="1"/>
              <a:t>hindari</a:t>
            </a:r>
            <a:r>
              <a:rPr lang="en-US" sz="2000" dirty="0"/>
              <a:t> </a:t>
            </a:r>
            <a:r>
              <a:rPr lang="en-US" sz="2000" dirty="0" err="1" smtClean="0"/>
              <a:t>menggunakan</a:t>
            </a:r>
            <a:r>
              <a:rPr lang="en-US" sz="2000" dirty="0" smtClean="0"/>
              <a:t> </a:t>
            </a:r>
            <a:r>
              <a:rPr lang="en-US" sz="2000" dirty="0" err="1"/>
              <a:t>kata-kata</a:t>
            </a:r>
            <a:r>
              <a:rPr lang="en-US" sz="2000" dirty="0"/>
              <a:t> yang </a:t>
            </a:r>
            <a:r>
              <a:rPr lang="en-US" sz="2000" dirty="0" err="1"/>
              <a:t>tidak</a:t>
            </a:r>
            <a:r>
              <a:rPr lang="en-US" sz="2000" dirty="0"/>
              <a:t> </a:t>
            </a:r>
            <a:r>
              <a:rPr lang="en-US" sz="2000" dirty="0" err="1"/>
              <a:t>perlu</a:t>
            </a:r>
            <a:r>
              <a:rPr lang="en-US" sz="2000" dirty="0"/>
              <a:t>, </a:t>
            </a:r>
            <a:r>
              <a:rPr lang="en-US" sz="2000" dirty="0" err="1"/>
              <a:t>seperti</a:t>
            </a:r>
            <a:r>
              <a:rPr lang="en-US" sz="2000" dirty="0"/>
              <a:t> : </a:t>
            </a:r>
            <a:r>
              <a:rPr lang="en-US" sz="2000" dirty="0" smtClean="0"/>
              <a:t>… </a:t>
            </a:r>
            <a:r>
              <a:rPr lang="en-US" sz="2000" dirty="0" err="1"/>
              <a:t>ehm</a:t>
            </a:r>
            <a:r>
              <a:rPr lang="en-US" sz="2000" dirty="0"/>
              <a:t> …. </a:t>
            </a:r>
            <a:r>
              <a:rPr lang="en-US" sz="2000" dirty="0" err="1"/>
              <a:t>Eee</a:t>
            </a:r>
            <a:r>
              <a:rPr lang="en-US" sz="2000" dirty="0"/>
              <a:t>… </a:t>
            </a:r>
            <a:r>
              <a:rPr lang="en-US" sz="2000" dirty="0" smtClean="0"/>
              <a:t> </a:t>
            </a:r>
            <a:r>
              <a:rPr lang="en-US" sz="2000" dirty="0" err="1"/>
              <a:t>dll</a:t>
            </a:r>
            <a:r>
              <a:rPr lang="en-US" sz="2000" dirty="0"/>
              <a:t>.</a:t>
            </a:r>
          </a:p>
          <a:p>
            <a:pPr marL="514350" indent="-514350" eaLnBrk="1" fontAlgn="auto" hangingPunct="1">
              <a:spcAft>
                <a:spcPts val="0"/>
              </a:spcAft>
              <a:buClr>
                <a:schemeClr val="accent3"/>
              </a:buClr>
              <a:buFont typeface="Wingdings 2"/>
              <a:buNone/>
              <a:defRPr/>
            </a:pPr>
            <a:r>
              <a:rPr lang="en-US" sz="2000" dirty="0" smtClean="0"/>
              <a:t>- 	</a:t>
            </a:r>
            <a:r>
              <a:rPr lang="en-US" sz="2000" dirty="0" err="1" smtClean="0"/>
              <a:t>Penampilan</a:t>
            </a:r>
            <a:r>
              <a:rPr lang="en-US" sz="2000" dirty="0"/>
              <a:t>, </a:t>
            </a:r>
            <a:r>
              <a:rPr lang="en-US" sz="2000" dirty="0" err="1"/>
              <a:t>gunakan</a:t>
            </a:r>
            <a:r>
              <a:rPr lang="en-US" sz="2000" dirty="0"/>
              <a:t> </a:t>
            </a:r>
            <a:r>
              <a:rPr lang="en-US" sz="2000" dirty="0" err="1"/>
              <a:t>pakaian</a:t>
            </a:r>
            <a:r>
              <a:rPr lang="en-US" sz="2000" dirty="0"/>
              <a:t> yang </a:t>
            </a:r>
            <a:r>
              <a:rPr lang="en-US" sz="2000" dirty="0" err="1"/>
              <a:t>sesuai</a:t>
            </a:r>
            <a:r>
              <a:rPr lang="en-US" sz="2000" dirty="0"/>
              <a:t> </a:t>
            </a:r>
            <a:r>
              <a:rPr lang="en-US" sz="2000" dirty="0" err="1"/>
              <a:t>dengan</a:t>
            </a:r>
            <a:r>
              <a:rPr lang="en-US" sz="2000" dirty="0"/>
              <a:t> </a:t>
            </a:r>
            <a:r>
              <a:rPr lang="en-US" sz="2000" dirty="0" err="1"/>
              <a:t>suasana</a:t>
            </a:r>
            <a:r>
              <a:rPr lang="en-US" sz="2000" dirty="0"/>
              <a:t> </a:t>
            </a:r>
            <a:r>
              <a:rPr lang="en-US" sz="2000" dirty="0" err="1" smtClean="0"/>
              <a:t>pertemuan</a:t>
            </a:r>
            <a:r>
              <a:rPr lang="en-US" sz="2000" dirty="0"/>
              <a:t>.</a:t>
            </a:r>
          </a:p>
          <a:p>
            <a:endParaRPr lang="id-ID" sz="2000" dirty="0"/>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1676400"/>
            <a:ext cx="6400800" cy="1752600"/>
          </a:xfrm>
        </p:spPr>
        <p:txBody>
          <a:bodyPr/>
          <a:lstStyle/>
          <a:p>
            <a:pPr marL="514350" indent="-514350" algn="just" eaLnBrk="1" fontAlgn="auto" hangingPunct="1">
              <a:spcAft>
                <a:spcPts val="0"/>
              </a:spcAft>
              <a:defRPr/>
            </a:pPr>
            <a:r>
              <a:rPr lang="en-US" sz="2000" dirty="0"/>
              <a:t>2. </a:t>
            </a:r>
            <a:r>
              <a:rPr lang="en-US" sz="2000" dirty="0" err="1"/>
              <a:t>Komunikasi</a:t>
            </a:r>
            <a:r>
              <a:rPr lang="en-US" sz="2000" dirty="0"/>
              <a:t> Non Verbal</a:t>
            </a:r>
          </a:p>
          <a:p>
            <a:pPr marL="514350" indent="-514350" algn="just" eaLnBrk="1" fontAlgn="auto" hangingPunct="1">
              <a:spcAft>
                <a:spcPts val="0"/>
              </a:spcAft>
              <a:defRPr/>
            </a:pPr>
            <a:r>
              <a:rPr lang="en-US" sz="2000" dirty="0"/>
              <a:t>	&gt; </a:t>
            </a:r>
            <a:r>
              <a:rPr lang="en-US" sz="2000" dirty="0" err="1"/>
              <a:t>Kontak</a:t>
            </a:r>
            <a:r>
              <a:rPr lang="en-US" sz="2000" dirty="0"/>
              <a:t> </a:t>
            </a:r>
            <a:r>
              <a:rPr lang="en-US" sz="2000" dirty="0" err="1"/>
              <a:t>mata</a:t>
            </a:r>
            <a:r>
              <a:rPr lang="en-US" sz="2000" dirty="0"/>
              <a:t>, </a:t>
            </a:r>
            <a:r>
              <a:rPr lang="en-US" sz="2000" dirty="0" err="1"/>
              <a:t>ekspresi</a:t>
            </a:r>
            <a:r>
              <a:rPr lang="en-US" sz="2000" dirty="0"/>
              <a:t> </a:t>
            </a:r>
            <a:r>
              <a:rPr lang="en-US" sz="2000" dirty="0" err="1"/>
              <a:t>wajah</a:t>
            </a:r>
            <a:r>
              <a:rPr lang="en-US" sz="2000" dirty="0"/>
              <a:t>, </a:t>
            </a:r>
            <a:r>
              <a:rPr lang="en-US" sz="2000" dirty="0" err="1"/>
              <a:t>penampilan</a:t>
            </a:r>
            <a:r>
              <a:rPr lang="en-US" sz="2000" dirty="0"/>
              <a:t> </a:t>
            </a:r>
            <a:r>
              <a:rPr lang="en-US" sz="2000" dirty="0" err="1"/>
              <a:t>fisik</a:t>
            </a:r>
            <a:r>
              <a:rPr lang="en-US" sz="2000" dirty="0"/>
              <a:t>, </a:t>
            </a:r>
          </a:p>
          <a:p>
            <a:pPr marL="514350" indent="-514350" algn="just" eaLnBrk="1" fontAlgn="auto" hangingPunct="1">
              <a:spcAft>
                <a:spcPts val="0"/>
              </a:spcAft>
              <a:defRPr/>
            </a:pPr>
            <a:r>
              <a:rPr lang="en-US" sz="2000" dirty="0"/>
              <a:t>          nada </a:t>
            </a:r>
            <a:r>
              <a:rPr lang="en-US" sz="2000" dirty="0" err="1"/>
              <a:t>suara</a:t>
            </a:r>
            <a:r>
              <a:rPr lang="en-US" sz="2000" dirty="0"/>
              <a:t>, </a:t>
            </a:r>
            <a:r>
              <a:rPr lang="en-US" sz="2000" dirty="0" err="1"/>
              <a:t>gerakan</a:t>
            </a:r>
            <a:r>
              <a:rPr lang="en-US" sz="2000" dirty="0"/>
              <a:t> </a:t>
            </a:r>
            <a:r>
              <a:rPr lang="en-US" sz="2000" dirty="0" err="1"/>
              <a:t>tubuh</a:t>
            </a:r>
            <a:r>
              <a:rPr lang="en-US" sz="2000" dirty="0"/>
              <a:t>, </a:t>
            </a:r>
            <a:r>
              <a:rPr lang="en-US" sz="2000" dirty="0" err="1"/>
              <a:t>pakaian</a:t>
            </a:r>
            <a:r>
              <a:rPr lang="en-US" sz="2000" dirty="0"/>
              <a:t> &amp; </a:t>
            </a:r>
            <a:r>
              <a:rPr lang="en-US" sz="2000" dirty="0" err="1"/>
              <a:t>aksesoris</a:t>
            </a:r>
            <a:r>
              <a:rPr lang="en-US" sz="2000" dirty="0"/>
              <a:t> </a:t>
            </a:r>
          </a:p>
          <a:p>
            <a:pPr marL="514350" indent="-514350" algn="just" eaLnBrk="1" fontAlgn="auto" hangingPunct="1">
              <a:spcAft>
                <a:spcPts val="0"/>
              </a:spcAft>
              <a:defRPr/>
            </a:pPr>
            <a:r>
              <a:rPr lang="en-US" sz="2000" dirty="0"/>
              <a:t>          yang </a:t>
            </a:r>
            <a:r>
              <a:rPr lang="en-US" sz="2000" dirty="0" err="1"/>
              <a:t>digunakan</a:t>
            </a:r>
            <a:r>
              <a:rPr lang="en-US" sz="2000" dirty="0"/>
              <a:t>.</a:t>
            </a:r>
          </a:p>
          <a:p>
            <a:pPr marL="514350" indent="-514350" algn="just" eaLnBrk="1" fontAlgn="auto" hangingPunct="1">
              <a:spcAft>
                <a:spcPts val="0"/>
              </a:spcAft>
              <a:defRPr/>
            </a:pPr>
            <a:r>
              <a:rPr lang="en-US" sz="2000" dirty="0"/>
              <a:t>3. </a:t>
            </a:r>
            <a:r>
              <a:rPr lang="en-US" sz="2000" dirty="0" err="1"/>
              <a:t>Persiapan</a:t>
            </a:r>
            <a:r>
              <a:rPr lang="en-US" sz="2000" dirty="0"/>
              <a:t> mental</a:t>
            </a:r>
          </a:p>
          <a:p>
            <a:pPr marL="514350" indent="-514350" algn="just" eaLnBrk="1" fontAlgn="auto" hangingPunct="1">
              <a:spcAft>
                <a:spcPts val="0"/>
              </a:spcAft>
              <a:defRPr/>
            </a:pPr>
            <a:r>
              <a:rPr lang="en-US" sz="2000" dirty="0"/>
              <a:t>	&gt; </a:t>
            </a:r>
            <a:r>
              <a:rPr lang="en-US" sz="2000" dirty="0" err="1"/>
              <a:t>Mengurangi</a:t>
            </a:r>
            <a:r>
              <a:rPr lang="en-US" sz="2000" dirty="0"/>
              <a:t> </a:t>
            </a:r>
            <a:r>
              <a:rPr lang="en-US" sz="2000" dirty="0" err="1"/>
              <a:t>ketegangan</a:t>
            </a:r>
            <a:r>
              <a:rPr lang="en-US" sz="2000" dirty="0"/>
              <a:t> </a:t>
            </a:r>
            <a:r>
              <a:rPr lang="en-US" sz="2000" dirty="0" err="1"/>
              <a:t>fisik</a:t>
            </a:r>
            <a:r>
              <a:rPr lang="en-US" sz="2000" dirty="0"/>
              <a:t> </a:t>
            </a:r>
            <a:r>
              <a:rPr lang="en-US" sz="2000" dirty="0" err="1"/>
              <a:t>dengan</a:t>
            </a:r>
            <a:r>
              <a:rPr lang="en-US" sz="2000" dirty="0"/>
              <a:t> </a:t>
            </a:r>
            <a:r>
              <a:rPr lang="en-US" sz="2000" dirty="0" err="1"/>
              <a:t>cara</a:t>
            </a:r>
            <a:r>
              <a:rPr lang="en-US" sz="2000" dirty="0"/>
              <a:t> </a:t>
            </a:r>
          </a:p>
          <a:p>
            <a:pPr marL="514350" indent="-514350" algn="just" eaLnBrk="1" fontAlgn="auto" hangingPunct="1">
              <a:spcAft>
                <a:spcPts val="0"/>
              </a:spcAft>
              <a:defRPr/>
            </a:pPr>
            <a:r>
              <a:rPr lang="en-US" sz="2000" dirty="0"/>
              <a:t>          </a:t>
            </a:r>
            <a:r>
              <a:rPr lang="en-US" sz="2000" dirty="0" err="1"/>
              <a:t>melakukan</a:t>
            </a:r>
            <a:r>
              <a:rPr lang="en-US" sz="2000" dirty="0"/>
              <a:t> </a:t>
            </a:r>
            <a:r>
              <a:rPr lang="en-US" sz="2000" dirty="0" err="1"/>
              <a:t>senam</a:t>
            </a:r>
            <a:r>
              <a:rPr lang="en-US" sz="2000" dirty="0"/>
              <a:t> </a:t>
            </a:r>
            <a:r>
              <a:rPr lang="en-US" sz="2000" dirty="0" err="1"/>
              <a:t>ringan</a:t>
            </a:r>
            <a:r>
              <a:rPr lang="en-US" sz="2000" dirty="0"/>
              <a:t> (stretching).</a:t>
            </a:r>
          </a:p>
          <a:p>
            <a:pPr marL="514350" indent="-514350" algn="just" eaLnBrk="1" fontAlgn="auto" hangingPunct="1">
              <a:spcAft>
                <a:spcPts val="0"/>
              </a:spcAft>
              <a:defRPr/>
            </a:pPr>
            <a:r>
              <a:rPr lang="en-US" sz="2000" dirty="0"/>
              <a:t>	&gt; </a:t>
            </a:r>
            <a:r>
              <a:rPr lang="en-US" sz="2000" dirty="0" err="1"/>
              <a:t>Datang</a:t>
            </a:r>
            <a:r>
              <a:rPr lang="en-US" sz="2000" dirty="0"/>
              <a:t> </a:t>
            </a:r>
            <a:r>
              <a:rPr lang="en-US" sz="2000" dirty="0" err="1"/>
              <a:t>ke</a:t>
            </a:r>
            <a:r>
              <a:rPr lang="en-US" sz="2000" dirty="0"/>
              <a:t> </a:t>
            </a:r>
            <a:r>
              <a:rPr lang="en-US" sz="2000" dirty="0" err="1"/>
              <a:t>tempat</a:t>
            </a:r>
            <a:r>
              <a:rPr lang="en-US" sz="2000" dirty="0"/>
              <a:t> </a:t>
            </a:r>
            <a:r>
              <a:rPr lang="en-US" sz="2000" dirty="0" err="1"/>
              <a:t>pertemuan</a:t>
            </a:r>
            <a:r>
              <a:rPr lang="en-US" sz="2000" dirty="0"/>
              <a:t> </a:t>
            </a:r>
            <a:r>
              <a:rPr lang="en-US" sz="2000" dirty="0" err="1"/>
              <a:t>lebih</a:t>
            </a:r>
            <a:r>
              <a:rPr lang="en-US" sz="2000" dirty="0"/>
              <a:t> </a:t>
            </a:r>
            <a:r>
              <a:rPr lang="en-US" sz="2000" dirty="0" err="1"/>
              <a:t>awal</a:t>
            </a:r>
            <a:r>
              <a:rPr lang="en-US" sz="2000" dirty="0"/>
              <a:t> </a:t>
            </a:r>
            <a:r>
              <a:rPr lang="en-US" sz="2000" dirty="0" err="1"/>
              <a:t>untuk</a:t>
            </a:r>
            <a:r>
              <a:rPr lang="en-US" sz="2000" dirty="0"/>
              <a:t> </a:t>
            </a:r>
          </a:p>
          <a:p>
            <a:pPr marL="514350" indent="-514350" algn="just" eaLnBrk="1" fontAlgn="auto" hangingPunct="1">
              <a:spcAft>
                <a:spcPts val="0"/>
              </a:spcAft>
              <a:defRPr/>
            </a:pPr>
            <a:r>
              <a:rPr lang="en-US" sz="2000" dirty="0"/>
              <a:t>          </a:t>
            </a:r>
            <a:r>
              <a:rPr lang="en-US" sz="2000" dirty="0" err="1"/>
              <a:t>mengetahui</a:t>
            </a:r>
            <a:r>
              <a:rPr lang="en-US" sz="2000" dirty="0"/>
              <a:t> </a:t>
            </a:r>
            <a:r>
              <a:rPr lang="en-US" sz="2000" dirty="0" err="1"/>
              <a:t>suasana</a:t>
            </a:r>
            <a:r>
              <a:rPr lang="en-US" sz="2000" dirty="0"/>
              <a:t> &amp; </a:t>
            </a:r>
            <a:r>
              <a:rPr lang="en-US" sz="2000" dirty="0" err="1"/>
              <a:t>keadaan</a:t>
            </a:r>
            <a:r>
              <a:rPr lang="en-US" sz="2000" dirty="0"/>
              <a:t> </a:t>
            </a:r>
            <a:r>
              <a:rPr lang="en-US" sz="2000" dirty="0" err="1"/>
              <a:t>terlebih</a:t>
            </a:r>
            <a:r>
              <a:rPr lang="en-US" sz="2000" dirty="0"/>
              <a:t> </a:t>
            </a:r>
            <a:r>
              <a:rPr lang="en-US" sz="2000" dirty="0" err="1"/>
              <a:t>dahulu</a:t>
            </a:r>
            <a:r>
              <a:rPr lang="en-US" sz="2000" dirty="0"/>
              <a:t>.</a:t>
            </a:r>
          </a:p>
          <a:p>
            <a:pPr algn="just"/>
            <a:endParaRPr lang="id-ID" sz="2000" dirty="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id-ID"/>
              <a:t>Komunikasi Efektif</a:t>
            </a:r>
            <a:endParaRPr lang="en-US"/>
          </a:p>
        </p:txBody>
      </p:sp>
      <p:sp>
        <p:nvSpPr>
          <p:cNvPr id="179203" name="Rectangle 3"/>
          <p:cNvSpPr>
            <a:spLocks noGrp="1" noChangeArrowheads="1"/>
          </p:cNvSpPr>
          <p:nvPr>
            <p:ph type="body" idx="1"/>
          </p:nvPr>
        </p:nvSpPr>
        <p:spPr>
          <a:xfrm>
            <a:off x="1295400" y="2209800"/>
            <a:ext cx="7086600" cy="3962400"/>
          </a:xfrm>
        </p:spPr>
        <p:txBody>
          <a:bodyPr/>
          <a:lstStyle/>
          <a:p>
            <a:pPr>
              <a:buFont typeface="Monotype Sorts" pitchFamily="2" charset="2"/>
              <a:buNone/>
            </a:pPr>
            <a:r>
              <a:rPr lang="en-US"/>
              <a:t>	Komunikasi efektif adalah komunikasi yg pd prosesnya dapat menghasilkan persepsi, perilaku dan pemahaman yg berubah menjadi sama antara komunikator dan komunikan dapat diperoleh.</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Rectangle 3"/>
          <p:cNvSpPr>
            <a:spLocks noGrp="1" noChangeArrowheads="1"/>
          </p:cNvSpPr>
          <p:nvPr>
            <p:ph type="body" idx="1"/>
          </p:nvPr>
        </p:nvSpPr>
        <p:spPr/>
        <p:txBody>
          <a:bodyPr/>
          <a:lstStyle/>
          <a:p>
            <a:pPr>
              <a:lnSpc>
                <a:spcPct val="90000"/>
              </a:lnSpc>
            </a:pPr>
            <a:r>
              <a:rPr lang="en-US"/>
              <a:t>Yaitu apa yg diyakini oleh si pemberi pesan dan yg menerima pesan itu sesuai, maksudnya apa yg diterima oleh si komunikan itu sama dg yg ingin disampaikan oleh komunikator, dimana pesan itu dpt merubah perilaku, sikap, dan pengetahuan si penerima pesan sesuai harapan komunikator.</a:t>
            </a:r>
          </a:p>
          <a:p>
            <a:pPr>
              <a:lnSpc>
                <a:spcPct val="90000"/>
              </a:lnSpc>
            </a:pPr>
            <a:endParaRPr lang="en-US"/>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id-ID" sz="3200"/>
              <a:t>5 komponen penting dalam komunikasi</a:t>
            </a:r>
            <a:r>
              <a:rPr lang="en-US" sz="3200"/>
              <a:t> </a:t>
            </a:r>
            <a:r>
              <a:rPr lang="id-ID" sz="3200"/>
              <a:t/>
            </a:r>
            <a:br>
              <a:rPr lang="id-ID" sz="3200"/>
            </a:br>
            <a:r>
              <a:rPr lang="id-ID" sz="1700" i="1"/>
              <a:t>Thomas Leech</a:t>
            </a:r>
            <a:r>
              <a:rPr lang="id-ID" sz="3200"/>
              <a:t> </a:t>
            </a:r>
            <a:endParaRPr lang="en-US" sz="3200"/>
          </a:p>
        </p:txBody>
      </p:sp>
      <p:sp>
        <p:nvSpPr>
          <p:cNvPr id="160771" name="Rectangle 3"/>
          <p:cNvSpPr>
            <a:spLocks noGrp="1" noChangeArrowheads="1"/>
          </p:cNvSpPr>
          <p:nvPr>
            <p:ph type="body" idx="1"/>
          </p:nvPr>
        </p:nvSpPr>
        <p:spPr>
          <a:xfrm>
            <a:off x="1066800" y="1752600"/>
            <a:ext cx="7772400" cy="2838450"/>
          </a:xfrm>
        </p:spPr>
        <p:txBody>
          <a:bodyPr/>
          <a:lstStyle/>
          <a:p>
            <a:pPr marL="609600" indent="-609600"/>
            <a:r>
              <a:rPr lang="id-ID" sz="2800"/>
              <a:t>Pengirim pesan (</a:t>
            </a:r>
            <a:r>
              <a:rPr lang="id-ID" sz="2800" b="0" i="1"/>
              <a:t>sender</a:t>
            </a:r>
            <a:r>
              <a:rPr lang="id-ID" sz="2800"/>
              <a:t>)</a:t>
            </a:r>
          </a:p>
          <a:p>
            <a:pPr marL="609600" indent="-609600"/>
            <a:r>
              <a:rPr lang="id-ID" sz="2800"/>
              <a:t>Pesan yang dikirimkan (</a:t>
            </a:r>
            <a:r>
              <a:rPr lang="id-ID" sz="2800" b="0" i="1"/>
              <a:t>message</a:t>
            </a:r>
            <a:r>
              <a:rPr lang="id-ID" sz="2800"/>
              <a:t>)</a:t>
            </a:r>
          </a:p>
          <a:p>
            <a:pPr marL="609600" indent="-609600"/>
            <a:r>
              <a:rPr lang="id-ID" sz="2800"/>
              <a:t>Bagaimana pesan tersebut dikirimkan (</a:t>
            </a:r>
            <a:r>
              <a:rPr lang="id-ID" sz="2800" b="0" i="1"/>
              <a:t>delivery channel</a:t>
            </a:r>
            <a:r>
              <a:rPr lang="id-ID" sz="2800"/>
              <a:t> atau </a:t>
            </a:r>
            <a:r>
              <a:rPr lang="id-ID" sz="2800" b="0"/>
              <a:t>media</a:t>
            </a:r>
            <a:r>
              <a:rPr lang="id-ID" sz="2800"/>
              <a:t>)</a:t>
            </a:r>
          </a:p>
          <a:p>
            <a:pPr marL="609600" indent="-609600"/>
            <a:r>
              <a:rPr lang="id-ID" sz="2800"/>
              <a:t>Penerima pesan (</a:t>
            </a:r>
            <a:r>
              <a:rPr lang="id-ID" sz="2800" b="0" i="1"/>
              <a:t>receiver</a:t>
            </a:r>
            <a:r>
              <a:rPr lang="id-ID" sz="2800"/>
              <a:t>)</a:t>
            </a:r>
          </a:p>
          <a:p>
            <a:pPr marL="609600" indent="-609600"/>
            <a:r>
              <a:rPr lang="id-ID" sz="2800"/>
              <a:t>Umpan balik (</a:t>
            </a:r>
            <a:r>
              <a:rPr lang="id-ID" sz="2800" b="0" i="1"/>
              <a:t>feedback</a:t>
            </a:r>
            <a:r>
              <a:rPr lang="id-ID" sz="2800"/>
              <a:t>)</a:t>
            </a:r>
            <a:endParaRPr lang="en-US" sz="2800"/>
          </a:p>
        </p:txBody>
      </p:sp>
      <p:sp>
        <p:nvSpPr>
          <p:cNvPr id="160772" name="Text Box 4"/>
          <p:cNvSpPr txBox="1">
            <a:spLocks noChangeArrowheads="1"/>
          </p:cNvSpPr>
          <p:nvPr/>
        </p:nvSpPr>
        <p:spPr bwMode="auto">
          <a:xfrm>
            <a:off x="609600" y="5105400"/>
            <a:ext cx="7848600" cy="1406525"/>
          </a:xfrm>
          <a:prstGeom prst="rect">
            <a:avLst/>
          </a:prstGeom>
          <a:noFill/>
          <a:ln w="9525">
            <a:noFill/>
            <a:miter lim="800000"/>
            <a:headEnd/>
            <a:tailEnd/>
          </a:ln>
          <a:effectLst/>
        </p:spPr>
        <p:txBody>
          <a:bodyPr>
            <a:spAutoFit/>
          </a:bodyPr>
          <a:lstStyle/>
          <a:p>
            <a:pPr algn="ctr">
              <a:spcBef>
                <a:spcPct val="30000"/>
              </a:spcBef>
            </a:pPr>
            <a:r>
              <a:rPr lang="id-ID">
                <a:latin typeface="Arial" charset="0"/>
              </a:rPr>
              <a:t>+ empat keterampilan dasar dalam komunikasi : </a:t>
            </a:r>
          </a:p>
          <a:p>
            <a:pPr algn="ctr">
              <a:spcBef>
                <a:spcPct val="30000"/>
              </a:spcBef>
            </a:pPr>
            <a:r>
              <a:rPr lang="id-ID">
                <a:latin typeface="Arial" charset="0"/>
              </a:rPr>
              <a:t>(1) membaca, (2) menulis, (3) mendengar dan </a:t>
            </a:r>
          </a:p>
          <a:p>
            <a:pPr algn="ctr">
              <a:spcBef>
                <a:spcPct val="30000"/>
              </a:spcBef>
            </a:pPr>
            <a:r>
              <a:rPr lang="id-ID">
                <a:latin typeface="Arial" charset="0"/>
              </a:rPr>
              <a:t>(4) berbicara.</a:t>
            </a:r>
            <a:r>
              <a:rPr lang="en-US">
                <a:latin typeface="Arial" charset="0"/>
              </a:rPr>
              <a:t> </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id-ID" b="0" i="1"/>
              <a:t>Stephen Covey</a:t>
            </a:r>
            <a:endParaRPr lang="en-US" b="0" i="1"/>
          </a:p>
        </p:txBody>
      </p:sp>
      <p:sp>
        <p:nvSpPr>
          <p:cNvPr id="161795" name="Rectangle 3"/>
          <p:cNvSpPr>
            <a:spLocks noGrp="1" noChangeArrowheads="1"/>
          </p:cNvSpPr>
          <p:nvPr>
            <p:ph type="body" idx="1"/>
          </p:nvPr>
        </p:nvSpPr>
        <p:spPr>
          <a:xfrm>
            <a:off x="1143000" y="1981200"/>
            <a:ext cx="7772400" cy="2438400"/>
          </a:xfrm>
        </p:spPr>
        <p:txBody>
          <a:bodyPr/>
          <a:lstStyle/>
          <a:p>
            <a:pPr marL="0" indent="0" algn="ctr">
              <a:buFont typeface="Monotype Sorts" pitchFamily="2" charset="2"/>
              <a:buNone/>
            </a:pPr>
            <a:r>
              <a:rPr lang="id-ID" sz="2800"/>
              <a:t>Komunikasi itu layaknya bernapas </a:t>
            </a:r>
          </a:p>
          <a:p>
            <a:pPr marL="0" indent="0" algn="ctr">
              <a:buFont typeface="Monotype Sorts" pitchFamily="2" charset="2"/>
              <a:buNone/>
            </a:pPr>
            <a:endParaRPr lang="id-ID" sz="2800"/>
          </a:p>
          <a:p>
            <a:pPr marL="0" indent="0" algn="ctr">
              <a:buFont typeface="Monotype Sorts" pitchFamily="2" charset="2"/>
              <a:buNone/>
            </a:pPr>
            <a:r>
              <a:rPr lang="id-ID" sz="2800"/>
              <a:t>Kita terkadang lebih banyak berbicara </a:t>
            </a:r>
          </a:p>
          <a:p>
            <a:pPr marL="0" indent="0" algn="ctr">
              <a:buFont typeface="Monotype Sorts" pitchFamily="2" charset="2"/>
              <a:buNone/>
            </a:pPr>
            <a:r>
              <a:rPr lang="id-ID" sz="2800"/>
              <a:t>dari pada mendengar.</a:t>
            </a:r>
          </a:p>
          <a:p>
            <a:pPr marL="0" indent="0" algn="ctr">
              <a:buFont typeface="Monotype Sorts" pitchFamily="2" charset="2"/>
              <a:buNone/>
            </a:pPr>
            <a:endParaRPr lang="en-US" sz="2800"/>
          </a:p>
        </p:txBody>
      </p:sp>
      <p:pic>
        <p:nvPicPr>
          <p:cNvPr id="161796" name="Picture 4" descr="bibir"/>
          <p:cNvPicPr>
            <a:picLocks noChangeAspect="1" noChangeArrowheads="1"/>
          </p:cNvPicPr>
          <p:nvPr/>
        </p:nvPicPr>
        <p:blipFill>
          <a:blip r:embed="rId2"/>
          <a:srcRect/>
          <a:stretch>
            <a:fillRect/>
          </a:stretch>
        </p:blipFill>
        <p:spPr bwMode="auto">
          <a:xfrm>
            <a:off x="3409950" y="4419600"/>
            <a:ext cx="2362200" cy="1681163"/>
          </a:xfrm>
          <a:prstGeom prst="rect">
            <a:avLst/>
          </a:prstGeom>
          <a:noFill/>
        </p:spPr>
      </p:pic>
      <p:pic>
        <p:nvPicPr>
          <p:cNvPr id="161797" name="Picture 5" descr="telinga"/>
          <p:cNvPicPr>
            <a:picLocks noChangeAspect="1" noChangeArrowheads="1"/>
          </p:cNvPicPr>
          <p:nvPr/>
        </p:nvPicPr>
        <p:blipFill>
          <a:blip r:embed="rId3"/>
          <a:srcRect/>
          <a:stretch>
            <a:fillRect/>
          </a:stretch>
        </p:blipFill>
        <p:spPr bwMode="auto">
          <a:xfrm>
            <a:off x="6248400" y="4191000"/>
            <a:ext cx="2141538" cy="2133600"/>
          </a:xfrm>
          <a:prstGeom prst="rect">
            <a:avLst/>
          </a:prstGeom>
          <a:noFill/>
        </p:spPr>
      </p:pic>
      <p:pic>
        <p:nvPicPr>
          <p:cNvPr id="161798" name="Picture 6"/>
          <p:cNvPicPr>
            <a:picLocks noChangeAspect="1" noChangeArrowheads="1"/>
          </p:cNvPicPr>
          <p:nvPr/>
        </p:nvPicPr>
        <p:blipFill>
          <a:blip r:embed="rId4"/>
          <a:srcRect/>
          <a:stretch>
            <a:fillRect/>
          </a:stretch>
        </p:blipFill>
        <p:spPr bwMode="auto">
          <a:xfrm>
            <a:off x="838200" y="4191000"/>
            <a:ext cx="2141538" cy="2133600"/>
          </a:xfrm>
          <a:prstGeom prst="rect">
            <a:avLst/>
          </a:prstGeom>
          <a:noFill/>
        </p:spPr>
      </p:pic>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id-ID" sz="3600"/>
              <a:t>L</a:t>
            </a:r>
            <a:r>
              <a:rPr lang="sv-SE" sz="3600"/>
              <a:t>ima </a:t>
            </a:r>
            <a:r>
              <a:rPr lang="id-ID" sz="3600"/>
              <a:t>pondasi membangun komunikasi efektif</a:t>
            </a:r>
            <a:endParaRPr lang="en-US" sz="3600"/>
          </a:p>
        </p:txBody>
      </p:sp>
      <p:sp>
        <p:nvSpPr>
          <p:cNvPr id="163843" name="Rectangle 3"/>
          <p:cNvSpPr>
            <a:spLocks noGrp="1" noChangeArrowheads="1"/>
          </p:cNvSpPr>
          <p:nvPr>
            <p:ph type="body" idx="1"/>
          </p:nvPr>
        </p:nvSpPr>
        <p:spPr/>
        <p:txBody>
          <a:bodyPr/>
          <a:lstStyle/>
          <a:p>
            <a:pPr marL="609600" indent="-609600"/>
            <a:r>
              <a:rPr lang="sv-SE" b="0"/>
              <a:t>Berusaha benar-benar mengerti orang lain</a:t>
            </a:r>
            <a:r>
              <a:rPr lang="id-ID" b="0"/>
              <a:t> (</a:t>
            </a:r>
            <a:r>
              <a:rPr lang="sv-SE" b="0" i="1"/>
              <a:t>emphatetic communication</a:t>
            </a:r>
            <a:r>
              <a:rPr lang="id-ID" b="0" i="1"/>
              <a:t>)</a:t>
            </a:r>
          </a:p>
          <a:p>
            <a:pPr marL="609600" indent="-609600"/>
            <a:r>
              <a:rPr lang="sv-SE" b="0" i="1"/>
              <a:t>Memenuhi komitmen atau janji</a:t>
            </a:r>
            <a:r>
              <a:rPr lang="sv-SE"/>
              <a:t> </a:t>
            </a:r>
            <a:endParaRPr lang="id-ID"/>
          </a:p>
          <a:p>
            <a:pPr marL="609600" indent="-609600"/>
            <a:r>
              <a:rPr lang="sv-SE" b="0"/>
              <a:t>Menjelaskan harapan</a:t>
            </a:r>
            <a:endParaRPr lang="id-ID" b="0"/>
          </a:p>
          <a:p>
            <a:pPr marL="609600" indent="-609600"/>
            <a:r>
              <a:rPr lang="fi-FI" b="0"/>
              <a:t>Meminta maaf secara tulus ketika Anda membuat kesalahan</a:t>
            </a:r>
            <a:endParaRPr lang="id-ID" b="0"/>
          </a:p>
          <a:p>
            <a:pPr marL="609600" indent="-609600"/>
            <a:r>
              <a:rPr lang="fi-FI" b="0"/>
              <a:t>Memperlihatkan integritas pribadi.</a:t>
            </a:r>
            <a:r>
              <a:rPr lang="sv-SE"/>
              <a:t> </a:t>
            </a:r>
            <a:endParaRPr lang="id-ID"/>
          </a:p>
          <a:p>
            <a:pPr marL="609600" indent="-609600"/>
            <a:endParaRPr lang="en-US"/>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id-ID"/>
              <a:t>Hukum Komunikasi “</a:t>
            </a:r>
            <a:r>
              <a:rPr lang="sv-SE" b="0"/>
              <a:t>REACH</a:t>
            </a:r>
            <a:r>
              <a:rPr lang="id-ID"/>
              <a:t>”</a:t>
            </a:r>
            <a:endParaRPr lang="en-US"/>
          </a:p>
        </p:txBody>
      </p:sp>
      <p:sp>
        <p:nvSpPr>
          <p:cNvPr id="164867" name="Rectangle 3"/>
          <p:cNvSpPr>
            <a:spLocks noGrp="1" noChangeArrowheads="1"/>
          </p:cNvSpPr>
          <p:nvPr>
            <p:ph type="body" idx="1"/>
          </p:nvPr>
        </p:nvSpPr>
        <p:spPr/>
        <p:txBody>
          <a:bodyPr/>
          <a:lstStyle/>
          <a:p>
            <a:r>
              <a:rPr lang="sv-SE" sz="3600" b="0" i="1"/>
              <a:t>Respect</a:t>
            </a:r>
            <a:r>
              <a:rPr lang="en-US" sz="3600"/>
              <a:t> </a:t>
            </a:r>
            <a:r>
              <a:rPr lang="id-ID" sz="3600"/>
              <a:t>(sikap menghargai)</a:t>
            </a:r>
          </a:p>
          <a:p>
            <a:r>
              <a:rPr lang="sv-SE" sz="3600" b="0" i="1"/>
              <a:t>Empathy</a:t>
            </a:r>
            <a:r>
              <a:rPr lang="en-US" sz="3600"/>
              <a:t> </a:t>
            </a:r>
            <a:r>
              <a:rPr lang="id-ID" sz="3600"/>
              <a:t>(kemampuan mendengar)</a:t>
            </a:r>
          </a:p>
          <a:p>
            <a:r>
              <a:rPr lang="sv-SE" sz="3600" b="0" i="1"/>
              <a:t>Audible</a:t>
            </a:r>
            <a:r>
              <a:rPr lang="en-US" sz="3600"/>
              <a:t> </a:t>
            </a:r>
            <a:r>
              <a:rPr lang="id-ID" sz="3600"/>
              <a:t>(</a:t>
            </a:r>
            <a:r>
              <a:rPr lang="sv-SE" sz="3600"/>
              <a:t>dapat didengarkan atau dimengerti dengan baik</a:t>
            </a:r>
            <a:r>
              <a:rPr lang="id-ID" sz="3600"/>
              <a:t>)</a:t>
            </a:r>
          </a:p>
          <a:p>
            <a:r>
              <a:rPr lang="sv-SE" sz="3600" b="0" i="1"/>
              <a:t>Clarity</a:t>
            </a:r>
            <a:r>
              <a:rPr lang="en-US" sz="3600"/>
              <a:t> </a:t>
            </a:r>
            <a:r>
              <a:rPr lang="id-ID" sz="3600"/>
              <a:t>(jelas)</a:t>
            </a:r>
          </a:p>
          <a:p>
            <a:r>
              <a:rPr lang="sv-SE" sz="3600" b="0" i="1"/>
              <a:t>Humble</a:t>
            </a:r>
            <a:r>
              <a:rPr lang="en-US" sz="3600"/>
              <a:t> </a:t>
            </a:r>
            <a:r>
              <a:rPr lang="id-ID" sz="3600"/>
              <a:t>(r</a:t>
            </a:r>
            <a:r>
              <a:rPr lang="sv-SE" sz="3600"/>
              <a:t>endah hati</a:t>
            </a:r>
            <a:r>
              <a:rPr lang="id-ID" sz="3600"/>
              <a:t>)</a:t>
            </a:r>
            <a:endParaRPr lang="en-US" sz="360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i="1"/>
              <a:t>Reach</a:t>
            </a:r>
          </a:p>
        </p:txBody>
      </p:sp>
      <p:sp>
        <p:nvSpPr>
          <p:cNvPr id="183299" name="Rectangle 3"/>
          <p:cNvSpPr>
            <a:spLocks noGrp="1" noChangeArrowheads="1"/>
          </p:cNvSpPr>
          <p:nvPr>
            <p:ph type="body" idx="1"/>
          </p:nvPr>
        </p:nvSpPr>
        <p:spPr>
          <a:xfrm>
            <a:off x="685800" y="1981200"/>
            <a:ext cx="8229600" cy="4114800"/>
          </a:xfrm>
        </p:spPr>
        <p:txBody>
          <a:bodyPr/>
          <a:lstStyle/>
          <a:p>
            <a:pPr>
              <a:lnSpc>
                <a:spcPct val="90000"/>
              </a:lnSpc>
            </a:pPr>
            <a:r>
              <a:rPr lang="en-US" sz="2400"/>
              <a:t>Berarti rasa hormat &amp; saling menghargai orang lain. Pada prinsipnya, manusia ingin dihargai dan dianggap penting. Jika kita bahkan harus mengkritik atau memarahi seseorang, maka lakukan dengan penuh respek terhadap harga diri dan kebanggaaan seseorang. Jika kita membangun komunikasi dengan rasa dan sikap saling menghargai dan menghormati, maka kita dapat membangun kerjasama yang menghasilkan sinergi. Selanjutnya, hal ini akan meningkatkan efektifitas kinerja kita baik sebagai individu maupun secara keseluruhan sebagai sebuah tim. </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Bintang">
  <a:themeElements>
    <a:clrScheme name="">
      <a:dk1>
        <a:srgbClr val="000000"/>
      </a:dk1>
      <a:lt1>
        <a:srgbClr val="FCFEB9"/>
      </a:lt1>
      <a:dk2>
        <a:srgbClr val="006B61"/>
      </a:dk2>
      <a:lt2>
        <a:srgbClr val="00DFCA"/>
      </a:lt2>
      <a:accent1>
        <a:srgbClr val="FE9B03"/>
      </a:accent1>
      <a:accent2>
        <a:srgbClr val="114FFB"/>
      </a:accent2>
      <a:accent3>
        <a:srgbClr val="AABAB7"/>
      </a:accent3>
      <a:accent4>
        <a:srgbClr val="D7D99E"/>
      </a:accent4>
      <a:accent5>
        <a:srgbClr val="FECBAA"/>
      </a:accent5>
      <a:accent6>
        <a:srgbClr val="0E47E3"/>
      </a:accent6>
      <a:hlink>
        <a:srgbClr val="FAFD00"/>
      </a:hlink>
      <a:folHlink>
        <a:srgbClr val="500093"/>
      </a:folHlink>
    </a:clrScheme>
    <a:fontScheme name="Binta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Bintan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nta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nta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nta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nta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nta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nta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intang 8">
        <a:dk1>
          <a:srgbClr val="000000"/>
        </a:dk1>
        <a:lt1>
          <a:srgbClr val="FFFFB7"/>
        </a:lt1>
        <a:dk2>
          <a:srgbClr val="006B61"/>
        </a:dk2>
        <a:lt2>
          <a:srgbClr val="00DFCA"/>
        </a:lt2>
        <a:accent1>
          <a:srgbClr val="FE9B03"/>
        </a:accent1>
        <a:accent2>
          <a:srgbClr val="114FFB"/>
        </a:accent2>
        <a:accent3>
          <a:srgbClr val="AABAB7"/>
        </a:accent3>
        <a:accent4>
          <a:srgbClr val="DADA9C"/>
        </a:accent4>
        <a:accent5>
          <a:srgbClr val="FECBAA"/>
        </a:accent5>
        <a:accent6>
          <a:srgbClr val="0E47E3"/>
        </a:accent6>
        <a:hlink>
          <a:srgbClr val="FAFD00"/>
        </a:hlink>
        <a:folHlink>
          <a:srgbClr val="50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2922</TotalTime>
  <Words>715</Words>
  <Application>Microsoft PowerPoint</Application>
  <PresentationFormat>On-screen Show (4:3)</PresentationFormat>
  <Paragraphs>108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Times New Roman</vt:lpstr>
      <vt:lpstr>Arial</vt:lpstr>
      <vt:lpstr>Monotype Sorts</vt:lpstr>
      <vt:lpstr>Book Antiqua</vt:lpstr>
      <vt:lpstr>Bintang</vt:lpstr>
      <vt:lpstr>Komunikasi Efektif</vt:lpstr>
      <vt:lpstr>Pengertian Komunikasi Efektif</vt:lpstr>
      <vt:lpstr>Komunikasi Efektif</vt:lpstr>
      <vt:lpstr>Slide 4</vt:lpstr>
      <vt:lpstr>5 komponen penting dalam komunikasi  Thomas Leech </vt:lpstr>
      <vt:lpstr>Stephen Covey</vt:lpstr>
      <vt:lpstr>Lima pondasi membangun komunikasi efektif</vt:lpstr>
      <vt:lpstr>Hukum Komunikasi “REACH”</vt:lpstr>
      <vt:lpstr>Reach</vt:lpstr>
      <vt:lpstr>Empathy</vt:lpstr>
      <vt:lpstr>Audible</vt:lpstr>
      <vt:lpstr>Care</vt:lpstr>
      <vt:lpstr>Humble</vt:lpstr>
      <vt:lpstr>Kiat sukses berkomunikasi</vt:lpstr>
      <vt:lpstr>Dinamika Tanya-Jawab</vt:lpstr>
      <vt:lpstr>Kapan kita bertanya ?</vt:lpstr>
      <vt:lpstr>Kunci Bertanya (Lakukan)</vt:lpstr>
      <vt:lpstr>Kunci Bertanya (Jangan Lakukan)</vt:lpstr>
      <vt:lpstr>Umpan Balik atau Tanggapan</vt:lpstr>
      <vt:lpstr>Umpan Balik atau Tanggapan</vt:lpstr>
      <vt:lpstr>Tips Berkomunikasi</vt:lpstr>
      <vt:lpstr>lanjutan</vt:lpstr>
      <vt:lpstr>Slide 23</vt:lpstr>
    </vt:vector>
  </TitlesOfParts>
  <Company>Compaq</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HYSTEROSCOPY</dc:title>
  <dc:creator>Compaq</dc:creator>
  <cp:lastModifiedBy>Owner</cp:lastModifiedBy>
  <cp:revision>137</cp:revision>
  <dcterms:created xsi:type="dcterms:W3CDTF">2000-05-26T06:00:31Z</dcterms:created>
  <dcterms:modified xsi:type="dcterms:W3CDTF">2016-12-27T05:43:10Z</dcterms:modified>
</cp:coreProperties>
</file>