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92" r:id="rId4"/>
    <p:sldId id="299" r:id="rId5"/>
    <p:sldId id="300" r:id="rId6"/>
    <p:sldId id="302" r:id="rId7"/>
    <p:sldId id="298" r:id="rId8"/>
    <p:sldId id="303" r:id="rId9"/>
    <p:sldId id="263" r:id="rId10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978C6-C01D-4A4F-8778-CED8ADA25213}" type="datetimeFigureOut">
              <a:rPr lang="id-ID" smtClean="0"/>
              <a:t>11/05/2018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051E5-569A-43F2-85C0-0EAE266488F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2856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E281F-6390-442D-AD6A-A9641FF8A43F}" type="datetimeFigureOut">
              <a:rPr lang="id-ID" smtClean="0"/>
              <a:t>11/05/2018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435A2-6EE3-4B7D-ADA9-3BEBD2CE730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052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5/11/2018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7B433D4D-6C9A-49BF-B704-AED9ACCF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197" y="953037"/>
            <a:ext cx="10042928" cy="4474430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SALES AND MARKETING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Manajemen Perhotelan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3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7B433D4D-6C9A-49BF-B704-AED9ACCF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197" y="953037"/>
            <a:ext cx="10042928" cy="4474430"/>
          </a:xfrm>
        </p:spPr>
        <p:txBody>
          <a:bodyPr/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RUANG LINGKUP MARKETING</a:t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/>
            </a:r>
            <a:br>
              <a:rPr lang="id-ID" b="1" dirty="0" smtClean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/>
            </a:r>
            <a:br>
              <a:rPr lang="id-ID" b="1" dirty="0">
                <a:solidFill>
                  <a:schemeClr val="bg1"/>
                </a:solidFill>
              </a:rPr>
            </a:br>
            <a:r>
              <a:rPr lang="id-ID" b="1" dirty="0">
                <a:solidFill>
                  <a:schemeClr val="bg1"/>
                </a:solidFill>
              </a:rPr>
              <a:t>MEETING </a:t>
            </a:r>
            <a:r>
              <a:rPr lang="id-ID" b="1" dirty="0" smtClean="0">
                <a:solidFill>
                  <a:schemeClr val="bg1"/>
                </a:solidFill>
              </a:rPr>
              <a:t>10</a:t>
            </a:r>
            <a:endParaRPr lang="id-ID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5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76" y="947920"/>
            <a:ext cx="11011437" cy="728480"/>
          </a:xfrm>
        </p:spPr>
        <p:txBody>
          <a:bodyPr/>
          <a:lstStyle/>
          <a:p>
            <a:pPr algn="ctr"/>
            <a:r>
              <a:rPr lang="id-ID" b="1" dirty="0" smtClean="0"/>
              <a:t>KONSEP MARKETING DI HOTEL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2511379"/>
            <a:ext cx="11449318" cy="4172755"/>
          </a:xfrm>
        </p:spPr>
        <p:txBody>
          <a:bodyPr/>
          <a:lstStyle/>
          <a:p>
            <a:pPr algn="just"/>
            <a:r>
              <a:rPr lang="id-ID" sz="2400" b="1" dirty="0" smtClean="0"/>
              <a:t>Sebuah Gagasan atau pandangan bisnis yang menjadikan kepuasan konsumen/tamu sebagai syarat kelangsungan sebuah hotel</a:t>
            </a:r>
            <a:endParaRPr lang="id-ID" sz="2400" dirty="0" smtClean="0">
              <a:sym typeface="Wingdings" pitchFamily="2" charset="2"/>
            </a:endParaRPr>
          </a:p>
          <a:p>
            <a:pPr algn="just"/>
            <a:endParaRPr lang="id-ID" sz="2400" b="1" dirty="0" smtClean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id-ID" sz="2400" b="1" dirty="0" smtClean="0">
                <a:sym typeface="Wingdings" pitchFamily="2" charset="2"/>
              </a:rPr>
              <a:t>Kegiatan Marketing pada intinya ;</a:t>
            </a:r>
          </a:p>
          <a:p>
            <a:pPr marL="457200" indent="-457200" algn="just">
              <a:buAutoNum type="arabicPeriod"/>
            </a:pPr>
            <a:r>
              <a:rPr lang="id-ID" sz="2400" b="1" dirty="0" smtClean="0">
                <a:sym typeface="Wingdings" pitchFamily="2" charset="2"/>
              </a:rPr>
              <a:t>Kebutuhan  : ketidakpuasan dasar tertentu</a:t>
            </a:r>
          </a:p>
          <a:p>
            <a:pPr marL="457200" indent="-457200" algn="just">
              <a:buAutoNum type="arabicPeriod"/>
            </a:pPr>
            <a:r>
              <a:rPr lang="id-ID" sz="2400" b="1" dirty="0" smtClean="0">
                <a:sym typeface="Wingdings" pitchFamily="2" charset="2"/>
              </a:rPr>
              <a:t>Keinginan	: kehendak kuat akan kebutuhan</a:t>
            </a:r>
          </a:p>
          <a:p>
            <a:pPr marL="457200" indent="-457200" algn="just">
              <a:buAutoNum type="arabicPeriod"/>
            </a:pPr>
            <a:r>
              <a:rPr lang="id-ID" sz="2400" b="1" dirty="0" smtClean="0">
                <a:sym typeface="Wingdings" pitchFamily="2" charset="2"/>
              </a:rPr>
              <a:t>Permintaan	: keinginan akan suatu produk</a:t>
            </a:r>
          </a:p>
        </p:txBody>
      </p:sp>
    </p:spTree>
    <p:extLst>
      <p:ext uri="{BB962C8B-B14F-4D97-AF65-F5344CB8AC3E}">
        <p14:creationId xmlns:p14="http://schemas.microsoft.com/office/powerpoint/2010/main" val="25100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10 KONSEP MARKETING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6" y="2369713"/>
            <a:ext cx="11835684" cy="4353059"/>
          </a:xfrm>
        </p:spPr>
        <p:txBody>
          <a:bodyPr>
            <a:normAutofit/>
          </a:bodyPr>
          <a:lstStyle/>
          <a:p>
            <a:r>
              <a:rPr lang="id-ID" dirty="0" smtClean="0"/>
              <a:t>1</a:t>
            </a:r>
            <a:r>
              <a:rPr lang="id-ID" b="1" dirty="0" smtClean="0"/>
              <a:t>. Love your Customer, respect your competitor</a:t>
            </a:r>
          </a:p>
          <a:p>
            <a:r>
              <a:rPr lang="id-ID" b="1" dirty="0" smtClean="0"/>
              <a:t>2. Be sensitive to change, be ready to transform</a:t>
            </a:r>
          </a:p>
          <a:p>
            <a:r>
              <a:rPr lang="id-ID" b="1" dirty="0" smtClean="0"/>
              <a:t>3. Guard your name be clear you are</a:t>
            </a:r>
          </a:p>
          <a:p>
            <a:r>
              <a:rPr lang="id-ID" b="1" dirty="0" smtClean="0"/>
              <a:t>4. Customer are divers go first to who really need you</a:t>
            </a:r>
          </a:p>
          <a:p>
            <a:r>
              <a:rPr lang="id-ID" b="1" dirty="0" smtClean="0"/>
              <a:t>5. Always a good product at a fair price</a:t>
            </a:r>
          </a:p>
          <a:p>
            <a:r>
              <a:rPr lang="id-ID" b="1" dirty="0" smtClean="0"/>
              <a:t>6. Be always and spread the good news</a:t>
            </a:r>
          </a:p>
          <a:p>
            <a:r>
              <a:rPr lang="id-ID" b="1" dirty="0" smtClean="0"/>
              <a:t>7. Get customer and keep grow the business with them</a:t>
            </a:r>
          </a:p>
          <a:p>
            <a:r>
              <a:rPr lang="id-ID" b="1" dirty="0" smtClean="0"/>
              <a:t>8. whatever your business is a service business</a:t>
            </a:r>
          </a:p>
          <a:p>
            <a:r>
              <a:rPr lang="id-ID" b="1" dirty="0" smtClean="0"/>
              <a:t>9. Always your proccess in term quality, cost, delivery</a:t>
            </a:r>
          </a:p>
          <a:p>
            <a:r>
              <a:rPr lang="id-ID" b="1" dirty="0" smtClean="0"/>
              <a:t>10. Gather relevan information but make decisions base your wisdom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73947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10 KONSEP MARKETING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6" y="2369713"/>
            <a:ext cx="11835684" cy="4353059"/>
          </a:xfrm>
        </p:spPr>
        <p:txBody>
          <a:bodyPr>
            <a:normAutofit/>
          </a:bodyPr>
          <a:lstStyle/>
          <a:p>
            <a:pPr algn="just"/>
            <a:r>
              <a:rPr lang="id-ID" sz="2200" dirty="0" smtClean="0"/>
              <a:t>1. </a:t>
            </a:r>
            <a:r>
              <a:rPr lang="id-ID" sz="2200" b="1" dirty="0" smtClean="0"/>
              <a:t>Love your Customer, respect your competitor</a:t>
            </a:r>
          </a:p>
          <a:p>
            <a:pPr algn="just"/>
            <a:r>
              <a:rPr lang="id-ID" sz="2200" b="1" dirty="0" smtClean="0"/>
              <a:t>Cintailah kostumer agar mereka tidak menolak/ memusuhi produk yang ditawarkan, hormati semua pesaing dan tidak perlu saling menjatuhkan karena mereka juga membangun industri</a:t>
            </a:r>
          </a:p>
          <a:p>
            <a:pPr algn="just"/>
            <a:endParaRPr lang="id-ID" sz="2200" b="1" dirty="0" smtClean="0"/>
          </a:p>
          <a:p>
            <a:pPr algn="just"/>
            <a:r>
              <a:rPr lang="id-ID" sz="2200" b="1" dirty="0" smtClean="0"/>
              <a:t>2. Be sensitive to change, be ready to transform</a:t>
            </a:r>
          </a:p>
          <a:p>
            <a:pPr algn="just"/>
            <a:r>
              <a:rPr lang="id-ID" sz="2200" b="1" dirty="0" smtClean="0"/>
              <a:t>Siap untuk segala macam perubahan</a:t>
            </a:r>
          </a:p>
          <a:p>
            <a:pPr marL="0" indent="0" algn="just">
              <a:buNone/>
            </a:pPr>
            <a:endParaRPr lang="id-ID" sz="2200" b="1" dirty="0" smtClean="0"/>
          </a:p>
          <a:p>
            <a:pPr algn="just"/>
            <a:r>
              <a:rPr lang="id-ID" sz="2200" b="1" dirty="0" smtClean="0"/>
              <a:t>3. Guard your name be clear you are</a:t>
            </a:r>
          </a:p>
          <a:p>
            <a:pPr algn="just"/>
            <a:r>
              <a:rPr lang="id-ID" sz="2200" b="1" dirty="0" smtClean="0"/>
              <a:t>Selalu menjaga nama baik yang telah dibangun dan dimiliki</a:t>
            </a:r>
          </a:p>
          <a:p>
            <a:pPr marL="0" indent="0" algn="just">
              <a:buNone/>
            </a:pPr>
            <a:endParaRPr lang="id-ID" sz="2200" b="1" dirty="0" smtClean="0"/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8801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10 KONSEP MARKETING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6" y="2369713"/>
            <a:ext cx="11835684" cy="4353059"/>
          </a:xfrm>
        </p:spPr>
        <p:txBody>
          <a:bodyPr>
            <a:normAutofit fontScale="92500"/>
          </a:bodyPr>
          <a:lstStyle/>
          <a:p>
            <a:pPr algn="just"/>
            <a:r>
              <a:rPr lang="id-ID" sz="2200" b="1" dirty="0"/>
              <a:t>4. Customer are divers go first to who really need you</a:t>
            </a:r>
          </a:p>
          <a:p>
            <a:pPr algn="just"/>
            <a:r>
              <a:rPr lang="id-ID" sz="2200" b="1" dirty="0"/>
              <a:t>Sales marketing harus pergi ke orang yang benar benar membutuhkannya, sales marketing tidak akan </a:t>
            </a:r>
            <a:r>
              <a:rPr lang="id-ID" sz="2200" b="1" dirty="0" smtClean="0"/>
              <a:t>membujuk </a:t>
            </a:r>
            <a:r>
              <a:rPr lang="id-ID" sz="2200" b="1" dirty="0"/>
              <a:t>agar </a:t>
            </a:r>
            <a:r>
              <a:rPr lang="id-ID" sz="2200" b="1" dirty="0" smtClean="0"/>
              <a:t>membeli </a:t>
            </a:r>
            <a:r>
              <a:rPr lang="id-ID" sz="2200" b="1" dirty="0"/>
              <a:t>produk sesegera </a:t>
            </a:r>
            <a:r>
              <a:rPr lang="id-ID" sz="2200" b="1" dirty="0" smtClean="0"/>
              <a:t>mungkin</a:t>
            </a:r>
          </a:p>
          <a:p>
            <a:pPr marL="0" indent="0" algn="just">
              <a:buNone/>
            </a:pPr>
            <a:endParaRPr lang="id-ID" sz="2200" b="1" dirty="0"/>
          </a:p>
          <a:p>
            <a:pPr algn="just"/>
            <a:r>
              <a:rPr lang="id-ID" sz="2400" b="1" dirty="0"/>
              <a:t>5. Always a good product at a fair price</a:t>
            </a:r>
          </a:p>
          <a:p>
            <a:pPr algn="just"/>
            <a:r>
              <a:rPr lang="id-ID" sz="2400" b="1" dirty="0"/>
              <a:t>Keseimbangan antara harga dengan mutu dan kualitas produk yang ditawarkan</a:t>
            </a:r>
          </a:p>
          <a:p>
            <a:pPr marL="0" indent="0" algn="just">
              <a:buNone/>
            </a:pPr>
            <a:endParaRPr lang="id-ID" sz="2400" b="1" dirty="0"/>
          </a:p>
          <a:p>
            <a:pPr algn="just"/>
            <a:r>
              <a:rPr lang="id-ID" sz="2400" b="1" dirty="0"/>
              <a:t>6. Be always and spread the good news</a:t>
            </a:r>
          </a:p>
          <a:p>
            <a:pPr algn="just"/>
            <a:r>
              <a:rPr lang="id-ID" sz="2400" b="1" dirty="0"/>
              <a:t>Seorang sales marketing harus selalu ada jika customer membutuhkannya, membawa berita yang baik bukan membawa berita yang bersifat mengancam</a:t>
            </a:r>
          </a:p>
          <a:p>
            <a:endParaRPr lang="id-ID" sz="2400" b="1" dirty="0"/>
          </a:p>
          <a:p>
            <a:pPr marL="0" indent="0" algn="just">
              <a:buNone/>
            </a:pPr>
            <a:endParaRPr lang="id-ID" sz="2200" b="1" dirty="0" smtClean="0"/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11413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10 KONSEP MARKETING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26" y="1828800"/>
            <a:ext cx="11835684" cy="5029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d-ID" sz="2000" b="1" dirty="0" smtClean="0"/>
          </a:p>
          <a:p>
            <a:pPr algn="just"/>
            <a:r>
              <a:rPr lang="id-ID" sz="2000" b="1" dirty="0" smtClean="0"/>
              <a:t>7. Get customer and keep grow the business with them</a:t>
            </a:r>
          </a:p>
          <a:p>
            <a:pPr marL="0" indent="0" algn="just">
              <a:buNone/>
            </a:pPr>
            <a:r>
              <a:rPr lang="id-ID" sz="2000" b="1" dirty="0" smtClean="0"/>
              <a:t>	Jaga hubungan baik dengan tamu supaya bisnis Anda lancar</a:t>
            </a:r>
          </a:p>
          <a:p>
            <a:r>
              <a:rPr lang="id-ID" sz="2000" b="1" dirty="0" smtClean="0"/>
              <a:t>8.</a:t>
            </a:r>
            <a:r>
              <a:rPr lang="id-ID" sz="2000" b="1" dirty="0"/>
              <a:t> whatever your business is a service </a:t>
            </a:r>
            <a:r>
              <a:rPr lang="id-ID" sz="2000" b="1" dirty="0" smtClean="0"/>
              <a:t>business</a:t>
            </a:r>
          </a:p>
          <a:p>
            <a:pPr marL="0" indent="0">
              <a:buNone/>
            </a:pPr>
            <a:r>
              <a:rPr lang="id-ID" sz="2000" b="1" dirty="0" smtClean="0"/>
              <a:t>	Apapun bisnis yang dijalankan tetaplah menjadi bentuk kegiatan melayani tamu, karena 	pelayanan itu ibadah</a:t>
            </a:r>
            <a:endParaRPr lang="id-ID" sz="2000" b="1" dirty="0"/>
          </a:p>
          <a:p>
            <a:r>
              <a:rPr lang="id-ID" sz="2000" dirty="0"/>
              <a:t>9</a:t>
            </a:r>
            <a:r>
              <a:rPr lang="id-ID" sz="2000" b="1" dirty="0"/>
              <a:t>. Always your proccess in term quality, cost, </a:t>
            </a:r>
            <a:r>
              <a:rPr lang="id-ID" sz="2000" b="1" dirty="0" smtClean="0"/>
              <a:t>delivery</a:t>
            </a:r>
          </a:p>
          <a:p>
            <a:pPr marL="0" indent="0">
              <a:buNone/>
            </a:pPr>
            <a:r>
              <a:rPr lang="id-ID" sz="2000" b="1" dirty="0" smtClean="0"/>
              <a:t>	Selalu meningkatkan kualitas, menurunkan cost supaya customer ikut menikmati dan 	delivery harus on time</a:t>
            </a:r>
            <a:endParaRPr lang="id-ID" sz="2000" b="1" dirty="0"/>
          </a:p>
          <a:p>
            <a:r>
              <a:rPr lang="id-ID" sz="2000" b="1" dirty="0"/>
              <a:t>10. Gather relevan information but make decisions base your </a:t>
            </a:r>
            <a:r>
              <a:rPr lang="id-ID" sz="2000" b="1" dirty="0" smtClean="0"/>
              <a:t>wisdom</a:t>
            </a:r>
          </a:p>
          <a:p>
            <a:pPr marL="0" indent="0">
              <a:buNone/>
            </a:pPr>
            <a:r>
              <a:rPr lang="id-ID" sz="2000" b="1" dirty="0" smtClean="0"/>
              <a:t>	Kumpulkan informasi sebanyak mungkin tapi keputusan akhir berdasarkan hati nurani</a:t>
            </a:r>
            <a:endParaRPr lang="id-ID" sz="2000" b="1" dirty="0"/>
          </a:p>
          <a:p>
            <a:pPr marL="0" indent="0" algn="just">
              <a:buNone/>
            </a:pPr>
            <a:endParaRPr lang="id-ID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6911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z="4400" b="1" dirty="0" smtClean="0"/>
              <a:t>10 Prinsip menjual</a:t>
            </a:r>
            <a:endParaRPr lang="id-ID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2" y="2292439"/>
            <a:ext cx="11985938" cy="4456091"/>
          </a:xfrm>
        </p:spPr>
        <p:txBody>
          <a:bodyPr>
            <a:normAutofit fontScale="92500"/>
          </a:bodyPr>
          <a:lstStyle/>
          <a:p>
            <a:r>
              <a:rPr lang="id-ID" b="1" dirty="0" smtClean="0"/>
              <a:t>1. Anda menjual kepada Manusia</a:t>
            </a:r>
          </a:p>
          <a:p>
            <a:r>
              <a:rPr lang="id-ID" b="1" dirty="0" smtClean="0"/>
              <a:t>2. Anda menjual diri Anda sendiri</a:t>
            </a:r>
          </a:p>
          <a:p>
            <a:r>
              <a:rPr lang="id-ID" b="1" dirty="0" smtClean="0"/>
              <a:t>3. Dapat mengajukan pertanyaan yang baik</a:t>
            </a:r>
          </a:p>
          <a:p>
            <a:r>
              <a:rPr lang="id-ID" b="1" dirty="0" smtClean="0"/>
              <a:t>4. Setiap kelebihan dan spesifikasi produk yang ditawarkan harus dapat dihubungkan dengan keuntungan</a:t>
            </a:r>
          </a:p>
          <a:p>
            <a:r>
              <a:rPr lang="id-ID" b="1" dirty="0" smtClean="0"/>
              <a:t>5. Kembangkan kemampuan untuk mendengarkan orang lain</a:t>
            </a:r>
          </a:p>
          <a:p>
            <a:r>
              <a:rPr lang="id-ID" b="1" dirty="0" smtClean="0"/>
              <a:t>6. Sales Marketing harus dapat menjelaskan dan memberikan gambaran apa yangd apat diperoleh mereka nantinya denganmembeli produknya’</a:t>
            </a:r>
          </a:p>
          <a:p>
            <a:r>
              <a:rPr lang="id-ID" b="1" dirty="0" smtClean="0"/>
              <a:t>7. Keputusan membeli berdasarkan perhitungan logika tetapi perasaan yang mempengaruhi pelanggan sekarang</a:t>
            </a:r>
          </a:p>
          <a:p>
            <a:r>
              <a:rPr lang="id-ID" b="1" dirty="0" smtClean="0"/>
              <a:t>8. Sales Marketing harus ditunjang oleh pengetahuan produk yang baik</a:t>
            </a:r>
          </a:p>
          <a:p>
            <a:r>
              <a:rPr lang="id-ID" b="1" dirty="0" smtClean="0"/>
              <a:t>9. Sales Marketing harus berusaha membuat sesuatu yang ismtimewa dibanding dengan competitornya</a:t>
            </a:r>
          </a:p>
          <a:p>
            <a:r>
              <a:rPr lang="id-ID" b="1" dirty="0" smtClean="0"/>
              <a:t>10. Jangan menjual melulu berdasarkan kepad aharga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16452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="" xmlns:a16="http://schemas.microsoft.com/office/drawing/2014/main" id="{A41D4B0D-B4E0-482D-94CD-1F7A285E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ampungan Konten 2">
            <a:extLst>
              <a:ext uri="{FF2B5EF4-FFF2-40B4-BE49-F238E27FC236}">
                <a16:creationId xmlns="" xmlns:a16="http://schemas.microsoft.com/office/drawing/2014/main" id="{7F24345C-EF83-4281-ADA2-0F7F9EA3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429000"/>
            <a:ext cx="8761413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9600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39171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OD AND BEVERAGE MANAGEMENT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FOOD AND BEVERAGE MANAGEMENT</Template>
  <TotalTime>1367</TotalTime>
  <Words>415</Words>
  <Application>Microsoft Office PowerPoint</Application>
  <PresentationFormat>Custom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FOOD AND BEVERAGE MANAGEMENT</vt:lpstr>
      <vt:lpstr>          SALES AND MARKETING   Manajemen Perhotelan</vt:lpstr>
      <vt:lpstr>         RUANG LINGKUP MARKETING   MEETING 10</vt:lpstr>
      <vt:lpstr>KONSEP MARKETING DI HOTEL</vt:lpstr>
      <vt:lpstr>10 KONSEP MARKETING</vt:lpstr>
      <vt:lpstr>10 KONSEP MARKETING</vt:lpstr>
      <vt:lpstr>10 KONSEP MARKETING</vt:lpstr>
      <vt:lpstr>10 KONSEP MARKETING</vt:lpstr>
      <vt:lpstr>10 Prinsip menjual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MANAGEMENT  Manajemen Perhotelan</dc:title>
  <dc:creator>ipoel</dc:creator>
  <cp:lastModifiedBy>ipoel</cp:lastModifiedBy>
  <cp:revision>56</cp:revision>
  <cp:lastPrinted>2018-03-19T02:31:15Z</cp:lastPrinted>
  <dcterms:created xsi:type="dcterms:W3CDTF">2018-03-12T01:43:05Z</dcterms:created>
  <dcterms:modified xsi:type="dcterms:W3CDTF">2018-05-11T04:46:48Z</dcterms:modified>
</cp:coreProperties>
</file>