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8" r:id="rId3"/>
    <p:sldId id="259" r:id="rId4"/>
    <p:sldId id="261" r:id="rId5"/>
    <p:sldId id="263" r:id="rId6"/>
    <p:sldId id="265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7" r:id="rId23"/>
    <p:sldId id="298" r:id="rId24"/>
    <p:sldId id="299" r:id="rId25"/>
    <p:sldId id="300" r:id="rId26"/>
    <p:sldId id="301" r:id="rId27"/>
    <p:sldId id="302" r:id="rId28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F7C58-41C2-4FF3-9F25-D19980BDCA1B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FC83-3E3C-4509-9675-7CE9D5B853A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912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BA30A0-5735-4390-867E-5C28C9F82FDE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7E5753-EAEF-44F9-8E6B-69B03FFD4A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457467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PENCATATAN DAN PELAPORAN LB-4 </a:t>
            </a:r>
            <a:endParaRPr lang="id-ID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404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 </a:t>
            </a:r>
            <a:endParaRPr lang="id-ID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Mandatkes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Persentase siswa TK, SLTP, SLTA dan setingkat yang diperiksa kesehatannya oleh tenaga kesehatan atau tenaga terlatih (guru UKS/dokter kecil) melalui penjaringan kesehatan paling sedikit 2 kali/tahun di satu wilayah kerja pada kurun waktu satu tahun </a:t>
            </a:r>
          </a:p>
          <a:p>
            <a:pPr>
              <a:buFont typeface="Wingdings" pitchFamily="2" charset="2"/>
              <a:buChar char="Ø"/>
            </a:pP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=  Jumlah murid TK, SLTP,SLTA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yang  setingkat diperiksa 2 kali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setahun</a:t>
            </a:r>
          </a:p>
          <a:p>
            <a:pPr marL="0">
              <a:spcBef>
                <a:spcPts val="0"/>
              </a:spcBef>
              <a:buNone/>
            </a:pPr>
            <a:endParaRPr lang="id-ID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Jumlah sasaran siswa TK,SLTP,SLTA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dan setingkat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5500702"/>
            <a:ext cx="5500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28641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4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pelayanan kesehatan remaja = </a:t>
            </a:r>
            <a:r>
              <a:rPr lang="id-ID" sz="4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siswa kelas 1 SLTP dan setingkat, SMU/SMK dan setingkat yang diperiksa kesehatannya oleh tenaga kesehatan atau tenaga terlatih (guru UKS/kader kesehatan sekolah) melalui penjaringan kesehatan di satu wilayah kerja pada kurun waktu tertentu</a:t>
            </a:r>
          </a:p>
          <a:p>
            <a:pPr>
              <a:buFont typeface="Wingdings" pitchFamily="2" charset="2"/>
              <a:buChar char="Ø"/>
            </a:pP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     Jumlah murid kelas 1 SLTP dan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Pelayanan    sederajat+murid 1 SMU/SMK dan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	setingkat yang diperiksa kesehatannya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remaja    =     melalui penjaringan kesehatan oleh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nakes atau tenaga terlatih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Jumlah murid kelas 1 SLTP dan setingkat+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murid SMU/SMK dan setingkat		</a:t>
            </a:r>
          </a:p>
          <a:p>
            <a:pPr>
              <a:buNone/>
            </a:pP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71670" y="5715016"/>
            <a:ext cx="59293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Institusi yang dibina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Institusi = Unit kerja yang memberikan pelayanan/jasa kepada masyarakat atau memproduksi barang.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Jenis = Instalasi Pengolahan Air Minum; Rumah sakit/Puskesmas; perkantoran atau sekolah; industri; tempat penampungan pengungsi</a:t>
            </a:r>
          </a:p>
          <a:p>
            <a:pPr>
              <a:buFont typeface="Wingdings" pitchFamily="2" charset="2"/>
              <a:buChar char="Ø"/>
            </a:pP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Institusi      Jumlah institusi yang dibina dengan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         syarat kesling               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Dibina  =	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Jumlah institusi yang ada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5500702"/>
            <a:ext cx="5500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 Sehat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sz="33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bangunan yang berfungsi sebagai tempat tinggal atau hunian dan sarana pembinaan keluarga; yang memenuhi keriteria : memenuhi kebutuhan fisiologis; psikologis; pencegahan penularan penyakit antar penghuni rumah; pencegahan terjadinya kecelakaan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       Jumlah rumah yang memenuhi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Sehat    =          syarat                 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Jumlah rumah yang diawasi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5500702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Penduduk yang memanfaatkan Jamban: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sz="33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Jamban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suatu bangunan yang digunakan untuk membuang tinja atau kotoran manusia/najis bagi keluarga yang lazim disebut Kakus/WC; yang memenuhi syarat kesehatan : tidak mencemari sumber air minum, tidak mencemari tanah di sekitarnya, mudah dibersihkan, aman digunakan, dilengkapi dinding/atap pelindung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Penduduk               Jumlah jamban yang dimanfaatkan 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manfaatkan = memenuhi syarat kesehatan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jamban	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              Jumlah jamban yang diawasi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43240" y="5715016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 yang mempunyai </a:t>
            </a:r>
            <a:r>
              <a:rPr lang="id-ID" sz="3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SPAL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sz="33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SPAL =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proporsi yang memenuhi syarat kesehatan pada wilayah kerja pada kurun waktu tertentu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Jumlah             Jumlah rumah yang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punya = memenuhi SPAL sesuai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SPAL 	      syarat kesehatan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 Jumlah SPAL yang diawasi 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5500702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Rumah/Bangunan bebas jentik nyamuk Aedes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sz="33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Rumah/bangunan bebas jentik nyamuk aedes=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rumah/bangunan yang bebas jentik nyamuk Aedes di satu wilayah kerja pada kurun waktu tertentu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Rumah/             Jumlah rumah/bangunan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Bangunan = yang bebas jentik nyamuk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Bebas jentik      aedes                  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Nyamuk aedes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   Jumlah rumah/bangunan yang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diperiksa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14612" y="5214950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Bayi yang mendapat ASI Ekslusif :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ASI ekslusif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air susu ibu yang diberikan kepada bayi berusia 6 bulan tanpa diberikan makanan dan minuman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bayi yang mendapat ASI ekslusif = bayi yang hanya mendapat ASI saja sejak lahir sampai usia 6 bulan di satu wilayah kerja pada kurun waktu tertentu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ASI       Jumlah bayi usia 0-6 bulan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Ekslusif          =   yang mendapat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     Jumlah seluruh bayi usia 0-6 bulan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643174" y="6000768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 dengan Garam beryodium baik :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 dengan Jumlah desa dengan garam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Garam          = beryodium baik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beryodium	       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Jumlah seluruh desa yang diperiksa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14612" y="4000504"/>
            <a:ext cx="50720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Keluarga Sadar Gizi (Kadarzi)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id-ID" sz="33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Keluarga sadar gizi =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keluarga yang seluruh anggota keluarganya melakukan perilaku gizi seimbang, mampu mengenali masalah kesehatan dan gizi baik setiap anggota keluarganya, dan mampu mengambil langkah-langkah untuk mengatasi masalah gizi yang dijumpai oleh anggota keluarganya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     Jumlah keluarga yang telah 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Keluarga  = mempunyai 5 indikator kadarzi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Sadar gizi  	                	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Jumlah seluruh keluarga yang ada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di wilayah kerja pada kurun waktu tertentu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5643578"/>
            <a:ext cx="55721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Kartu-kartu:</a:t>
            </a: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</a:t>
            </a: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				</a:t>
            </a:r>
            <a:r>
              <a:rPr lang="id-ID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</a:t>
            </a:r>
          </a:p>
          <a:p>
            <a:pPr marL="0">
              <a:spcBef>
                <a:spcPts val="0"/>
              </a:spcBef>
              <a:buFontTx/>
              <a:buChar char="-"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Rajal	- kunjungan</a:t>
            </a:r>
          </a:p>
          <a:p>
            <a:pPr marL="0">
              <a:spcBef>
                <a:spcPts val="0"/>
              </a:spcBef>
              <a:buFontTx/>
              <a:buChar char="-"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Ranap 	- ranap			     - kunjungan </a:t>
            </a:r>
          </a:p>
          <a:p>
            <a:pPr marL="0">
              <a:spcBef>
                <a:spcPts val="0"/>
              </a:spcBef>
              <a:buFontTx/>
              <a:buChar char="-"/>
              <a:tabLst>
                <a:tab pos="2863850" algn="l"/>
                <a:tab pos="72707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Kes. Kelg	- yandas gigi                           - ranap	</a:t>
            </a:r>
            <a:endParaRPr lang="id-ID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JPKM			     - yandas</a:t>
            </a: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Lab				        gigi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Luar gedung      	</a:t>
            </a: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Pemb. Kelg		     - Lab</a:t>
            </a:r>
          </a:p>
          <a:p>
            <a:pPr marL="0">
              <a:spcBef>
                <a:spcPts val="0"/>
              </a:spcBef>
              <a:buNone/>
              <a:tabLst>
                <a:tab pos="1978025" algn="l"/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Puskesmas	  	- UKS			     - Pemb.kel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179388" algn="l"/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Pustu	- PKM			     - UKS</a:t>
            </a: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Bidan desa	- Kes.OR			     - PKM</a:t>
            </a: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	- Kesling			     - Kes OR</a:t>
            </a:r>
          </a:p>
          <a:p>
            <a:pPr marL="0">
              <a:spcBef>
                <a:spcPts val="0"/>
              </a:spcBef>
              <a:buNone/>
              <a:tabLst>
                <a:tab pos="2863850" algn="l"/>
              </a:tabLst>
            </a:pPr>
            <a:r>
              <a:rPr lang="id-I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     - Kesling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57356" y="2571744"/>
            <a:ext cx="1357322" cy="928694"/>
          </a:xfrm>
          <a:prstGeom prst="rightArrow">
            <a:avLst>
              <a:gd name="adj1" fmla="val 50000"/>
              <a:gd name="adj2" fmla="val 54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5072066" y="2285992"/>
            <a:ext cx="1928826" cy="22145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Pengolahan 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 Purnama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merupakan posyandu yang melaksanakan kegiatan hari buka dengan frekuensi &gt; 8 kali per tahun, rata-rata jumlah kader yang bertugas 5 orang/lebih, cakupan program utama (KIA,KB,Gizi, imunisasi) &gt; 50% dan sudah ada satu atau lebih program tambahan, serta cakupan dana sehat &lt; 50%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       Jumlah Posyandu Purnama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Purnama  =                                  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    Jumlah seluruh Posyandu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14546" y="5857892"/>
            <a:ext cx="52864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 Mandiri </a:t>
            </a: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merupakan jenis UKBM yang mempunyai kegiatan prioritas yang meliputi KIA, KB, Gizi, imunisasi dan penanggulangan diare</a:t>
            </a:r>
          </a:p>
          <a:p>
            <a:pPr>
              <a:buNone/>
            </a:pPr>
            <a:r>
              <a:rPr lang="id-ID" sz="3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Posyandu       Jumlah Posyandu Mandiri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Purnama  =                                          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    Jumlah seluruh Posyandu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85984" y="4643446"/>
            <a:ext cx="50006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 laporan puskesmas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Laporan Tribulanan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Kesehatan Reproduksi Remaja (KRR)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Rujukan Penderita dari Puskesmas ke Rumah Sakit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TB Paru</a:t>
            </a:r>
          </a:p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Laporan Semesteran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Sarana Kesehatan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Praktek Perorangan Tenaga kesehatan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 laporan puskesmas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2491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Laporan Tahunan :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Dasar Kesehatan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Sasaran : jumlah kelurahan, penduduk, bayi, balita, bumil, bulin, dsb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Peran Serta Masyarakat (PSM) = UKBM, PHBS, JPKM, Pengobatan Tradisional (Batra)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Data Sarana Kesling : jumlah rumah; jumlah Sarana Air bersih (SAB); jumlah tempat pembuangan kotoran; Jumlah TPM; Jumlah TTU; Jumlah Pengelolaan Pestisida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manajemen kesehatan (simak)</a:t>
            </a:r>
            <a:endParaRPr lang="id-ID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4946672"/>
          </a:xfrm>
        </p:spPr>
        <p:txBody>
          <a:bodyPr/>
          <a:lstStyle/>
          <a:p>
            <a:pPr>
              <a:buFontTx/>
              <a:buChar char="-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SIMAK dikembangkan pada proyek Kesehatan Keluarga dan Gizi = SIKKa</a:t>
            </a:r>
          </a:p>
          <a:p>
            <a:pPr>
              <a:buFontTx/>
              <a:buChar char="-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SIMAK = sistem informasi tingkat Puskesmas ke bawah, unit informasi : keluarga dan UKBM (Upaya Kesehatan Berbasis Masyarakat) berupa posyandu dan polindes, serta tatanan (sekolah, tempat kerja, TTU)</a:t>
            </a:r>
          </a:p>
          <a:p>
            <a:pPr>
              <a:buFontTx/>
              <a:buChar char="-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SIMAK = suatu model manajemen Puskesmas yang berbasis paradigma sehat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manajemen kesehatan (simak)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77318" cy="4929222"/>
          </a:xfrm>
        </p:spPr>
        <p:txBody>
          <a:bodyPr/>
          <a:lstStyle/>
          <a:p>
            <a:pPr>
              <a:buFontTx/>
              <a:buChar char="-"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Kesehatan paling minimal memuat indikator pada IPKS (Indeks Potensi Keluarga Sehat)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tersedianya air bersih, tersedia jamban keluarga yang saniter, lantai rumah bukan tanah, PUS yang ikut KB, balita yang ditimbang, tidak ada anggota keluarga yang merokok, jadi peserta jaminan kesehatan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manajemen kesehatan (simak)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 Puskesmas untuk mencapai Visi ‘Kecamatan Sehat’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Pusat penggerak pembangunan berwawasan kesehatan, indikatornya IPTS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b. Pusat pemberdayaan masyarakat, indikatornya UKBM (masyarakat) dan IPKS (keluarga)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c. Pusat pelayanan kesehatan strata pertama, indikatornya cakupan dan kualitas masing-masing program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 informasi manajemen kesehatan (simak)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SIMAK bisa menghasilkan semua indikator ke-3 fungsi puskesmas tersebut, menampilkan :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keadaan IPTS semua tatanan 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keadaan jumlah dan tingkat perkembangan UKBM (posyandu, polindes, posyandu lansia, dsb)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keadaan IPKS seluruh keluarga dan rekapitulasinya di tiap desa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SIMAK : bantu dalam fungsi analisis, rumusan, rencana, dan evaluasi</a:t>
            </a:r>
          </a:p>
          <a:p>
            <a:pPr>
              <a:buFont typeface="Wingdings" pitchFamily="2" charset="2"/>
              <a:buChar char="Ø"/>
            </a:pP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2149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identitas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Kunjungan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630238" indent="-630238">
              <a:buNone/>
              <a:tabLst>
                <a:tab pos="539750" algn="l"/>
              </a:tabLst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a) jumlah kunjungan Puskesmas</a:t>
            </a:r>
          </a:p>
          <a:p>
            <a:pPr marL="630238" indent="-630238">
              <a:buNone/>
              <a:tabLst>
                <a:tab pos="539750" algn="l"/>
              </a:tabLst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b) jumlah kunjungan Kartu Sehat/gakin</a:t>
            </a:r>
          </a:p>
          <a:p>
            <a:pPr marL="630238" indent="-630238">
              <a:buNone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c) jumlah kunjungan rajal</a:t>
            </a:r>
          </a:p>
          <a:p>
            <a:pPr marL="630238" indent="-630238">
              <a:buNone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d) jumlah kunjungan rajal dengan gol.umur &gt;= 60 th</a:t>
            </a:r>
          </a:p>
          <a:p>
            <a:pPr marL="630238" indent="-630238">
              <a:buNone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e) jumlah kunjungan rajal gigi</a:t>
            </a:r>
          </a:p>
          <a:p>
            <a:pPr marL="900113" indent="-900113">
              <a:buNone/>
              <a:tabLst>
                <a:tab pos="539750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identitas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Rawat Inap :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a) jumlah pasien yang dirawat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jumlah pasien yang keluar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c) jumlah hari perawatan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d) jumlah bumil, bulin, bufas dengan kelainan yang dirawat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e) jumlah balita yang sakit dirawat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 f) jumlah kasus cedera/kecelakaan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g) jumlah pasien dengan kasus lain yang dirawat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4292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identitas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 marL="179388" indent="-179388">
              <a:buNone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Kegiatan Perawatan Kes.Mas (PERKESMAS)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a) jumlah keluarga dengan penderita TB Paru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jumlah keluarga dg penderita Kusta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c) jumlah keluarga dg penderita bumil, bulin, bufas risti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d) jumlah keluarga dg penderita bayi risti (pneumonia berat, BBLR)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e) jumlah keluarga dg balita risti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 f) jumlah keluarga dg risti lainnya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g) jumlah Panti/kelompok khusus yang dibina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721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identitas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Pelayanan Dasar Gigi :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a) jumlah penambalan gigi tetap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jumlah pencabutan gigi tetap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c) jumlah murid SD yang perlu perawatan kesehatan gigi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d) jumlah murid SD yang mendapat perawatan kesehatan gigi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e) jumlah perawatan gigi lainnya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Kesehatan Olah Raga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a) Jumlah kelompok/klub OR yang dibina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jumlah yang mendapatkan yankes OR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id-ID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identitas Puskesmas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=</a:t>
            </a:r>
          </a:p>
          <a:p>
            <a:pPr>
              <a:buNone/>
            </a:pPr>
            <a:r>
              <a:rPr lang="id-ID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- Pelayanan JPKM :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a) jumlah kunjungan peserta Askes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jumlah peserta Askes lainnya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-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Penyuluhan Kes. Mas (PKM)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: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a) Frekuensi PKM untuk kelompok Profesional</a:t>
            </a:r>
          </a:p>
          <a:p>
            <a:pPr marL="719138" indent="-719138">
              <a:buNone/>
              <a:tabLst>
                <a:tab pos="360363" algn="l"/>
                <a:tab pos="449263" algn="l"/>
              </a:tabLst>
            </a:pP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/>
              </a:rPr>
              <a:t>		b) Frekuensi PKM dalam Puskesmas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deteksi dini tumbuh kembang (DDTK) anak balita dan pra-sekolah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cakupan anak umur 1-6 tahun yang dideteksi kesehatan dan tumbuh kembang sesuai dengan standar oleh Dokter, Bidan, dan Perawat, paling sedikit 2 kali/tahun di satu wilayah kerja pada kurun waktu tertentu</a:t>
            </a:r>
          </a:p>
          <a:p>
            <a:pPr>
              <a:buFont typeface="Wingdings" pitchFamily="2" charset="2"/>
              <a:buChar char="Ø"/>
            </a:pP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    Jumlah anak umur 1-6 th yang di-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DDTK     =	 DDTK sesuai dengan standar     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  paling sedikit 2 kali</a:t>
            </a:r>
          </a:p>
          <a:p>
            <a:pPr marL="0">
              <a:spcBef>
                <a:spcPts val="0"/>
              </a:spcBef>
              <a:buNone/>
            </a:pP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 Jumlah balita di satu wilayah kerja		</a:t>
            </a:r>
          </a:p>
          <a:p>
            <a:pPr>
              <a:buNone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85984" y="5786454"/>
            <a:ext cx="55007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LB-4 kegiatan puskesmas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28641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pemeriksaan kesehatan murid SD dan setingkat = </a:t>
            </a: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siswa kelas 1 SD dan setingkat yang diperiksa kesehatannya oleh tenaga kesehatan atau tenaga terlatih (guru UKS/dokter kecil) melalui penjaringan kesehatan di satu wilayah kerja pada kurun waktu tertentu</a:t>
            </a:r>
          </a:p>
          <a:p>
            <a:pPr>
              <a:buFont typeface="Wingdings" pitchFamily="2" charset="2"/>
              <a:buChar char="Ø"/>
            </a:pPr>
            <a:endParaRPr lang="id-ID" sz="3500" dirty="0" smtClean="0"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  <a:tabLst>
                <a:tab pos="3043238" algn="l"/>
              </a:tabLst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Cakupan         Jumlah murid kelas 1 SD dan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Pemeriksaan   setingkat yang diperiksa kes.  x 100%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	      melalui penjaringan kes oleh</a:t>
            </a: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Siswa SD    =     nakes atau tenaga terlatih</a:t>
            </a:r>
          </a:p>
          <a:p>
            <a:pPr marL="0">
              <a:spcBef>
                <a:spcPts val="0"/>
              </a:spcBef>
              <a:buNone/>
            </a:pPr>
            <a:endParaRPr lang="id-ID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  Jumlah murid kelas 1 SD dan setingkat		</a:t>
            </a:r>
          </a:p>
          <a:p>
            <a:pPr>
              <a:buNone/>
            </a:pP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57422" y="5214950"/>
            <a:ext cx="59293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10169</TotalTime>
  <Words>565</Words>
  <Application>Microsoft Office PowerPoint</Application>
  <PresentationFormat>On-screen Show (4:3)</PresentationFormat>
  <Paragraphs>214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SISTEM PENCATATAN DAN PELAPORAN LB-4 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LB-4 kegiatan puskesmas</vt:lpstr>
      <vt:lpstr>Jenis laporan puskesmas</vt:lpstr>
      <vt:lpstr>Jenis laporan puskesmas</vt:lpstr>
      <vt:lpstr>Sistem informasi manajemen kesehatan (simak)</vt:lpstr>
      <vt:lpstr>Sistem informasi manajemen kesehatan (simak)</vt:lpstr>
      <vt:lpstr>Sistem informasi manajemen kesehatan (simak)</vt:lpstr>
      <vt:lpstr>Sistem informasi manajemen kesehatan (simak)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PENCATATAN DAN PELAPORAN LB-4 </dc:title>
  <dc:creator>Yani</dc:creator>
  <cp:lastModifiedBy>sony</cp:lastModifiedBy>
  <cp:revision>100</cp:revision>
  <dcterms:created xsi:type="dcterms:W3CDTF">2010-05-24T13:46:57Z</dcterms:created>
  <dcterms:modified xsi:type="dcterms:W3CDTF">2016-06-13T03:09:53Z</dcterms:modified>
</cp:coreProperties>
</file>