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8"/>
  </p:handoutMasterIdLst>
  <p:sldIdLst>
    <p:sldId id="256" r:id="rId2"/>
    <p:sldId id="257" r:id="rId3"/>
    <p:sldId id="285" r:id="rId4"/>
    <p:sldId id="259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2" r:id="rId25"/>
    <p:sldId id="281" r:id="rId26"/>
    <p:sldId id="283" r:id="rId27"/>
  </p:sldIdLst>
  <p:sldSz cx="9144000" cy="6858000" type="screen4x3"/>
  <p:notesSz cx="6858000" cy="9945688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161ABB-F958-4082-82C4-4854F700A293}" type="datetimeFigureOut">
              <a:rPr lang="id-ID" smtClean="0"/>
              <a:pPr/>
              <a:t>25/05/2016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1392AF-AA1E-4460-A2E7-E088DDC2176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889671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78E8E-C8E3-4BBF-860B-847E1C4C64F1}" type="datetimeFigureOut">
              <a:rPr lang="id-ID" smtClean="0"/>
              <a:pPr/>
              <a:t>25/05/2016</a:t>
            </a:fld>
            <a:endParaRPr lang="id-ID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4DE5335-E2D8-4D47-A80E-84A31E0FF36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78E8E-C8E3-4BBF-860B-847E1C4C64F1}" type="datetimeFigureOut">
              <a:rPr lang="id-ID" smtClean="0"/>
              <a:pPr/>
              <a:t>25/05/2016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5335-E2D8-4D47-A80E-84A31E0FF36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78E8E-C8E3-4BBF-860B-847E1C4C64F1}" type="datetimeFigureOut">
              <a:rPr lang="id-ID" smtClean="0"/>
              <a:pPr/>
              <a:t>25/05/2016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5335-E2D8-4D47-A80E-84A31E0FF36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78E8E-C8E3-4BBF-860B-847E1C4C64F1}" type="datetimeFigureOut">
              <a:rPr lang="id-ID" smtClean="0"/>
              <a:pPr/>
              <a:t>25/05/2016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4DE5335-E2D8-4D47-A80E-84A31E0FF36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78E8E-C8E3-4BBF-860B-847E1C4C64F1}" type="datetimeFigureOut">
              <a:rPr lang="id-ID" smtClean="0"/>
              <a:pPr/>
              <a:t>25/05/2016</a:t>
            </a:fld>
            <a:endParaRPr lang="id-ID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5335-E2D8-4D47-A80E-84A31E0FF36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78E8E-C8E3-4BBF-860B-847E1C4C64F1}" type="datetimeFigureOut">
              <a:rPr lang="id-ID" smtClean="0"/>
              <a:pPr/>
              <a:t>25/05/2016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5335-E2D8-4D47-A80E-84A31E0FF36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78E8E-C8E3-4BBF-860B-847E1C4C64F1}" type="datetimeFigureOut">
              <a:rPr lang="id-ID" smtClean="0"/>
              <a:pPr/>
              <a:t>25/05/2016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4DE5335-E2D8-4D47-A80E-84A31E0FF36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78E8E-C8E3-4BBF-860B-847E1C4C64F1}" type="datetimeFigureOut">
              <a:rPr lang="id-ID" smtClean="0"/>
              <a:pPr/>
              <a:t>25/05/2016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5335-E2D8-4D47-A80E-84A31E0FF36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78E8E-C8E3-4BBF-860B-847E1C4C64F1}" type="datetimeFigureOut">
              <a:rPr lang="id-ID" smtClean="0"/>
              <a:pPr/>
              <a:t>25/05/2016</a:t>
            </a:fld>
            <a:endParaRPr lang="id-ID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5335-E2D8-4D47-A80E-84A31E0FF36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78E8E-C8E3-4BBF-860B-847E1C4C64F1}" type="datetimeFigureOut">
              <a:rPr lang="id-ID" smtClean="0"/>
              <a:pPr/>
              <a:t>25/05/2016</a:t>
            </a:fld>
            <a:endParaRPr lang="id-ID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5335-E2D8-4D47-A80E-84A31E0FF36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78E8E-C8E3-4BBF-860B-847E1C4C64F1}" type="datetimeFigureOut">
              <a:rPr lang="id-ID" smtClean="0"/>
              <a:pPr/>
              <a:t>25/05/2016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5335-E2D8-4D47-A80E-84A31E0FF36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8878E8E-C8E3-4BBF-860B-847E1C4C64F1}" type="datetimeFigureOut">
              <a:rPr lang="id-ID" smtClean="0"/>
              <a:pPr/>
              <a:t>25/05/2016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4DE5335-E2D8-4D47-A80E-84A31E0FF36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2985"/>
            <a:ext cx="7772400" cy="2457466"/>
          </a:xfrm>
        </p:spPr>
        <p:txBody>
          <a:bodyPr>
            <a:normAutofit/>
          </a:bodyPr>
          <a:lstStyle/>
          <a:p>
            <a:pPr algn="ctr"/>
            <a:r>
              <a:rPr lang="id-ID" sz="4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SISTEM PENCATATAN PADA PUSKESMAS</a:t>
            </a:r>
            <a:endParaRPr lang="id-ID" sz="4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186006"/>
          </a:xfrm>
        </p:spPr>
        <p:txBody>
          <a:bodyPr>
            <a:normAutofit/>
          </a:bodyPr>
          <a:lstStyle/>
          <a:p>
            <a:pPr algn="ctr"/>
            <a:r>
              <a:rPr lang="id-ID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Materi (6)</a:t>
            </a:r>
          </a:p>
          <a:p>
            <a:pPr algn="ctr"/>
            <a:r>
              <a:rPr lang="id-ID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MK </a:t>
            </a:r>
            <a:r>
              <a:rPr lang="id-ID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Manajemen Data</a:t>
            </a:r>
            <a:endParaRPr lang="id-ID" sz="3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pPr algn="ctr"/>
            <a:r>
              <a:rPr lang="id-ID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Pencatatan Puskesmas</a:t>
            </a:r>
            <a:endParaRPr lang="id-ID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214422"/>
            <a:ext cx="8429684" cy="5286412"/>
          </a:xfrm>
        </p:spPr>
        <p:txBody>
          <a:bodyPr/>
          <a:lstStyle/>
          <a:p>
            <a:pPr>
              <a:buNone/>
            </a:pPr>
            <a:r>
              <a:rPr lang="id-ID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9. Register Perawatan Darurat Puskesmas (R.VIII) =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digunakan : unit pelayanan darurat (BP) puskesmas; pasien gawat darurat yang perlu pelayanan kesehatan secepatnya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pemegang/ yang mengerjakan : perawat / dokter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untuk pelayanan pasien gawat darurat, dilakukan tindakan medis dahulu, kemudian dilaksanakan kegiatan administrasi</a:t>
            </a:r>
            <a:endParaRPr lang="id-ID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ctr"/>
            <a:r>
              <a:rPr lang="id-ID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Pencatatan Puskesmas</a:t>
            </a:r>
            <a:endParaRPr lang="id-ID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85860"/>
            <a:ext cx="8643998" cy="5214974"/>
          </a:xfrm>
        </p:spPr>
        <p:txBody>
          <a:bodyPr/>
          <a:lstStyle/>
          <a:p>
            <a:pPr>
              <a:buNone/>
            </a:pPr>
            <a:r>
              <a:rPr lang="id-ID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10. Register Rawat Tinggal (R.IX) 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</a:t>
            </a:r>
          </a:p>
          <a:p>
            <a:pPr marL="360363" indent="-360363"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digunakan : unit pelayanan rawat inap di Puskesmas yang melaksanakan kegiatan rawat inap</a:t>
            </a:r>
          </a:p>
          <a:p>
            <a:pPr marL="360363" indent="-360363"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pasien : semua pasien rawat inap</a:t>
            </a:r>
          </a:p>
          <a:p>
            <a:pPr marL="360363" indent="-360363"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pemegang : perawat / dokter</a:t>
            </a:r>
          </a:p>
          <a:p>
            <a:pPr marL="360363" indent="-360363"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sumber data pengisian : kartu status rawat inap (KP 1)</a:t>
            </a:r>
            <a:endParaRPr lang="id-ID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ctr"/>
            <a:r>
              <a:rPr lang="id-ID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Pencatatan Puskesmas</a:t>
            </a:r>
            <a:endParaRPr lang="id-ID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85860"/>
            <a:ext cx="8501122" cy="5286412"/>
          </a:xfrm>
        </p:spPr>
        <p:txBody>
          <a:bodyPr/>
          <a:lstStyle/>
          <a:p>
            <a:pPr>
              <a:buNone/>
            </a:pPr>
            <a:r>
              <a:rPr lang="id-ID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11. Register Catatan Medik (R.X) =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digunakan  : Loket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pasien : untuk pasien dengan keluarga yang sebelumnya belum punya nomor indeks (KTPK) 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pemegang : petugas loket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catatan : Buku R.X di loket dibuat 2 buah = dalam wilayah dan luar wilayah</a:t>
            </a:r>
            <a:endParaRPr lang="id-ID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642942"/>
          </a:xfrm>
        </p:spPr>
        <p:txBody>
          <a:bodyPr>
            <a:normAutofit/>
          </a:bodyPr>
          <a:lstStyle/>
          <a:p>
            <a:r>
              <a:rPr lang="id-ID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Pencatatan Puskesmas</a:t>
            </a:r>
            <a:endParaRPr lang="id-ID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00108"/>
            <a:ext cx="8715436" cy="564360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d-ID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12. Register Peran Serta Masyarakat (R.XI) </a:t>
            </a:r>
            <a:r>
              <a:rPr lang="id-ID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</a:t>
            </a:r>
          </a:p>
          <a:p>
            <a:pPr>
              <a:buNone/>
            </a:pPr>
            <a:r>
              <a:rPr lang="id-ID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digunakan : Unit PKM</a:t>
            </a:r>
          </a:p>
          <a:p>
            <a:pPr>
              <a:buNone/>
            </a:pPr>
            <a:r>
              <a:rPr lang="id-ID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kegiatan : pembinaan peran serta masyarakat, seperti pengembangan desa, kader, gizi, pelatihan, dll</a:t>
            </a:r>
          </a:p>
          <a:p>
            <a:pPr>
              <a:buNone/>
            </a:pPr>
            <a:r>
              <a:rPr lang="id-ID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pemegang : Petugas PKM</a:t>
            </a:r>
          </a:p>
          <a:p>
            <a:pPr>
              <a:buNone/>
            </a:pPr>
            <a:r>
              <a:rPr lang="id-ID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buku R. XI : untuk mencatat semua kegiatan yang berkaitan PSM, dilakukan oleh semua program di Puskesmas maka dicatat di buku register ini; serta semua petugas membuat Buku bantu sebelum dimasukkan dalam buku register ini</a:t>
            </a:r>
          </a:p>
          <a:p>
            <a:pPr>
              <a:buNone/>
            </a:pPr>
            <a:r>
              <a:rPr lang="id-ID" sz="2800" dirty="0" smtClean="0">
                <a:latin typeface="Arial" pitchFamily="34" charset="0"/>
                <a:cs typeface="Arial" pitchFamily="34" charset="0"/>
              </a:rPr>
              <a:t>	</a:t>
            </a:r>
            <a:endParaRPr lang="id-ID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pPr algn="ctr"/>
            <a:r>
              <a:rPr lang="id-ID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Pencatatan Puskesmas</a:t>
            </a:r>
            <a:endParaRPr lang="id-ID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14422"/>
            <a:ext cx="8643998" cy="5357850"/>
          </a:xfrm>
        </p:spPr>
        <p:txBody>
          <a:bodyPr/>
          <a:lstStyle/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13</a:t>
            </a:r>
            <a:r>
              <a:rPr lang="id-ID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Register Perawatan Kesehatan Masyarakat (R.XII) 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digunakan : unit pelayanan perawatan kesmas di Puskesmas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pasien : pasien yang perlu tindak lanjut kunjungan rumah/ hasil pengkajian pasien di format asuhan keperawatan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pemegang : Perawat/ bidan/ dokter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sumber data : data kunjungan rumah</a:t>
            </a:r>
            <a:endParaRPr lang="id-ID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id-ID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Pencatatan Puskesmas</a:t>
            </a:r>
            <a:endParaRPr lang="id-ID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142984"/>
            <a:ext cx="8572560" cy="542928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d-ID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14. Register UKS/UKGS, bagi SD/SMP/SMU (R.XIII) 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digunakan : unit UKS/UKGS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kegiatan penjaringan di SD/SMP/SMU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sumber data : 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buku bantu kegiatan UKS/UKGS; </a:t>
            </a:r>
          </a:p>
          <a:p>
            <a:pPr marL="900113" indent="-900113"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petugas UKS/UKGS agar membuat buku bantu sendiri tentang kegiatan penjaringan di UKS/UKGS sebelum dimasukan dalam Buku Register ini</a:t>
            </a:r>
            <a:endParaRPr lang="id-ID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id-ID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Pencatatan Puskesmas</a:t>
            </a:r>
            <a:endParaRPr lang="id-ID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142984"/>
            <a:ext cx="8572560" cy="542928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d-ID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15. Register Peralatan (R. XIV) 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digunakan : Tata Usaha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kegiatan : mencatat penerimaan dan penyebaran barang baik medis maupun non medis, juga kendaraan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pemegang : Petugas TU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sumber data : SBBK (Surat Barang Bukti Keluar) / pengiriman barang yang berasal dari pengirim barang baik Pusat, maupun Pemda, atau dari sumber lain yang sah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sebaiknya dibuat Buku register tersendiri untuk peralatan medis, non-medis, dan kendaraan</a:t>
            </a:r>
            <a:endParaRPr lang="id-ID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pPr algn="ctr"/>
            <a:r>
              <a:rPr lang="id-ID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Pencatatan Puskesmas</a:t>
            </a:r>
            <a:endParaRPr lang="id-ID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14422"/>
            <a:ext cx="8572560" cy="5286412"/>
          </a:xfrm>
        </p:spPr>
        <p:txBody>
          <a:bodyPr/>
          <a:lstStyle/>
          <a:p>
            <a:pPr>
              <a:buNone/>
            </a:pPr>
            <a:r>
              <a:rPr lang="id-ID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16. Register Ketenagaan (R.XV) 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digunakan : Tata Usaha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kegiatan : mencatat data ketenagaan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pemegang/ yang mengerjakan : Petugas tata usaha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sumber data : Surat Pengangkatan/ pemberhentian sebagai pegawai baik PNS, PTT, maupun pegawai tidak tetap lainnya </a:t>
            </a:r>
            <a:endParaRPr lang="id-ID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ctr"/>
            <a:r>
              <a:rPr lang="id-ID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Pencatatan Puskesmas</a:t>
            </a:r>
            <a:endParaRPr lang="id-ID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142984"/>
            <a:ext cx="8501122" cy="5429288"/>
          </a:xfrm>
        </p:spPr>
        <p:txBody>
          <a:bodyPr/>
          <a:lstStyle/>
          <a:p>
            <a:pPr>
              <a:buNone/>
            </a:pPr>
            <a:r>
              <a:rPr lang="id-ID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17. Catatan Harian Data Kesakitan Perdesa (C.1) 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 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digunakan : unit Pengobatan (BP)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sebagai perantara rekapitulasi data kesakitan dan untuk mengetahui penyebaran penyakit di desa wilayah kerja puskesmas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pemegang : Perawat/ dokter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sumber data : R.I.1 baik dalam gedung maupun luar gedung dan Pustu</a:t>
            </a:r>
            <a:endParaRPr lang="id-ID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pPr algn="ctr"/>
            <a:r>
              <a:rPr lang="id-ID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Pencatatan Puskesmas</a:t>
            </a:r>
            <a:endParaRPr lang="id-ID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142984"/>
            <a:ext cx="8715436" cy="54292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d-ID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18. Catatan Harian Pengeluaran Obat (C.2) 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digunakan : unit obat (apotik)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sebagai perantara untuk merekapitulasi pengeluaran obat perhari sebelum dimasukan dalam R.VII (register obat-obatan)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pemegang : AA/ petugas obat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sumber data : R.I/ R.I.1/ R.I.2 baik dalam gedung maupun luar gedung atau dari Kartu status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endParaRPr lang="id-ID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642942"/>
          </a:xfrm>
        </p:spPr>
        <p:txBody>
          <a:bodyPr>
            <a:normAutofit/>
          </a:bodyPr>
          <a:lstStyle/>
          <a:p>
            <a:pPr algn="ctr"/>
            <a:r>
              <a:rPr lang="id-ID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Pencatatan Puskesmas</a:t>
            </a:r>
            <a:endParaRPr lang="id-ID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00108"/>
            <a:ext cx="8643998" cy="564360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id-ID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Register Rawat Jalan (R.I) 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</a:t>
            </a:r>
            <a:r>
              <a:rPr lang="id-ID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digunakan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: unit pelayanan kesehatan (BP) di Puskesmas/ Pustu; kegiatan Pusling; kegiatan posyandu (meja 5); kunjungan rumah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</a:t>
            </a:r>
            <a:r>
              <a:rPr lang="id-ID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pasien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: &gt; 5 tahun, kecuali bumil/menyusui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</a:t>
            </a:r>
            <a:r>
              <a:rPr lang="id-ID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pemegang 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perawat/ dokter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kegiatan Pusling, posyandu, kunjungan rumah pada masing-masing lokasi dibuatkan 1 buku R.I dan </a:t>
            </a:r>
            <a:r>
              <a:rPr lang="id-ID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datanya tidak perlu dipindahkan ke R.I dalam gedung Puskesmas/ Pustu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</a:t>
            </a:r>
            <a:r>
              <a:rPr lang="id-ID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sumber data 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dalam gedung (Kartu status); luar gedung langsung pasien (bila tidak ada kartu status)</a:t>
            </a:r>
            <a:endParaRPr lang="id-ID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Pencatatan Puskesmas</a:t>
            </a:r>
            <a:endParaRPr lang="id-ID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00174"/>
            <a:ext cx="8553480" cy="5000660"/>
          </a:xfrm>
        </p:spPr>
        <p:txBody>
          <a:bodyPr/>
          <a:lstStyle/>
          <a:p>
            <a:pPr>
              <a:buNone/>
            </a:pPr>
            <a:r>
              <a:rPr lang="id-ID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19. Rekapitulasi Data Kesakitan (K.IV) =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digunakan : unit pengobatan (BP)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sebgai perantara rekapitulasi data kesakitan, yaitu menjumlah kunjungan penyakit pada akhir bulan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pemegang : perawat/ dokter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sumber data : C.1</a:t>
            </a:r>
            <a:endParaRPr lang="id-ID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757222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Pencatatan Puskesmas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357298"/>
            <a:ext cx="8643998" cy="52864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d-ID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20. Buku Catatan Harian Kunjungan Pasien </a:t>
            </a:r>
          </a:p>
          <a:p>
            <a:pPr>
              <a:buNone/>
            </a:pPr>
            <a:r>
              <a:rPr lang="id-ID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digunakan : Loket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pemegang/ yang mengerjakan : Petugas loket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manfaat :</a:t>
            </a:r>
          </a:p>
          <a:p>
            <a:pPr marL="900113" indent="-360363">
              <a:buFont typeface="Arial" charset="0"/>
              <a:buChar char="•"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Mengetahui jumlah kunjungan Puskesmas perhari</a:t>
            </a:r>
          </a:p>
          <a:p>
            <a:pPr marL="900113" indent="-360363">
              <a:buFont typeface="Arial" charset="0"/>
              <a:buChar char="•"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Mengetahui jumlah penerimaan uang restribusi perhari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	</a:t>
            </a:r>
            <a:endParaRPr lang="id-ID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57166"/>
            <a:ext cx="8686800" cy="938234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Mekanisme sistem pencatatan dan pelaporan  puskesmas</a:t>
            </a:r>
            <a:endParaRPr lang="id-ID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500174"/>
            <a:ext cx="8705880" cy="5143536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r>
              <a:rPr lang="id-ID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Jenis register 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yang dipakai oleh pelaksana program untuk pencatatan hasil kegiatan 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 registerasi yang berlaku sesuai ketentuan dan kebutuhan program dalam pemantauan dan evaluasi</a:t>
            </a:r>
          </a:p>
          <a:p>
            <a:pPr marL="514350" indent="-514350">
              <a:buAutoNum type="arabicPeriod"/>
            </a:pPr>
            <a:r>
              <a:rPr lang="id-ID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Data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 yang diterima masing-masing pelaksana kegiatan :</a:t>
            </a:r>
          </a:p>
          <a:p>
            <a:pPr marL="514350" indent="-514350"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	- Puskesmas (dalam maupun luar gedung);</a:t>
            </a:r>
          </a:p>
          <a:p>
            <a:pPr marL="514350" indent="-514350"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	- BP, BKIA swasta</a:t>
            </a:r>
          </a:p>
          <a:p>
            <a:pPr marL="514350" indent="-514350"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	- petugas </a:t>
            </a:r>
          </a:p>
          <a:p>
            <a:pPr marL="514350" indent="-514350"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	- W1 dan W2 (KLB)</a:t>
            </a:r>
          </a:p>
          <a:p>
            <a:pPr marL="514350" indent="-514350"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	 dicatat dalam buku register masing-masing program</a:t>
            </a:r>
            <a:endParaRPr lang="id-ID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757222"/>
          </a:xfrm>
        </p:spPr>
        <p:txBody>
          <a:bodyPr/>
          <a:lstStyle/>
          <a:p>
            <a:pPr algn="ctr"/>
            <a:r>
              <a:rPr lang="id-ID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Mekanisme sp3 </a:t>
            </a:r>
            <a:endParaRPr lang="id-ID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428736"/>
            <a:ext cx="8777318" cy="5143536"/>
          </a:xfrm>
        </p:spPr>
        <p:txBody>
          <a:bodyPr/>
          <a:lstStyle/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Masing-masing pelaksana program </a:t>
            </a:r>
            <a:r>
              <a:rPr lang="id-ID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merekapitulasi data 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 lembar transformasi dan </a:t>
            </a:r>
            <a:r>
              <a:rPr lang="id-ID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dipindahkan ke format laporan SP3 standard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id-ID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Rekapitulasi bentuk laporan dikirim 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koordinator SP3 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 2 lembar dan rangkap 2: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	arsip dan dikirim ke koordinator SP3 Dati II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	- masing-masing pengelola program terkait di Dati II</a:t>
            </a:r>
            <a:endParaRPr lang="id-ID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757222"/>
          </a:xfrm>
        </p:spPr>
        <p:txBody>
          <a:bodyPr/>
          <a:lstStyle/>
          <a:p>
            <a:pPr algn="ctr"/>
            <a:r>
              <a:rPr lang="id-ID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Mekanisme sp3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57298"/>
            <a:ext cx="8686800" cy="5143536"/>
          </a:xfrm>
        </p:spPr>
        <p:txBody>
          <a:bodyPr/>
          <a:lstStyle/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5. Pengolahan di Pemerintah Daerah (Dati II dan Dati I) :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pengolahan data dari hasil laporan tingkat Puskesmas dilakukan Dati II dan hasil entry data dikirimkan ke Koordinator SP3 Dati I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pengolahan data dari hasil laporan tingkat Dati II dan untuk pengelola program mengolah data sesuai kebutuhan masing-masing program</a:t>
            </a:r>
            <a:endParaRPr lang="id-ID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757222"/>
          </a:xfrm>
        </p:spPr>
        <p:txBody>
          <a:bodyPr/>
          <a:lstStyle/>
          <a:p>
            <a:pPr algn="ctr"/>
            <a:r>
              <a:rPr lang="id-ID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Frekuensi dan alur pelaporan</a:t>
            </a:r>
            <a:endParaRPr lang="id-ID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57298"/>
            <a:ext cx="8686800" cy="5143536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id-ID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Laporan dari tingkat Puskesmas ke Dinkes Dati II dengan format standard :</a:t>
            </a:r>
          </a:p>
          <a:p>
            <a:pPr marL="514350" indent="-514350"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a. Laporan bulanan : LB1 (laporan bulanan data kesakitan); LB3 (Laporan bulanan Gizi, KIA, KB, Imunisasi, P2M); LB2/LPLPO (laporan bulanan data obat-obatan); LB4 (laporan kegiatan Puskesmas)</a:t>
            </a:r>
          </a:p>
          <a:p>
            <a:pPr marL="514350" indent="-514350"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laporan tersebut dikirim setiap bulan ke Dinkes Dati II paling lambat tgl 5 bulan berikutnya, untuk laporan dari masing-masing Pustu, BP, KIA swasta paling lambat tgl 2 bulan berikutnya ke pelaksana program di Puskesmas</a:t>
            </a:r>
            <a:endParaRPr lang="id-ID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85784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Frekuensi dan alur pelaporan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424066"/>
            <a:ext cx="8705880" cy="5076768"/>
          </a:xfrm>
        </p:spPr>
        <p:txBody>
          <a:bodyPr/>
          <a:lstStyle/>
          <a:p>
            <a:pPr marL="539750" indent="-179388"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b. </a:t>
            </a:r>
            <a:r>
              <a:rPr lang="id-ID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Laporan Triwulan 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laporan kegiatan Puskesmas yang dilaporkan setiap tanggal 5 bulan berikutnya dari bulan terakhir pada triwulan tsb ke Dinkes Dati II</a:t>
            </a:r>
          </a:p>
          <a:p>
            <a:pPr marL="539750" indent="-179388"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c. </a:t>
            </a:r>
            <a:r>
              <a:rPr lang="id-ID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Laporan tahunan 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dilaporkan paling lambat tgl 5 bulan Januari tahun berikutnya, laporan hanya dibuat satu kali dalam satu tahun   </a:t>
            </a:r>
            <a:endParaRPr lang="id-ID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pPr algn="ctr"/>
            <a:r>
              <a:rPr lang="id-ID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Pencatatan Puskesmas</a:t>
            </a:r>
            <a:endParaRPr lang="id-ID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428736"/>
            <a:ext cx="8572560" cy="5072098"/>
          </a:xfrm>
        </p:spPr>
        <p:txBody>
          <a:bodyPr/>
          <a:lstStyle/>
          <a:p>
            <a:pPr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id-ID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id-ID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Register Rawat Jalan Pelayanan Gigi (R.I.1) :</a:t>
            </a:r>
          </a:p>
          <a:p>
            <a:pPr>
              <a:buNone/>
            </a:pPr>
            <a:r>
              <a:rPr lang="id-ID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id-ID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digunakan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: unit pelayanan kesehatan gigi puskesmas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</a:t>
            </a:r>
            <a:r>
              <a:rPr lang="id-ID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pemegang/ yang mengerjakan 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Dokter gigi atau Perawat gigi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</a:t>
            </a:r>
            <a:r>
              <a:rPr lang="id-ID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sumber data 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kartu status kesehatan gigi</a:t>
            </a:r>
            <a:endParaRPr lang="id-ID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1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pPr algn="ctr"/>
            <a:r>
              <a:rPr lang="id-ID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Pencatatan Puskesmas</a:t>
            </a:r>
            <a:endParaRPr lang="id-ID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142984"/>
            <a:ext cx="8572560" cy="535785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id-ID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id-ID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Register Ibu Hamil/ Menyusui (R.I.2) 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digunakan : Unit pelayanan KIA di Puskesmas/ Pustu; kegiatan Pusling; kegiatan Posyandu (meja 5)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pasien : bumil dan ibu menyusui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Pemegang/ petugas : Bidan / dokter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kegiatan di Pusling, Posyandu, kunjungan rumah pada masing-masing lokasi dibuatkan 1 buku R.I dan datanya tidak perlu dipindahkan ke R.I.2 dalam gedung Puskesmas/ Pustu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sumber data : dalam gedung (Kartu status Bumil/ menyusui); luar gedung (langsung masuk R.I.2)</a:t>
            </a:r>
            <a:endParaRPr lang="id-ID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pPr algn="ctr"/>
            <a:r>
              <a:rPr lang="id-ID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Pencatatan Puskesmas</a:t>
            </a:r>
            <a:endParaRPr lang="id-ID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14422"/>
            <a:ext cx="8643998" cy="535785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id-ID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Register Kesehatan Lingkungan (R.III) 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digunakan : kegiatan kesehatan lingkungan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pemegang : petugas kesehatan lingkungan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id-ID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Register Penyuluhan Kesehatan Masyarakat (R.IV) 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 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digunakan : unit PKM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pemegang/ yang mengerjakan : petugas PKM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catatan : kegiatan penyuluhan yang dilakukan semua program di Puskesmas (register ini); masing-masing pengelola program membuat buku bantu tentang kegiatan penyuluhan sebelum masuk register</a:t>
            </a:r>
            <a:endParaRPr lang="id-ID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ctr"/>
            <a:r>
              <a:rPr lang="id-ID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Pencatatan Puskesmas</a:t>
            </a:r>
            <a:endParaRPr lang="id-ID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85860"/>
            <a:ext cx="8572560" cy="5143536"/>
          </a:xfrm>
        </p:spPr>
        <p:txBody>
          <a:bodyPr/>
          <a:lstStyle/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id-ID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Register Imunisasi (R.V) 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digunakan : kegiatan Posyandu (imunisasi-setiap posyandu 1 buku)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pasien : balita (1 buku); bumil (1 buku)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Pemegang : juru imunisasi/ bidan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catatan : kegiatan masing-masing Posyandu dibuatkan 1 buku, masing-masing untuk balita maupun ibu hamil</a:t>
            </a:r>
            <a:endParaRPr lang="id-ID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pPr algn="ctr"/>
            <a:r>
              <a:rPr lang="id-ID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Pencatatan Puskesmas</a:t>
            </a:r>
            <a:endParaRPr lang="id-ID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357298"/>
            <a:ext cx="8572560" cy="5143536"/>
          </a:xfrm>
        </p:spPr>
        <p:txBody>
          <a:bodyPr/>
          <a:lstStyle/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7. </a:t>
            </a:r>
            <a:r>
              <a:rPr lang="id-ID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Register laboratorium (R.VI) 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digunakan : unit laboratorium Puskesmas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pemegang/ yang mengerjakan : petugas laboratorium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digunakan untuk mencatat kegiatan laboratorium baik aktif maupun pasif (ACD dan PCD)</a:t>
            </a:r>
            <a:endParaRPr lang="id-ID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pPr algn="ctr"/>
            <a:r>
              <a:rPr lang="id-ID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Pencatatan Puskesmas</a:t>
            </a:r>
            <a:endParaRPr lang="id-ID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85860"/>
            <a:ext cx="8572560" cy="514353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8. </a:t>
            </a:r>
            <a:r>
              <a:rPr lang="id-ID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Register Obat-obatan (R. VII) 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digunakan : unit obat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pemegang : AA / petugas obat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sumber data : kartu status / pengeluaran obat Pustu/ pengeluaran obat luar gedung lainnya/ pengeluaran obat lainnya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catatan : </a:t>
            </a:r>
          </a:p>
          <a:p>
            <a:pPr marL="630238" indent="0">
              <a:buFont typeface="Wingdings" pitchFamily="2" charset="2"/>
              <a:buChar char="Ø"/>
              <a:tabLst>
                <a:tab pos="630238" algn="l"/>
              </a:tabLst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semua pengeluaran/ pemasukan obat baik didalam gedung atau diluar gedung dimasukan dalam register</a:t>
            </a:r>
            <a:endParaRPr lang="id-ID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pPr algn="ctr"/>
            <a:r>
              <a:rPr lang="id-ID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Pencatatan Puskesmas</a:t>
            </a:r>
            <a:endParaRPr lang="id-ID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142984"/>
            <a:ext cx="8501122" cy="528641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8. </a:t>
            </a:r>
            <a:r>
              <a:rPr lang="id-ID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Register Obat-obatan (R. VII) 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catatan :</a:t>
            </a:r>
          </a:p>
          <a:p>
            <a:pPr indent="17463">
              <a:buFont typeface="Wingdings" pitchFamily="2" charset="2"/>
              <a:buChar char="Ø"/>
              <a:tabLst>
                <a:tab pos="539750" algn="l"/>
              </a:tabLst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untuk memasukan data diperlukan Buku bantu = Buku catatan harian pengeluaran obat (CH 2)</a:t>
            </a:r>
          </a:p>
          <a:p>
            <a:pPr indent="17463">
              <a:buFont typeface="Wingdings" pitchFamily="2" charset="2"/>
              <a:buChar char="Ø"/>
              <a:tabLst>
                <a:tab pos="539750" algn="l"/>
              </a:tabLst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Untuk pengeluaran / penerimaan di Pusling/ luar gedung lainnya/ Pustu cukup masukan jumlah obat saja</a:t>
            </a:r>
          </a:p>
          <a:p>
            <a:pPr indent="17463">
              <a:buFont typeface="Wingdings" pitchFamily="2" charset="2"/>
              <a:buChar char="Ø"/>
              <a:tabLst>
                <a:tab pos="539750" algn="l"/>
              </a:tabLst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Masing-masing sumber pengadaan obat : Inpres (I), Askes (A), Pemerintah Pusat (P) dan Pemerintah daerah (D), masing-masing dapat dibuatkan 1 buku R.VII atau digabung jadi 1</a:t>
            </a:r>
            <a:endParaRPr lang="id-ID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4818</TotalTime>
  <Words>388</Words>
  <Application>Microsoft Office PowerPoint</Application>
  <PresentationFormat>On-screen Show (4:3)</PresentationFormat>
  <Paragraphs>156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Trek</vt:lpstr>
      <vt:lpstr>SISTEM PENCATATAN PADA PUSKESMAS</vt:lpstr>
      <vt:lpstr>Pencatatan Puskesmas</vt:lpstr>
      <vt:lpstr>Pencatatan Puskesmas</vt:lpstr>
      <vt:lpstr>Pencatatan Puskesmas</vt:lpstr>
      <vt:lpstr>Pencatatan Puskesmas</vt:lpstr>
      <vt:lpstr>Pencatatan Puskesmas</vt:lpstr>
      <vt:lpstr>Pencatatan Puskesmas</vt:lpstr>
      <vt:lpstr>Pencatatan Puskesmas</vt:lpstr>
      <vt:lpstr>Pencatatan Puskesmas</vt:lpstr>
      <vt:lpstr>Pencatatan Puskesmas</vt:lpstr>
      <vt:lpstr>Pencatatan Puskesmas</vt:lpstr>
      <vt:lpstr>Pencatatan Puskesmas</vt:lpstr>
      <vt:lpstr>Pencatatan Puskesmas</vt:lpstr>
      <vt:lpstr>Pencatatan Puskesmas</vt:lpstr>
      <vt:lpstr>Pencatatan Puskesmas</vt:lpstr>
      <vt:lpstr>Pencatatan Puskesmas</vt:lpstr>
      <vt:lpstr>Pencatatan Puskesmas</vt:lpstr>
      <vt:lpstr>Pencatatan Puskesmas</vt:lpstr>
      <vt:lpstr>Pencatatan Puskesmas</vt:lpstr>
      <vt:lpstr>Pencatatan Puskesmas</vt:lpstr>
      <vt:lpstr>Pencatatan Puskesmas</vt:lpstr>
      <vt:lpstr>Mekanisme sistem pencatatan dan pelaporan  puskesmas</vt:lpstr>
      <vt:lpstr>Mekanisme sp3 </vt:lpstr>
      <vt:lpstr>Mekanisme sp3 </vt:lpstr>
      <vt:lpstr>Frekuensi dan alur pelaporan</vt:lpstr>
      <vt:lpstr>Frekuensi dan alur pelaporan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PENCATATAN DAN PELAPORAN UNTUK FORM LB-1</dc:title>
  <dc:creator>Yani</dc:creator>
  <cp:lastModifiedBy>sony</cp:lastModifiedBy>
  <cp:revision>181</cp:revision>
  <dcterms:created xsi:type="dcterms:W3CDTF">2010-03-29T07:41:33Z</dcterms:created>
  <dcterms:modified xsi:type="dcterms:W3CDTF">2016-05-25T07:49:58Z</dcterms:modified>
</cp:coreProperties>
</file>