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 1 Colom &amp; pi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1BA0156-8B96-4128-9124-96BACAFEA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1C6250-4833-4996-9089-4A6D328F9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449" y="1243671"/>
            <a:ext cx="2669243" cy="809251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0ED9F1-6277-4CCD-AE9B-3CF863F1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449" y="2240902"/>
            <a:ext cx="2669243" cy="2976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35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050"/>
            </a:lvl3pPr>
            <a:lvl4pPr>
              <a:lnSpc>
                <a:spcPct val="100000"/>
              </a:lnSpc>
              <a:defRPr sz="900"/>
            </a:lvl4pPr>
            <a:lvl5pPr>
              <a:lnSpc>
                <a:spcPct val="100000"/>
              </a:lnSpc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7CD9FC-0393-4FC8-BABF-3679431B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1362" y="185739"/>
            <a:ext cx="2057400" cy="495299"/>
          </a:xfrm>
          <a:prstGeom prst="rect">
            <a:avLst/>
          </a:prstGeom>
        </p:spPr>
        <p:txBody>
          <a:bodyPr/>
          <a:lstStyle>
            <a:lvl1pPr algn="r">
              <a:defRPr sz="900" b="0" i="1">
                <a:solidFill>
                  <a:schemeClr val="bg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="" xmlns:a16="http://schemas.microsoft.com/office/drawing/2014/main" id="{C8B5BE8F-A1C1-47D3-A30E-927B171A2B62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514850" y="761724"/>
            <a:ext cx="4629150" cy="6096281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ID" dirty="0"/>
          </a:p>
        </p:txBody>
      </p:sp>
    </p:spTree>
    <p:extLst>
      <p:ext uri="{BB962C8B-B14F-4D97-AF65-F5344CB8AC3E}">
        <p14:creationId xmlns="" xmlns:p14="http://schemas.microsoft.com/office/powerpoint/2010/main" val="292035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020F-7365-4E9A-946B-6D0D39FF8BC8}" type="datetimeFigureOut">
              <a:rPr lang="id-ID" smtClean="0"/>
              <a:t>04/06/2021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56F7-61DA-473A-84BD-977C8C5045A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BD0515BC-9EFA-4F86-AAA0-0AF6B5A73E6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4872444" y="350251"/>
            <a:ext cx="4016831" cy="6157495"/>
          </a:xfrm>
          <a:prstGeom prst="rect">
            <a:avLst/>
          </a:prstGeom>
        </p:spPr>
      </p:pic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74414B5C-FF49-49D9-9913-934D90779EDD}"/>
              </a:ext>
            </a:extLst>
          </p:cNvPr>
          <p:cNvGrpSpPr/>
          <p:nvPr/>
        </p:nvGrpSpPr>
        <p:grpSpPr>
          <a:xfrm>
            <a:off x="565323" y="1383308"/>
            <a:ext cx="3706234" cy="4142680"/>
            <a:chOff x="565323" y="2456417"/>
            <a:chExt cx="3706234" cy="4142680"/>
          </a:xfrm>
        </p:grpSpPr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F2F27EB0-FD65-429A-8730-78B61B999FB5}"/>
                </a:ext>
              </a:extLst>
            </p:cNvPr>
            <p:cNvSpPr txBox="1"/>
            <p:nvPr/>
          </p:nvSpPr>
          <p:spPr>
            <a:xfrm>
              <a:off x="565323" y="2456417"/>
              <a:ext cx="3706234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id-ID" sz="2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gnika" panose="02010003020600000004" pitchFamily="2" charset="0"/>
                  <a:ea typeface="+mj-ea"/>
                  <a:cs typeface="+mj-cs"/>
                </a:rPr>
                <a:t>JELASKAN BEBERAPA </a:t>
              </a:r>
              <a:r>
                <a:rPr kumimoji="0" lang="id-ID" sz="2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gnika" panose="02010003020600000004" pitchFamily="2" charset="0"/>
                  <a:ea typeface="+mj-ea"/>
                  <a:cs typeface="+mj-cs"/>
                </a:rPr>
                <a:t>HAL PENTING TERKAIT </a:t>
              </a:r>
              <a:r>
                <a:rPr kumimoji="0" lang="id-ID" sz="2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ignika" panose="02010003020600000004" pitchFamily="2" charset="0"/>
                  <a:ea typeface="+mj-ea"/>
                  <a:cs typeface="+mj-cs"/>
                </a:rPr>
                <a:t>FOTOGRAFI </a:t>
              </a:r>
              <a:endParaRPr lang="en-ID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05651C72-C633-4642-ADB8-B404E8B80E65}"/>
                </a:ext>
              </a:extLst>
            </p:cNvPr>
            <p:cNvSpPr txBox="1"/>
            <p:nvPr/>
          </p:nvSpPr>
          <p:spPr>
            <a:xfrm>
              <a:off x="565323" y="3428998"/>
              <a:ext cx="3706234" cy="3170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44" marR="0" lvl="0" indent="-285744" defTabSz="685783" rtl="0" eaLnBrk="1" fontAlgn="auto" latinLnBrk="0" hangingPunct="1">
                <a:lnSpc>
                  <a:spcPct val="100000"/>
                </a:lnSpc>
                <a:spcBef>
                  <a:spcPts val="750"/>
                </a:spcBef>
                <a:spcAft>
                  <a:spcPts val="0"/>
                </a:spcAft>
                <a:buClr>
                  <a:prstClr val="white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id-ID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1. SEJARAH </a:t>
              </a:r>
              <a:r>
                <a:rPr kumimoji="0" lang="id-ID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PENEMUAN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285744" marR="0" lvl="0" indent="-285744" defTabSz="685783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prstClr val="white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id-ID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(Tokoh dan Kronologi)</a:t>
              </a:r>
            </a:p>
            <a:p>
              <a:pPr marL="285744" marR="0" lvl="0" indent="-285744" defTabSz="685783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prstClr val="white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id-ID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2. PERKEMBANGAN </a:t>
              </a:r>
              <a:r>
                <a:rPr kumimoji="0" lang="id-ID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TEKNIK PRODUKSI FOTOGRAFIS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285744" marR="0" lvl="0" indent="-285744" defTabSz="685783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prstClr val="white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id-ID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(material dan istilah)</a:t>
              </a:r>
            </a:p>
            <a:p>
              <a:pPr marL="285744" marR="0" lvl="0" indent="-285744" defTabSz="685783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prstClr val="white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id-ID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3. PERKEMBANGAN </a:t>
              </a:r>
              <a:r>
                <a:rPr kumimoji="0" lang="id-ID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TEKNIK REPRODUKSI GRAFIS DARI HASIL FOTOGRAFI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285744" marR="0" lvl="0" indent="-285744" defTabSz="685783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prstClr val="white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id-ID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(material, teknik dan istilah)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573264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</cp:revision>
  <dcterms:created xsi:type="dcterms:W3CDTF">2021-06-04T06:58:41Z</dcterms:created>
  <dcterms:modified xsi:type="dcterms:W3CDTF">2021-06-04T07:03:20Z</dcterms:modified>
</cp:coreProperties>
</file>