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A0ADAE-7521-46ED-8062-2422FAA68FEF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C5DC03F-DB98-48FA-BDA1-72A47AC3DBC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Kesponsosran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A7868174-1F5A-4225-AE64-254D4CC735B4}" type="parTrans" cxnId="{EBB63E75-6CFB-418F-8277-3A3EDF22AC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B23D46-C4B6-4D57-A53D-51EF0497B458}" type="sibTrans" cxnId="{EBB63E75-6CFB-418F-8277-3A3EDF22AC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387F1B-5D62-456B-9697-18B21847F4E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Teritorial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terdefinisi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jelas</a:t>
          </a:r>
          <a:endParaRPr lang="en-US" dirty="0">
            <a:solidFill>
              <a:schemeClr val="tx1"/>
            </a:solidFill>
          </a:endParaRPr>
        </a:p>
      </dgm:t>
    </dgm:pt>
    <dgm:pt modelId="{0B919D0E-BB8B-4F8A-A68D-2691D7E561FD}" type="parTrans" cxnId="{5DDADE21-9855-4450-A3EC-424A5DAE15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19E33AC-6254-4712-A866-94DCC0CCB27F}" type="sibTrans" cxnId="{5DDADE21-9855-4450-A3EC-424A5DAE15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5F5CB4-968E-4F94-8C02-15687A7B0886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Bersifat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individu</a:t>
          </a:r>
          <a:endParaRPr lang="en-US" dirty="0">
            <a:solidFill>
              <a:schemeClr val="tx1"/>
            </a:solidFill>
          </a:endParaRPr>
        </a:p>
      </dgm:t>
    </dgm:pt>
    <dgm:pt modelId="{AA9B7985-1571-42CB-89F9-3F5BDD15FA48}" type="parTrans" cxnId="{F0BDAF70-ADD4-44F1-A021-3CA0821D2A8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7B44373-B10D-4472-A4CB-9C800FD0CB9E}" type="sibTrans" cxnId="{F0BDAF70-ADD4-44F1-A021-3CA0821D2A8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F2F40B-CD8B-4B98-B783-31B3B466B6F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Universal </a:t>
          </a:r>
          <a:endParaRPr lang="en-US" dirty="0">
            <a:solidFill>
              <a:schemeClr val="tx1"/>
            </a:solidFill>
          </a:endParaRPr>
        </a:p>
      </dgm:t>
    </dgm:pt>
    <dgm:pt modelId="{B6CE9B77-23B7-4128-9F48-AD58390231D6}" type="parTrans" cxnId="{B3BF58E8-A068-40A9-AB95-F829F1E54F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3849E4F-787D-4BF9-8D03-E42F9B547FE0}" type="sibTrans" cxnId="{B3BF58E8-A068-40A9-AB95-F829F1E54F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10188B-4347-4168-BFAB-AD31FA7D5517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Serentak</a:t>
          </a:r>
          <a:endParaRPr lang="en-US" dirty="0">
            <a:solidFill>
              <a:schemeClr val="tx1"/>
            </a:solidFill>
          </a:endParaRPr>
        </a:p>
      </dgm:t>
    </dgm:pt>
    <dgm:pt modelId="{573617E7-0EAF-49F0-95BB-6A1E56BCDA29}" type="parTrans" cxnId="{546C2476-42A0-4D96-BC37-57906A393A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BF00F48-2CCE-4072-9580-517B2FB08FD0}" type="sibTrans" cxnId="{546C2476-42A0-4D96-BC37-57906A393A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D580E4-1BC2-4627-9C84-6B77B861861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Periodik</a:t>
          </a:r>
          <a:endParaRPr lang="en-US" dirty="0">
            <a:solidFill>
              <a:schemeClr val="tx1"/>
            </a:solidFill>
          </a:endParaRPr>
        </a:p>
      </dgm:t>
    </dgm:pt>
    <dgm:pt modelId="{564CD225-E111-4510-BEA2-B4CA9BCD9B68}" type="parTrans" cxnId="{6ACB180E-779F-44AC-88ED-06193810A76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C70EAE-B92E-4DE3-BA1A-C937E1D724D8}" type="sibTrans" cxnId="{6ACB180E-779F-44AC-88ED-06193810A76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84C59F-211D-4AB6-A95D-5260BF042407}" type="pres">
      <dgm:prSet presAssocID="{4EA0ADAE-7521-46ED-8062-2422FAA68F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F7D745-E0E1-4D25-A37B-76D371353567}" type="pres">
      <dgm:prSet presAssocID="{DC5DC03F-DB98-48FA-BDA1-72A47AC3DBCC}" presName="parentLin" presStyleCnt="0"/>
      <dgm:spPr/>
      <dgm:t>
        <a:bodyPr/>
        <a:lstStyle/>
        <a:p>
          <a:endParaRPr lang="en-US"/>
        </a:p>
      </dgm:t>
    </dgm:pt>
    <dgm:pt modelId="{DAF91663-3830-4D3D-9756-AA2C808DD0ED}" type="pres">
      <dgm:prSet presAssocID="{DC5DC03F-DB98-48FA-BDA1-72A47AC3DBCC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C75514C3-E5A4-400B-AA67-28F8B34EE9E1}" type="pres">
      <dgm:prSet presAssocID="{DC5DC03F-DB98-48FA-BDA1-72A47AC3DBC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9AF67-98E4-41E4-A4E8-2B8D22FA5B8F}" type="pres">
      <dgm:prSet presAssocID="{DC5DC03F-DB98-48FA-BDA1-72A47AC3DBCC}" presName="negativeSpace" presStyleCnt="0"/>
      <dgm:spPr/>
      <dgm:t>
        <a:bodyPr/>
        <a:lstStyle/>
        <a:p>
          <a:endParaRPr lang="en-US"/>
        </a:p>
      </dgm:t>
    </dgm:pt>
    <dgm:pt modelId="{A027B7A7-EF75-41E2-9B73-FB3CF40D8265}" type="pres">
      <dgm:prSet presAssocID="{DC5DC03F-DB98-48FA-BDA1-72A47AC3DBC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7091B-0D62-4DE3-ACC5-F2C758DA3275}" type="pres">
      <dgm:prSet presAssocID="{5BB23D46-C4B6-4D57-A53D-51EF0497B458}" presName="spaceBetweenRectangles" presStyleCnt="0"/>
      <dgm:spPr/>
      <dgm:t>
        <a:bodyPr/>
        <a:lstStyle/>
        <a:p>
          <a:endParaRPr lang="en-US"/>
        </a:p>
      </dgm:t>
    </dgm:pt>
    <dgm:pt modelId="{3334A6CA-4449-4653-B974-A34E2DFE7EB4}" type="pres">
      <dgm:prSet presAssocID="{09387F1B-5D62-456B-9697-18B21847F4E9}" presName="parentLin" presStyleCnt="0"/>
      <dgm:spPr/>
      <dgm:t>
        <a:bodyPr/>
        <a:lstStyle/>
        <a:p>
          <a:endParaRPr lang="en-US"/>
        </a:p>
      </dgm:t>
    </dgm:pt>
    <dgm:pt modelId="{F5917EC9-D32E-4650-8AAB-9FC122575680}" type="pres">
      <dgm:prSet presAssocID="{09387F1B-5D62-456B-9697-18B21847F4E9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D578EBE-C40C-4EA3-80C2-E6F5DDB083B9}" type="pres">
      <dgm:prSet presAssocID="{09387F1B-5D62-456B-9697-18B21847F4E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7A5D8-BEF7-41CF-B44D-492462568181}" type="pres">
      <dgm:prSet presAssocID="{09387F1B-5D62-456B-9697-18B21847F4E9}" presName="negativeSpace" presStyleCnt="0"/>
      <dgm:spPr/>
      <dgm:t>
        <a:bodyPr/>
        <a:lstStyle/>
        <a:p>
          <a:endParaRPr lang="en-US"/>
        </a:p>
      </dgm:t>
    </dgm:pt>
    <dgm:pt modelId="{1DF6A21B-4693-4895-9CA3-C8D79D152010}" type="pres">
      <dgm:prSet presAssocID="{09387F1B-5D62-456B-9697-18B21847F4E9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23AD7-7531-4C37-8F7E-BD15AFA53FF6}" type="pres">
      <dgm:prSet presAssocID="{419E33AC-6254-4712-A866-94DCC0CCB27F}" presName="spaceBetweenRectangles" presStyleCnt="0"/>
      <dgm:spPr/>
      <dgm:t>
        <a:bodyPr/>
        <a:lstStyle/>
        <a:p>
          <a:endParaRPr lang="en-US"/>
        </a:p>
      </dgm:t>
    </dgm:pt>
    <dgm:pt modelId="{D81348EC-64D4-454A-83A4-3069B340062F}" type="pres">
      <dgm:prSet presAssocID="{DB5F5CB4-968E-4F94-8C02-15687A7B0886}" presName="parentLin" presStyleCnt="0"/>
      <dgm:spPr/>
      <dgm:t>
        <a:bodyPr/>
        <a:lstStyle/>
        <a:p>
          <a:endParaRPr lang="en-US"/>
        </a:p>
      </dgm:t>
    </dgm:pt>
    <dgm:pt modelId="{EC6F486F-1A98-4FCD-8D61-CD8FF9B32F9D}" type="pres">
      <dgm:prSet presAssocID="{DB5F5CB4-968E-4F94-8C02-15687A7B0886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8137DEE9-2DED-4259-B714-CA84C048E890}" type="pres">
      <dgm:prSet presAssocID="{DB5F5CB4-968E-4F94-8C02-15687A7B088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3C165-399E-4B57-905F-07B1ECF3223B}" type="pres">
      <dgm:prSet presAssocID="{DB5F5CB4-968E-4F94-8C02-15687A7B0886}" presName="negativeSpace" presStyleCnt="0"/>
      <dgm:spPr/>
      <dgm:t>
        <a:bodyPr/>
        <a:lstStyle/>
        <a:p>
          <a:endParaRPr lang="en-US"/>
        </a:p>
      </dgm:t>
    </dgm:pt>
    <dgm:pt modelId="{7AAEA170-77BA-49DE-AC7C-D1200234827E}" type="pres">
      <dgm:prSet presAssocID="{DB5F5CB4-968E-4F94-8C02-15687A7B0886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B222C-781D-44DD-B1DB-62CD4C1849B6}" type="pres">
      <dgm:prSet presAssocID="{27B44373-B10D-4472-A4CB-9C800FD0CB9E}" presName="spaceBetweenRectangles" presStyleCnt="0"/>
      <dgm:spPr/>
      <dgm:t>
        <a:bodyPr/>
        <a:lstStyle/>
        <a:p>
          <a:endParaRPr lang="en-US"/>
        </a:p>
      </dgm:t>
    </dgm:pt>
    <dgm:pt modelId="{7AB0DCD8-A1E8-431E-AA40-E045DF26DB1A}" type="pres">
      <dgm:prSet presAssocID="{31F2F40B-CD8B-4B98-B783-31B3B466B6F8}" presName="parentLin" presStyleCnt="0"/>
      <dgm:spPr/>
      <dgm:t>
        <a:bodyPr/>
        <a:lstStyle/>
        <a:p>
          <a:endParaRPr lang="en-US"/>
        </a:p>
      </dgm:t>
    </dgm:pt>
    <dgm:pt modelId="{8F7D4F0D-C31D-45AA-8437-49141525B226}" type="pres">
      <dgm:prSet presAssocID="{31F2F40B-CD8B-4B98-B783-31B3B466B6F8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913E60A8-9A86-43EA-895C-87BC0BFA7F44}" type="pres">
      <dgm:prSet presAssocID="{31F2F40B-CD8B-4B98-B783-31B3B466B6F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D053A-DA39-4734-81EE-CFCC6480F7B4}" type="pres">
      <dgm:prSet presAssocID="{31F2F40B-CD8B-4B98-B783-31B3B466B6F8}" presName="negativeSpace" presStyleCnt="0"/>
      <dgm:spPr/>
      <dgm:t>
        <a:bodyPr/>
        <a:lstStyle/>
        <a:p>
          <a:endParaRPr lang="en-US"/>
        </a:p>
      </dgm:t>
    </dgm:pt>
    <dgm:pt modelId="{C958A512-9F29-4515-9949-1417C521C0DF}" type="pres">
      <dgm:prSet presAssocID="{31F2F40B-CD8B-4B98-B783-31B3B466B6F8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B17A5-1DE1-486E-BBFE-5C6E256A023D}" type="pres">
      <dgm:prSet presAssocID="{D3849E4F-787D-4BF9-8D03-E42F9B547FE0}" presName="spaceBetweenRectangles" presStyleCnt="0"/>
      <dgm:spPr/>
      <dgm:t>
        <a:bodyPr/>
        <a:lstStyle/>
        <a:p>
          <a:endParaRPr lang="en-US"/>
        </a:p>
      </dgm:t>
    </dgm:pt>
    <dgm:pt modelId="{B5C9B0E2-A140-4321-8C8F-3F5E78A9A96A}" type="pres">
      <dgm:prSet presAssocID="{AA10188B-4347-4168-BFAB-AD31FA7D5517}" presName="parentLin" presStyleCnt="0"/>
      <dgm:spPr/>
      <dgm:t>
        <a:bodyPr/>
        <a:lstStyle/>
        <a:p>
          <a:endParaRPr lang="en-US"/>
        </a:p>
      </dgm:t>
    </dgm:pt>
    <dgm:pt modelId="{CAD6A11D-EDB2-4FDE-9512-5D4049CACD67}" type="pres">
      <dgm:prSet presAssocID="{AA10188B-4347-4168-BFAB-AD31FA7D5517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0ABB2199-4857-48E8-86EE-AC9D92B3EA2E}" type="pres">
      <dgm:prSet presAssocID="{AA10188B-4347-4168-BFAB-AD31FA7D551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79E07-EB14-4438-AA93-A58C2F199F4B}" type="pres">
      <dgm:prSet presAssocID="{AA10188B-4347-4168-BFAB-AD31FA7D5517}" presName="negativeSpace" presStyleCnt="0"/>
      <dgm:spPr/>
      <dgm:t>
        <a:bodyPr/>
        <a:lstStyle/>
        <a:p>
          <a:endParaRPr lang="en-US"/>
        </a:p>
      </dgm:t>
    </dgm:pt>
    <dgm:pt modelId="{EFD391A7-5047-4B74-B0EB-4C3D9530C51C}" type="pres">
      <dgm:prSet presAssocID="{AA10188B-4347-4168-BFAB-AD31FA7D5517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B1715-4DF4-49C4-B246-33066ECD875B}" type="pres">
      <dgm:prSet presAssocID="{9BF00F48-2CCE-4072-9580-517B2FB08FD0}" presName="spaceBetweenRectangles" presStyleCnt="0"/>
      <dgm:spPr/>
      <dgm:t>
        <a:bodyPr/>
        <a:lstStyle/>
        <a:p>
          <a:endParaRPr lang="en-US"/>
        </a:p>
      </dgm:t>
    </dgm:pt>
    <dgm:pt modelId="{4D6A84F0-F5F2-4C7E-8FF9-9F43E40D75E3}" type="pres">
      <dgm:prSet presAssocID="{3AD580E4-1BC2-4627-9C84-6B77B8618612}" presName="parentLin" presStyleCnt="0"/>
      <dgm:spPr/>
      <dgm:t>
        <a:bodyPr/>
        <a:lstStyle/>
        <a:p>
          <a:endParaRPr lang="en-US"/>
        </a:p>
      </dgm:t>
    </dgm:pt>
    <dgm:pt modelId="{9570C7B7-A17B-4E5C-966E-142C6C8BFB0F}" type="pres">
      <dgm:prSet presAssocID="{3AD580E4-1BC2-4627-9C84-6B77B8618612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DE342DC4-E21E-4030-B590-2E3488EB2268}" type="pres">
      <dgm:prSet presAssocID="{3AD580E4-1BC2-4627-9C84-6B77B861861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279A5-F552-4987-9406-95ED2D8038E5}" type="pres">
      <dgm:prSet presAssocID="{3AD580E4-1BC2-4627-9C84-6B77B8618612}" presName="negativeSpace" presStyleCnt="0"/>
      <dgm:spPr/>
      <dgm:t>
        <a:bodyPr/>
        <a:lstStyle/>
        <a:p>
          <a:endParaRPr lang="en-US"/>
        </a:p>
      </dgm:t>
    </dgm:pt>
    <dgm:pt modelId="{EE42B294-894B-4780-9126-C347693B2E2A}" type="pres">
      <dgm:prSet presAssocID="{3AD580E4-1BC2-4627-9C84-6B77B861861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CFA4EE-C5C6-4863-A358-316231EF71B3}" type="presOf" srcId="{AA10188B-4347-4168-BFAB-AD31FA7D5517}" destId="{CAD6A11D-EDB2-4FDE-9512-5D4049CACD67}" srcOrd="0" destOrd="0" presId="urn:microsoft.com/office/officeart/2005/8/layout/list1"/>
    <dgm:cxn modelId="{B3BF58E8-A068-40A9-AB95-F829F1E54F0B}" srcId="{4EA0ADAE-7521-46ED-8062-2422FAA68FEF}" destId="{31F2F40B-CD8B-4B98-B783-31B3B466B6F8}" srcOrd="3" destOrd="0" parTransId="{B6CE9B77-23B7-4128-9F48-AD58390231D6}" sibTransId="{D3849E4F-787D-4BF9-8D03-E42F9B547FE0}"/>
    <dgm:cxn modelId="{BDBC51FB-5702-42E8-825E-8A0C340613C3}" type="presOf" srcId="{31F2F40B-CD8B-4B98-B783-31B3B466B6F8}" destId="{913E60A8-9A86-43EA-895C-87BC0BFA7F44}" srcOrd="1" destOrd="0" presId="urn:microsoft.com/office/officeart/2005/8/layout/list1"/>
    <dgm:cxn modelId="{D09F34F2-E83F-4351-8D63-6E4A2114FC2B}" type="presOf" srcId="{31F2F40B-CD8B-4B98-B783-31B3B466B6F8}" destId="{8F7D4F0D-C31D-45AA-8437-49141525B226}" srcOrd="0" destOrd="0" presId="urn:microsoft.com/office/officeart/2005/8/layout/list1"/>
    <dgm:cxn modelId="{496349B4-A647-4879-9C05-0F6D6C497079}" type="presOf" srcId="{09387F1B-5D62-456B-9697-18B21847F4E9}" destId="{9D578EBE-C40C-4EA3-80C2-E6F5DDB083B9}" srcOrd="1" destOrd="0" presId="urn:microsoft.com/office/officeart/2005/8/layout/list1"/>
    <dgm:cxn modelId="{2544E5F1-69B0-4F98-BF2C-71AF43FBAEE3}" type="presOf" srcId="{DB5F5CB4-968E-4F94-8C02-15687A7B0886}" destId="{8137DEE9-2DED-4259-B714-CA84C048E890}" srcOrd="1" destOrd="0" presId="urn:microsoft.com/office/officeart/2005/8/layout/list1"/>
    <dgm:cxn modelId="{137726DD-D9D7-4CBC-AA90-B88E13574F67}" type="presOf" srcId="{AA10188B-4347-4168-BFAB-AD31FA7D5517}" destId="{0ABB2199-4857-48E8-86EE-AC9D92B3EA2E}" srcOrd="1" destOrd="0" presId="urn:microsoft.com/office/officeart/2005/8/layout/list1"/>
    <dgm:cxn modelId="{EF1313BB-1A85-49C5-B803-7D431BF5ACA9}" type="presOf" srcId="{DB5F5CB4-968E-4F94-8C02-15687A7B0886}" destId="{EC6F486F-1A98-4FCD-8D61-CD8FF9B32F9D}" srcOrd="0" destOrd="0" presId="urn:microsoft.com/office/officeart/2005/8/layout/list1"/>
    <dgm:cxn modelId="{EBB63E75-6CFB-418F-8277-3A3EDF22AC54}" srcId="{4EA0ADAE-7521-46ED-8062-2422FAA68FEF}" destId="{DC5DC03F-DB98-48FA-BDA1-72A47AC3DBCC}" srcOrd="0" destOrd="0" parTransId="{A7868174-1F5A-4225-AE64-254D4CC735B4}" sibTransId="{5BB23D46-C4B6-4D57-A53D-51EF0497B458}"/>
    <dgm:cxn modelId="{5DDADE21-9855-4450-A3EC-424A5DAE15ED}" srcId="{4EA0ADAE-7521-46ED-8062-2422FAA68FEF}" destId="{09387F1B-5D62-456B-9697-18B21847F4E9}" srcOrd="1" destOrd="0" parTransId="{0B919D0E-BB8B-4F8A-A68D-2691D7E561FD}" sibTransId="{419E33AC-6254-4712-A866-94DCC0CCB27F}"/>
    <dgm:cxn modelId="{1837A49F-877D-43D5-BB95-90412215C74D}" type="presOf" srcId="{DC5DC03F-DB98-48FA-BDA1-72A47AC3DBCC}" destId="{C75514C3-E5A4-400B-AA67-28F8B34EE9E1}" srcOrd="1" destOrd="0" presId="urn:microsoft.com/office/officeart/2005/8/layout/list1"/>
    <dgm:cxn modelId="{A1B2FE81-B82A-45DF-BCAD-854420922C94}" type="presOf" srcId="{3AD580E4-1BC2-4627-9C84-6B77B8618612}" destId="{9570C7B7-A17B-4E5C-966E-142C6C8BFB0F}" srcOrd="0" destOrd="0" presId="urn:microsoft.com/office/officeart/2005/8/layout/list1"/>
    <dgm:cxn modelId="{F0BDAF70-ADD4-44F1-A021-3CA0821D2A8C}" srcId="{4EA0ADAE-7521-46ED-8062-2422FAA68FEF}" destId="{DB5F5CB4-968E-4F94-8C02-15687A7B0886}" srcOrd="2" destOrd="0" parTransId="{AA9B7985-1571-42CB-89F9-3F5BDD15FA48}" sibTransId="{27B44373-B10D-4472-A4CB-9C800FD0CB9E}"/>
    <dgm:cxn modelId="{02D5B1F7-2E8F-40BE-B09D-3C591C0A8A2B}" type="presOf" srcId="{09387F1B-5D62-456B-9697-18B21847F4E9}" destId="{F5917EC9-D32E-4650-8AAB-9FC122575680}" srcOrd="0" destOrd="0" presId="urn:microsoft.com/office/officeart/2005/8/layout/list1"/>
    <dgm:cxn modelId="{9091BB88-C792-4039-9F12-65F910588306}" type="presOf" srcId="{DC5DC03F-DB98-48FA-BDA1-72A47AC3DBCC}" destId="{DAF91663-3830-4D3D-9756-AA2C808DD0ED}" srcOrd="0" destOrd="0" presId="urn:microsoft.com/office/officeart/2005/8/layout/list1"/>
    <dgm:cxn modelId="{546C2476-42A0-4D96-BC37-57906A393A8F}" srcId="{4EA0ADAE-7521-46ED-8062-2422FAA68FEF}" destId="{AA10188B-4347-4168-BFAB-AD31FA7D5517}" srcOrd="4" destOrd="0" parTransId="{573617E7-0EAF-49F0-95BB-6A1E56BCDA29}" sibTransId="{9BF00F48-2CCE-4072-9580-517B2FB08FD0}"/>
    <dgm:cxn modelId="{6ACB180E-779F-44AC-88ED-06193810A76B}" srcId="{4EA0ADAE-7521-46ED-8062-2422FAA68FEF}" destId="{3AD580E4-1BC2-4627-9C84-6B77B8618612}" srcOrd="5" destOrd="0" parTransId="{564CD225-E111-4510-BEA2-B4CA9BCD9B68}" sibTransId="{DDC70EAE-B92E-4DE3-BA1A-C937E1D724D8}"/>
    <dgm:cxn modelId="{92EBE684-E7E1-4976-86D5-44120923BAB2}" type="presOf" srcId="{3AD580E4-1BC2-4627-9C84-6B77B8618612}" destId="{DE342DC4-E21E-4030-B590-2E3488EB2268}" srcOrd="1" destOrd="0" presId="urn:microsoft.com/office/officeart/2005/8/layout/list1"/>
    <dgm:cxn modelId="{53883A65-B726-4C94-B60F-76D5665AB8D1}" type="presOf" srcId="{4EA0ADAE-7521-46ED-8062-2422FAA68FEF}" destId="{BB84C59F-211D-4AB6-A95D-5260BF042407}" srcOrd="0" destOrd="0" presId="urn:microsoft.com/office/officeart/2005/8/layout/list1"/>
    <dgm:cxn modelId="{C1276F08-EA03-4946-B049-AC499856C867}" type="presParOf" srcId="{BB84C59F-211D-4AB6-A95D-5260BF042407}" destId="{01F7D745-E0E1-4D25-A37B-76D371353567}" srcOrd="0" destOrd="0" presId="urn:microsoft.com/office/officeart/2005/8/layout/list1"/>
    <dgm:cxn modelId="{705DEB9D-758C-409D-8310-545416083CEB}" type="presParOf" srcId="{01F7D745-E0E1-4D25-A37B-76D371353567}" destId="{DAF91663-3830-4D3D-9756-AA2C808DD0ED}" srcOrd="0" destOrd="0" presId="urn:microsoft.com/office/officeart/2005/8/layout/list1"/>
    <dgm:cxn modelId="{9325380C-142E-4E0A-A801-5A4C8D765D0C}" type="presParOf" srcId="{01F7D745-E0E1-4D25-A37B-76D371353567}" destId="{C75514C3-E5A4-400B-AA67-28F8B34EE9E1}" srcOrd="1" destOrd="0" presId="urn:microsoft.com/office/officeart/2005/8/layout/list1"/>
    <dgm:cxn modelId="{FD4E6197-24A0-40F8-8EE7-D4661FC539E7}" type="presParOf" srcId="{BB84C59F-211D-4AB6-A95D-5260BF042407}" destId="{CFD9AF67-98E4-41E4-A4E8-2B8D22FA5B8F}" srcOrd="1" destOrd="0" presId="urn:microsoft.com/office/officeart/2005/8/layout/list1"/>
    <dgm:cxn modelId="{00875531-563E-44E3-9CC3-C2EE25B50687}" type="presParOf" srcId="{BB84C59F-211D-4AB6-A95D-5260BF042407}" destId="{A027B7A7-EF75-41E2-9B73-FB3CF40D8265}" srcOrd="2" destOrd="0" presId="urn:microsoft.com/office/officeart/2005/8/layout/list1"/>
    <dgm:cxn modelId="{B83636BB-8ACE-41C3-B659-D95E3CA1BC7D}" type="presParOf" srcId="{BB84C59F-211D-4AB6-A95D-5260BF042407}" destId="{2EA7091B-0D62-4DE3-ACC5-F2C758DA3275}" srcOrd="3" destOrd="0" presId="urn:microsoft.com/office/officeart/2005/8/layout/list1"/>
    <dgm:cxn modelId="{B85C8B6A-10BE-4570-A5C5-E02EBFBA8730}" type="presParOf" srcId="{BB84C59F-211D-4AB6-A95D-5260BF042407}" destId="{3334A6CA-4449-4653-B974-A34E2DFE7EB4}" srcOrd="4" destOrd="0" presId="urn:microsoft.com/office/officeart/2005/8/layout/list1"/>
    <dgm:cxn modelId="{3E75F18F-B87F-434D-9BAE-8C58FE4D5C72}" type="presParOf" srcId="{3334A6CA-4449-4653-B974-A34E2DFE7EB4}" destId="{F5917EC9-D32E-4650-8AAB-9FC122575680}" srcOrd="0" destOrd="0" presId="urn:microsoft.com/office/officeart/2005/8/layout/list1"/>
    <dgm:cxn modelId="{B7CEDDB2-A82C-410F-888E-527D13830BCF}" type="presParOf" srcId="{3334A6CA-4449-4653-B974-A34E2DFE7EB4}" destId="{9D578EBE-C40C-4EA3-80C2-E6F5DDB083B9}" srcOrd="1" destOrd="0" presId="urn:microsoft.com/office/officeart/2005/8/layout/list1"/>
    <dgm:cxn modelId="{9EA8D953-5208-47FE-99E2-470378584FA2}" type="presParOf" srcId="{BB84C59F-211D-4AB6-A95D-5260BF042407}" destId="{84F7A5D8-BEF7-41CF-B44D-492462568181}" srcOrd="5" destOrd="0" presId="urn:microsoft.com/office/officeart/2005/8/layout/list1"/>
    <dgm:cxn modelId="{4F7DEFB4-E7A5-4C55-8A3F-762A1E5918ED}" type="presParOf" srcId="{BB84C59F-211D-4AB6-A95D-5260BF042407}" destId="{1DF6A21B-4693-4895-9CA3-C8D79D152010}" srcOrd="6" destOrd="0" presId="urn:microsoft.com/office/officeart/2005/8/layout/list1"/>
    <dgm:cxn modelId="{197B29D5-E3B0-41B9-9BE0-35F9BB1A0216}" type="presParOf" srcId="{BB84C59F-211D-4AB6-A95D-5260BF042407}" destId="{C5123AD7-7531-4C37-8F7E-BD15AFA53FF6}" srcOrd="7" destOrd="0" presId="urn:microsoft.com/office/officeart/2005/8/layout/list1"/>
    <dgm:cxn modelId="{6CBD0A40-3C24-4C0F-8311-109AD9BFA665}" type="presParOf" srcId="{BB84C59F-211D-4AB6-A95D-5260BF042407}" destId="{D81348EC-64D4-454A-83A4-3069B340062F}" srcOrd="8" destOrd="0" presId="urn:microsoft.com/office/officeart/2005/8/layout/list1"/>
    <dgm:cxn modelId="{CC3329D4-C676-447F-A4C9-97462B3301EF}" type="presParOf" srcId="{D81348EC-64D4-454A-83A4-3069B340062F}" destId="{EC6F486F-1A98-4FCD-8D61-CD8FF9B32F9D}" srcOrd="0" destOrd="0" presId="urn:microsoft.com/office/officeart/2005/8/layout/list1"/>
    <dgm:cxn modelId="{5F804674-CF4A-46C8-97E5-1BFD4F2F9CC0}" type="presParOf" srcId="{D81348EC-64D4-454A-83A4-3069B340062F}" destId="{8137DEE9-2DED-4259-B714-CA84C048E890}" srcOrd="1" destOrd="0" presId="urn:microsoft.com/office/officeart/2005/8/layout/list1"/>
    <dgm:cxn modelId="{9EC54DE0-6C05-4574-90BA-91EE550AD869}" type="presParOf" srcId="{BB84C59F-211D-4AB6-A95D-5260BF042407}" destId="{A833C165-399E-4B57-905F-07B1ECF3223B}" srcOrd="9" destOrd="0" presId="urn:microsoft.com/office/officeart/2005/8/layout/list1"/>
    <dgm:cxn modelId="{D46E2D12-21C8-448B-816F-A4C57BE06D1B}" type="presParOf" srcId="{BB84C59F-211D-4AB6-A95D-5260BF042407}" destId="{7AAEA170-77BA-49DE-AC7C-D1200234827E}" srcOrd="10" destOrd="0" presId="urn:microsoft.com/office/officeart/2005/8/layout/list1"/>
    <dgm:cxn modelId="{E7987574-8190-4A37-8E7C-7471FB128F82}" type="presParOf" srcId="{BB84C59F-211D-4AB6-A95D-5260BF042407}" destId="{12CB222C-781D-44DD-B1DB-62CD4C1849B6}" srcOrd="11" destOrd="0" presId="urn:microsoft.com/office/officeart/2005/8/layout/list1"/>
    <dgm:cxn modelId="{11C889C7-8B75-4A12-A529-8613F1617EF8}" type="presParOf" srcId="{BB84C59F-211D-4AB6-A95D-5260BF042407}" destId="{7AB0DCD8-A1E8-431E-AA40-E045DF26DB1A}" srcOrd="12" destOrd="0" presId="urn:microsoft.com/office/officeart/2005/8/layout/list1"/>
    <dgm:cxn modelId="{078CFB82-8A5F-4479-BC9D-0A5B3DA5111C}" type="presParOf" srcId="{7AB0DCD8-A1E8-431E-AA40-E045DF26DB1A}" destId="{8F7D4F0D-C31D-45AA-8437-49141525B226}" srcOrd="0" destOrd="0" presId="urn:microsoft.com/office/officeart/2005/8/layout/list1"/>
    <dgm:cxn modelId="{8EBCE1F7-73FC-48C3-85F8-B7245E05ADF2}" type="presParOf" srcId="{7AB0DCD8-A1E8-431E-AA40-E045DF26DB1A}" destId="{913E60A8-9A86-43EA-895C-87BC0BFA7F44}" srcOrd="1" destOrd="0" presId="urn:microsoft.com/office/officeart/2005/8/layout/list1"/>
    <dgm:cxn modelId="{D1B7A529-C600-4B2A-B239-071F8D7DBB1E}" type="presParOf" srcId="{BB84C59F-211D-4AB6-A95D-5260BF042407}" destId="{CE6D053A-DA39-4734-81EE-CFCC6480F7B4}" srcOrd="13" destOrd="0" presId="urn:microsoft.com/office/officeart/2005/8/layout/list1"/>
    <dgm:cxn modelId="{42D025B7-DD4A-4CF8-8911-80CCE834AA7A}" type="presParOf" srcId="{BB84C59F-211D-4AB6-A95D-5260BF042407}" destId="{C958A512-9F29-4515-9949-1417C521C0DF}" srcOrd="14" destOrd="0" presId="urn:microsoft.com/office/officeart/2005/8/layout/list1"/>
    <dgm:cxn modelId="{A11E9762-A1C5-40F3-987D-C1113A2452AD}" type="presParOf" srcId="{BB84C59F-211D-4AB6-A95D-5260BF042407}" destId="{06EB17A5-1DE1-486E-BBFE-5C6E256A023D}" srcOrd="15" destOrd="0" presId="urn:microsoft.com/office/officeart/2005/8/layout/list1"/>
    <dgm:cxn modelId="{5677DE7E-B8E9-4E14-B30A-558544A8D315}" type="presParOf" srcId="{BB84C59F-211D-4AB6-A95D-5260BF042407}" destId="{B5C9B0E2-A140-4321-8C8F-3F5E78A9A96A}" srcOrd="16" destOrd="0" presId="urn:microsoft.com/office/officeart/2005/8/layout/list1"/>
    <dgm:cxn modelId="{2284ADA8-43E6-4E3F-AE03-B30AA9B00EBA}" type="presParOf" srcId="{B5C9B0E2-A140-4321-8C8F-3F5E78A9A96A}" destId="{CAD6A11D-EDB2-4FDE-9512-5D4049CACD67}" srcOrd="0" destOrd="0" presId="urn:microsoft.com/office/officeart/2005/8/layout/list1"/>
    <dgm:cxn modelId="{2DF2778F-744F-45D6-9830-DF52EAAF0CD8}" type="presParOf" srcId="{B5C9B0E2-A140-4321-8C8F-3F5E78A9A96A}" destId="{0ABB2199-4857-48E8-86EE-AC9D92B3EA2E}" srcOrd="1" destOrd="0" presId="urn:microsoft.com/office/officeart/2005/8/layout/list1"/>
    <dgm:cxn modelId="{38FD2985-F02C-44F5-BE4B-522DFDEAA079}" type="presParOf" srcId="{BB84C59F-211D-4AB6-A95D-5260BF042407}" destId="{EEB79E07-EB14-4438-AA93-A58C2F199F4B}" srcOrd="17" destOrd="0" presId="urn:microsoft.com/office/officeart/2005/8/layout/list1"/>
    <dgm:cxn modelId="{7E5CD1E0-0DF4-4CBF-9F9D-BE29D93B2470}" type="presParOf" srcId="{BB84C59F-211D-4AB6-A95D-5260BF042407}" destId="{EFD391A7-5047-4B74-B0EB-4C3D9530C51C}" srcOrd="18" destOrd="0" presId="urn:microsoft.com/office/officeart/2005/8/layout/list1"/>
    <dgm:cxn modelId="{B1EE216F-EBC0-4CD7-AE12-D67DCDEDBCE3}" type="presParOf" srcId="{BB84C59F-211D-4AB6-A95D-5260BF042407}" destId="{A50B1715-4DF4-49C4-B246-33066ECD875B}" srcOrd="19" destOrd="0" presId="urn:microsoft.com/office/officeart/2005/8/layout/list1"/>
    <dgm:cxn modelId="{D79E6736-391E-4BC0-9822-CF746A9E28C3}" type="presParOf" srcId="{BB84C59F-211D-4AB6-A95D-5260BF042407}" destId="{4D6A84F0-F5F2-4C7E-8FF9-9F43E40D75E3}" srcOrd="20" destOrd="0" presId="urn:microsoft.com/office/officeart/2005/8/layout/list1"/>
    <dgm:cxn modelId="{93084A30-1275-4BF1-AEF4-60C985C3674A}" type="presParOf" srcId="{4D6A84F0-F5F2-4C7E-8FF9-9F43E40D75E3}" destId="{9570C7B7-A17B-4E5C-966E-142C6C8BFB0F}" srcOrd="0" destOrd="0" presId="urn:microsoft.com/office/officeart/2005/8/layout/list1"/>
    <dgm:cxn modelId="{5A8EC628-5F95-4640-AF80-DA479F2809B0}" type="presParOf" srcId="{4D6A84F0-F5F2-4C7E-8FF9-9F43E40D75E3}" destId="{DE342DC4-E21E-4030-B590-2E3488EB2268}" srcOrd="1" destOrd="0" presId="urn:microsoft.com/office/officeart/2005/8/layout/list1"/>
    <dgm:cxn modelId="{D623B8C8-E36B-426D-9A56-968E057FA3CD}" type="presParOf" srcId="{BB84C59F-211D-4AB6-A95D-5260BF042407}" destId="{834279A5-F552-4987-9406-95ED2D8038E5}" srcOrd="21" destOrd="0" presId="urn:microsoft.com/office/officeart/2005/8/layout/list1"/>
    <dgm:cxn modelId="{83D2AF12-5514-4236-BA1E-015742396D4E}" type="presParOf" srcId="{BB84C59F-211D-4AB6-A95D-5260BF042407}" destId="{EE42B294-894B-4780-9126-C347693B2E2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5E2067-D6F7-453A-821A-33CE823AF72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12607A-C81E-4B86-AD3D-83B9A4EE9CAD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Perhitungan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ulang</a:t>
          </a:r>
          <a:endParaRPr lang="en-US" sz="2400" dirty="0">
            <a:solidFill>
              <a:schemeClr val="tx1"/>
            </a:solidFill>
          </a:endParaRPr>
        </a:p>
      </dgm:t>
    </dgm:pt>
    <dgm:pt modelId="{76127811-7B8E-40D1-8708-E1F5C21E0ADB}" type="parTrans" cxnId="{8BFBAB9D-D4D2-4206-9E64-0D9CA518019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48685B1-995E-4F93-A7E5-59B3B8D875C2}" type="sibTrans" cxnId="{8BFBAB9D-D4D2-4206-9E64-0D9CA518019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0F3825BF-EE4F-42D0-A0A4-4F8BC3A08604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Mengecek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konsistensi</a:t>
          </a:r>
          <a:r>
            <a:rPr lang="en-US" sz="2400" dirty="0" smtClean="0">
              <a:solidFill>
                <a:schemeClr val="tx1"/>
              </a:solidFill>
            </a:rPr>
            <a:t> data</a:t>
          </a:r>
          <a:endParaRPr lang="en-US" sz="2400" dirty="0">
            <a:solidFill>
              <a:schemeClr val="tx1"/>
            </a:solidFill>
          </a:endParaRPr>
        </a:p>
      </dgm:t>
    </dgm:pt>
    <dgm:pt modelId="{945770F8-B07A-42ED-A4FD-D6801A2092D1}" type="parTrans" cxnId="{1F9801E7-342E-4D3F-92A5-5CF4A4763B8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D09DDB0-05D6-4965-9A49-4A1B7FC56C03}" type="sibTrans" cxnId="{1F9801E7-342E-4D3F-92A5-5CF4A4763B8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B94559E-0CBA-4757-AE0A-B38F0120C76B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Membandingkan</a:t>
          </a:r>
          <a:r>
            <a:rPr lang="en-US" sz="2400" dirty="0" smtClean="0">
              <a:solidFill>
                <a:schemeClr val="tx1"/>
              </a:solidFill>
            </a:rPr>
            <a:t> data yang </a:t>
          </a:r>
          <a:r>
            <a:rPr lang="en-US" sz="2400" dirty="0" err="1" smtClean="0">
              <a:solidFill>
                <a:schemeClr val="tx1"/>
              </a:solidFill>
            </a:rPr>
            <a:t>dihasilkan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dengan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kumpulan</a:t>
          </a:r>
          <a:r>
            <a:rPr lang="en-US" sz="2400" dirty="0" smtClean="0">
              <a:solidFill>
                <a:schemeClr val="tx1"/>
              </a:solidFill>
            </a:rPr>
            <a:t> data lain</a:t>
          </a:r>
          <a:endParaRPr lang="en-US" sz="2400" dirty="0">
            <a:solidFill>
              <a:schemeClr val="tx1"/>
            </a:solidFill>
          </a:endParaRPr>
        </a:p>
      </dgm:t>
    </dgm:pt>
    <dgm:pt modelId="{E72AC046-DCD9-4E08-91A9-B246D499F38D}" type="parTrans" cxnId="{57F23549-E402-49BD-840C-292359CF8A1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8C0F739-819F-4443-A011-5DF466670FB2}" type="sibTrans" cxnId="{57F23549-E402-49BD-840C-292359CF8A1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A7E10C0-F095-4AA3-B726-1A3ADA64F3F4}" type="pres">
      <dgm:prSet presAssocID="{D65E2067-D6F7-453A-821A-33CE823AF7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3A465E-3536-4FF9-AB12-2809E844D821}" type="pres">
      <dgm:prSet presAssocID="{8912607A-C81E-4B86-AD3D-83B9A4EE9CAD}" presName="parentLin" presStyleCnt="0"/>
      <dgm:spPr/>
    </dgm:pt>
    <dgm:pt modelId="{98843958-1359-4FA6-8163-5E0903E878B5}" type="pres">
      <dgm:prSet presAssocID="{8912607A-C81E-4B86-AD3D-83B9A4EE9CA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B8FD449-DFE1-4B6A-9B87-D4FE0B6133DC}" type="pres">
      <dgm:prSet presAssocID="{8912607A-C81E-4B86-AD3D-83B9A4EE9CA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1EB35-D70D-494D-AE39-C312C43E1B02}" type="pres">
      <dgm:prSet presAssocID="{8912607A-C81E-4B86-AD3D-83B9A4EE9CAD}" presName="negativeSpace" presStyleCnt="0"/>
      <dgm:spPr/>
    </dgm:pt>
    <dgm:pt modelId="{A47834FB-5594-4D11-9D25-CDF4D13F6EB1}" type="pres">
      <dgm:prSet presAssocID="{8912607A-C81E-4B86-AD3D-83B9A4EE9CAD}" presName="childText" presStyleLbl="conFgAcc1" presStyleIdx="0" presStyleCnt="3">
        <dgm:presLayoutVars>
          <dgm:bulletEnabled val="1"/>
        </dgm:presLayoutVars>
      </dgm:prSet>
      <dgm:spPr/>
    </dgm:pt>
    <dgm:pt modelId="{F82F51F9-3A5C-4B40-904B-C82F39908AD8}" type="pres">
      <dgm:prSet presAssocID="{648685B1-995E-4F93-A7E5-59B3B8D875C2}" presName="spaceBetweenRectangles" presStyleCnt="0"/>
      <dgm:spPr/>
    </dgm:pt>
    <dgm:pt modelId="{0F18493E-E478-42C1-BFBF-75638B0A0DEE}" type="pres">
      <dgm:prSet presAssocID="{0F3825BF-EE4F-42D0-A0A4-4F8BC3A08604}" presName="parentLin" presStyleCnt="0"/>
      <dgm:spPr/>
    </dgm:pt>
    <dgm:pt modelId="{312F05E8-5A9F-42B7-9252-2FD52F19B3A0}" type="pres">
      <dgm:prSet presAssocID="{0F3825BF-EE4F-42D0-A0A4-4F8BC3A0860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074F4CB-30DE-4E9E-8EC6-6A8224DE62B3}" type="pres">
      <dgm:prSet presAssocID="{0F3825BF-EE4F-42D0-A0A4-4F8BC3A086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EE4E6-1B1B-40E6-94C4-11ED80D76D8F}" type="pres">
      <dgm:prSet presAssocID="{0F3825BF-EE4F-42D0-A0A4-4F8BC3A08604}" presName="negativeSpace" presStyleCnt="0"/>
      <dgm:spPr/>
    </dgm:pt>
    <dgm:pt modelId="{3E4F1D67-6067-4B01-93B8-4A25CBA47F78}" type="pres">
      <dgm:prSet presAssocID="{0F3825BF-EE4F-42D0-A0A4-4F8BC3A08604}" presName="childText" presStyleLbl="conFgAcc1" presStyleIdx="1" presStyleCnt="3">
        <dgm:presLayoutVars>
          <dgm:bulletEnabled val="1"/>
        </dgm:presLayoutVars>
      </dgm:prSet>
      <dgm:spPr/>
    </dgm:pt>
    <dgm:pt modelId="{321BF970-34B9-49E7-BE42-C236E560755D}" type="pres">
      <dgm:prSet presAssocID="{9D09DDB0-05D6-4965-9A49-4A1B7FC56C03}" presName="spaceBetweenRectangles" presStyleCnt="0"/>
      <dgm:spPr/>
    </dgm:pt>
    <dgm:pt modelId="{69FA1EF5-48BD-4826-A85C-66E7153550B2}" type="pres">
      <dgm:prSet presAssocID="{4B94559E-0CBA-4757-AE0A-B38F0120C76B}" presName="parentLin" presStyleCnt="0"/>
      <dgm:spPr/>
    </dgm:pt>
    <dgm:pt modelId="{5641ECDF-DADC-4BF0-B65E-C80714786EE1}" type="pres">
      <dgm:prSet presAssocID="{4B94559E-0CBA-4757-AE0A-B38F0120C76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83A3EF5-D57A-46F0-9FA9-48B0317CA718}" type="pres">
      <dgm:prSet presAssocID="{4B94559E-0CBA-4757-AE0A-B38F0120C76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9CC51-87CE-46FE-9443-5036B0426BC9}" type="pres">
      <dgm:prSet presAssocID="{4B94559E-0CBA-4757-AE0A-B38F0120C76B}" presName="negativeSpace" presStyleCnt="0"/>
      <dgm:spPr/>
    </dgm:pt>
    <dgm:pt modelId="{782C7C5C-9C4B-4C08-BEE4-D48B341315FA}" type="pres">
      <dgm:prSet presAssocID="{4B94559E-0CBA-4757-AE0A-B38F0120C76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1DFCD79-4A3A-406D-9062-2175E39E4CE9}" type="presOf" srcId="{8912607A-C81E-4B86-AD3D-83B9A4EE9CAD}" destId="{98843958-1359-4FA6-8163-5E0903E878B5}" srcOrd="0" destOrd="0" presId="urn:microsoft.com/office/officeart/2005/8/layout/list1"/>
    <dgm:cxn modelId="{5819C4B8-B4A5-4998-82D7-37C671650242}" type="presOf" srcId="{4B94559E-0CBA-4757-AE0A-B38F0120C76B}" destId="{283A3EF5-D57A-46F0-9FA9-48B0317CA718}" srcOrd="1" destOrd="0" presId="urn:microsoft.com/office/officeart/2005/8/layout/list1"/>
    <dgm:cxn modelId="{8BFBAB9D-D4D2-4206-9E64-0D9CA5180197}" srcId="{D65E2067-D6F7-453A-821A-33CE823AF72D}" destId="{8912607A-C81E-4B86-AD3D-83B9A4EE9CAD}" srcOrd="0" destOrd="0" parTransId="{76127811-7B8E-40D1-8708-E1F5C21E0ADB}" sibTransId="{648685B1-995E-4F93-A7E5-59B3B8D875C2}"/>
    <dgm:cxn modelId="{E63E10E2-25C4-46AE-866B-577652E824CC}" type="presOf" srcId="{8912607A-C81E-4B86-AD3D-83B9A4EE9CAD}" destId="{BB8FD449-DFE1-4B6A-9B87-D4FE0B6133DC}" srcOrd="1" destOrd="0" presId="urn:microsoft.com/office/officeart/2005/8/layout/list1"/>
    <dgm:cxn modelId="{57F23549-E402-49BD-840C-292359CF8A19}" srcId="{D65E2067-D6F7-453A-821A-33CE823AF72D}" destId="{4B94559E-0CBA-4757-AE0A-B38F0120C76B}" srcOrd="2" destOrd="0" parTransId="{E72AC046-DCD9-4E08-91A9-B246D499F38D}" sibTransId="{28C0F739-819F-4443-A011-5DF466670FB2}"/>
    <dgm:cxn modelId="{905B71DE-E31B-447D-86F4-9D6FE961C3B4}" type="presOf" srcId="{0F3825BF-EE4F-42D0-A0A4-4F8BC3A08604}" destId="{312F05E8-5A9F-42B7-9252-2FD52F19B3A0}" srcOrd="0" destOrd="0" presId="urn:microsoft.com/office/officeart/2005/8/layout/list1"/>
    <dgm:cxn modelId="{1F9801E7-342E-4D3F-92A5-5CF4A4763B88}" srcId="{D65E2067-D6F7-453A-821A-33CE823AF72D}" destId="{0F3825BF-EE4F-42D0-A0A4-4F8BC3A08604}" srcOrd="1" destOrd="0" parTransId="{945770F8-B07A-42ED-A4FD-D6801A2092D1}" sibTransId="{9D09DDB0-05D6-4965-9A49-4A1B7FC56C03}"/>
    <dgm:cxn modelId="{EBF8B11D-E408-4E59-AA93-D4876DF0D67D}" type="presOf" srcId="{D65E2067-D6F7-453A-821A-33CE823AF72D}" destId="{BA7E10C0-F095-4AA3-B726-1A3ADA64F3F4}" srcOrd="0" destOrd="0" presId="urn:microsoft.com/office/officeart/2005/8/layout/list1"/>
    <dgm:cxn modelId="{9AD215A7-B0DB-48A5-B7BE-81D5C6088F37}" type="presOf" srcId="{4B94559E-0CBA-4757-AE0A-B38F0120C76B}" destId="{5641ECDF-DADC-4BF0-B65E-C80714786EE1}" srcOrd="0" destOrd="0" presId="urn:microsoft.com/office/officeart/2005/8/layout/list1"/>
    <dgm:cxn modelId="{4F817861-A9C1-49B5-95F5-4D97A91E40F4}" type="presOf" srcId="{0F3825BF-EE4F-42D0-A0A4-4F8BC3A08604}" destId="{1074F4CB-30DE-4E9E-8EC6-6A8224DE62B3}" srcOrd="1" destOrd="0" presId="urn:microsoft.com/office/officeart/2005/8/layout/list1"/>
    <dgm:cxn modelId="{1BEC033A-E998-4208-908E-870B9753EBEF}" type="presParOf" srcId="{BA7E10C0-F095-4AA3-B726-1A3ADA64F3F4}" destId="{4C3A465E-3536-4FF9-AB12-2809E844D821}" srcOrd="0" destOrd="0" presId="urn:microsoft.com/office/officeart/2005/8/layout/list1"/>
    <dgm:cxn modelId="{C3F2D4A5-42BE-4034-9DA5-DEE3C2715097}" type="presParOf" srcId="{4C3A465E-3536-4FF9-AB12-2809E844D821}" destId="{98843958-1359-4FA6-8163-5E0903E878B5}" srcOrd="0" destOrd="0" presId="urn:microsoft.com/office/officeart/2005/8/layout/list1"/>
    <dgm:cxn modelId="{4C574AE3-62CB-4D7D-BF41-37AEB45A17D1}" type="presParOf" srcId="{4C3A465E-3536-4FF9-AB12-2809E844D821}" destId="{BB8FD449-DFE1-4B6A-9B87-D4FE0B6133DC}" srcOrd="1" destOrd="0" presId="urn:microsoft.com/office/officeart/2005/8/layout/list1"/>
    <dgm:cxn modelId="{919EB57E-2255-4BD1-80B5-A4ACD893DD76}" type="presParOf" srcId="{BA7E10C0-F095-4AA3-B726-1A3ADA64F3F4}" destId="{2911EB35-D70D-494D-AE39-C312C43E1B02}" srcOrd="1" destOrd="0" presId="urn:microsoft.com/office/officeart/2005/8/layout/list1"/>
    <dgm:cxn modelId="{7E89273C-1AC3-4A57-89BA-F5356317091F}" type="presParOf" srcId="{BA7E10C0-F095-4AA3-B726-1A3ADA64F3F4}" destId="{A47834FB-5594-4D11-9D25-CDF4D13F6EB1}" srcOrd="2" destOrd="0" presId="urn:microsoft.com/office/officeart/2005/8/layout/list1"/>
    <dgm:cxn modelId="{E89C980F-FA1A-4AA6-8BD0-DF90FB0F2ED2}" type="presParOf" srcId="{BA7E10C0-F095-4AA3-B726-1A3ADA64F3F4}" destId="{F82F51F9-3A5C-4B40-904B-C82F39908AD8}" srcOrd="3" destOrd="0" presId="urn:microsoft.com/office/officeart/2005/8/layout/list1"/>
    <dgm:cxn modelId="{C52E503A-4FAE-4C89-B687-932CD99FDB9E}" type="presParOf" srcId="{BA7E10C0-F095-4AA3-B726-1A3ADA64F3F4}" destId="{0F18493E-E478-42C1-BFBF-75638B0A0DEE}" srcOrd="4" destOrd="0" presId="urn:microsoft.com/office/officeart/2005/8/layout/list1"/>
    <dgm:cxn modelId="{1EDE0C30-5312-496D-BA2F-2547B6EFECF8}" type="presParOf" srcId="{0F18493E-E478-42C1-BFBF-75638B0A0DEE}" destId="{312F05E8-5A9F-42B7-9252-2FD52F19B3A0}" srcOrd="0" destOrd="0" presId="urn:microsoft.com/office/officeart/2005/8/layout/list1"/>
    <dgm:cxn modelId="{5F9CEDE0-BD82-46F8-96DD-8CB91931A6D1}" type="presParOf" srcId="{0F18493E-E478-42C1-BFBF-75638B0A0DEE}" destId="{1074F4CB-30DE-4E9E-8EC6-6A8224DE62B3}" srcOrd="1" destOrd="0" presId="urn:microsoft.com/office/officeart/2005/8/layout/list1"/>
    <dgm:cxn modelId="{986B06F7-EB67-45D9-AB79-CF830D315BFA}" type="presParOf" srcId="{BA7E10C0-F095-4AA3-B726-1A3ADA64F3F4}" destId="{695EE4E6-1B1B-40E6-94C4-11ED80D76D8F}" srcOrd="5" destOrd="0" presId="urn:microsoft.com/office/officeart/2005/8/layout/list1"/>
    <dgm:cxn modelId="{E1118881-BF44-4A59-986A-3296BC8BD33E}" type="presParOf" srcId="{BA7E10C0-F095-4AA3-B726-1A3ADA64F3F4}" destId="{3E4F1D67-6067-4B01-93B8-4A25CBA47F78}" srcOrd="6" destOrd="0" presId="urn:microsoft.com/office/officeart/2005/8/layout/list1"/>
    <dgm:cxn modelId="{2423D99D-EEA9-4029-A2F1-557320A3728E}" type="presParOf" srcId="{BA7E10C0-F095-4AA3-B726-1A3ADA64F3F4}" destId="{321BF970-34B9-49E7-BE42-C236E560755D}" srcOrd="7" destOrd="0" presId="urn:microsoft.com/office/officeart/2005/8/layout/list1"/>
    <dgm:cxn modelId="{98004458-8DDF-47A7-978E-C4C3FEA3871A}" type="presParOf" srcId="{BA7E10C0-F095-4AA3-B726-1A3ADA64F3F4}" destId="{69FA1EF5-48BD-4826-A85C-66E7153550B2}" srcOrd="8" destOrd="0" presId="urn:microsoft.com/office/officeart/2005/8/layout/list1"/>
    <dgm:cxn modelId="{3D1C199C-CAE0-4DC7-9DF4-9B27EC95CE43}" type="presParOf" srcId="{69FA1EF5-48BD-4826-A85C-66E7153550B2}" destId="{5641ECDF-DADC-4BF0-B65E-C80714786EE1}" srcOrd="0" destOrd="0" presId="urn:microsoft.com/office/officeart/2005/8/layout/list1"/>
    <dgm:cxn modelId="{1CA46E6D-E171-491B-9FA0-E2D06F3EE720}" type="presParOf" srcId="{69FA1EF5-48BD-4826-A85C-66E7153550B2}" destId="{283A3EF5-D57A-46F0-9FA9-48B0317CA718}" srcOrd="1" destOrd="0" presId="urn:microsoft.com/office/officeart/2005/8/layout/list1"/>
    <dgm:cxn modelId="{C5CEB9F0-CBC1-4626-A601-E3F4C9660E78}" type="presParOf" srcId="{BA7E10C0-F095-4AA3-B726-1A3ADA64F3F4}" destId="{2819CC51-87CE-46FE-9443-5036B0426BC9}" srcOrd="9" destOrd="0" presId="urn:microsoft.com/office/officeart/2005/8/layout/list1"/>
    <dgm:cxn modelId="{688A0E5B-95BD-437D-A882-25704DE3653A}" type="presParOf" srcId="{BA7E10C0-F095-4AA3-B726-1A3ADA64F3F4}" destId="{782C7C5C-9C4B-4C08-BEE4-D48B341315F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082314-32A5-4792-84FD-ECD26B513ED0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CED3A53-5FA9-4A05-8B27-50587C36E9FF}">
      <dgm:prSet phldrT="[Text]"/>
      <dgm:spPr/>
      <dgm:t>
        <a:bodyPr/>
        <a:lstStyle/>
        <a:p>
          <a:r>
            <a:rPr lang="en-US" smtClean="0"/>
            <a:t>Menurut pencatatan </a:t>
          </a:r>
          <a:endParaRPr lang="en-US" dirty="0"/>
        </a:p>
      </dgm:t>
    </dgm:pt>
    <dgm:pt modelId="{12351734-875A-476B-BE5B-1C3749752AB0}" type="parTrans" cxnId="{11840F9D-5F0D-4C0C-8EEA-8345D750D1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34A0083-3691-48F2-B037-61412F9B6F64}" type="sibTrans" cxnId="{11840F9D-5F0D-4C0C-8EEA-8345D750D1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EF985F-0D37-4384-A24E-69DA8EBC1103}">
      <dgm:prSet phldrT="[Text]"/>
      <dgm:spPr/>
      <dgm:t>
        <a:bodyPr/>
        <a:lstStyle/>
        <a:p>
          <a:r>
            <a:rPr lang="en-US" smtClean="0"/>
            <a:t>De jure </a:t>
          </a:r>
          <a:endParaRPr lang="en-US" dirty="0"/>
        </a:p>
      </dgm:t>
    </dgm:pt>
    <dgm:pt modelId="{F282579A-02C9-43E7-B56A-8BD792FD851B}" type="parTrans" cxnId="{7919DED8-BBBF-46D3-8C04-73386E63850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C063F4-0C39-4E4C-AF74-4B3A9E488E9A}" type="sibTrans" cxnId="{7919DED8-BBBF-46D3-8C04-73386E63850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C9D6BA-6F25-4ADE-A5D8-8FB956EBA65C}">
      <dgm:prSet phldrT="[Text]"/>
      <dgm:spPr/>
      <dgm:t>
        <a:bodyPr/>
        <a:lstStyle/>
        <a:p>
          <a:r>
            <a:rPr lang="en-US" smtClean="0"/>
            <a:t>Menurut operasional kerja pencatatan </a:t>
          </a:r>
          <a:endParaRPr lang="en-US" dirty="0"/>
        </a:p>
      </dgm:t>
    </dgm:pt>
    <dgm:pt modelId="{5C95BB25-5D19-4C5D-BEE7-1163B473F06C}" type="parTrans" cxnId="{DD41286E-F9E6-43D6-96D0-5727A8F6C8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6F96368-1E66-42D7-933E-BCE5B3972DA6}" type="sibTrans" cxnId="{DD41286E-F9E6-43D6-96D0-5727A8F6C8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45DCC7-DBE3-4027-9623-F78CCCCC1424}">
      <dgm:prSet phldrT="[Text]"/>
      <dgm:spPr/>
      <dgm:t>
        <a:bodyPr/>
        <a:lstStyle/>
        <a:p>
          <a:r>
            <a:rPr lang="en-US" smtClean="0"/>
            <a:t>Canvasser </a:t>
          </a:r>
          <a:endParaRPr lang="en-US" dirty="0"/>
        </a:p>
      </dgm:t>
    </dgm:pt>
    <dgm:pt modelId="{EB873D10-4EA1-4588-9D71-8BB26C781E95}" type="parTrans" cxnId="{062FF7D5-3F2B-4C8E-B1A4-C5BCDEF88A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94859C6-A7D6-4E0F-8641-FB263A598691}" type="sibTrans" cxnId="{062FF7D5-3F2B-4C8E-B1A4-C5BCDEF88A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06A852-B41D-4003-B76C-4E4C22DCF9D3}">
      <dgm:prSet phldrT="[Text]"/>
      <dgm:spPr/>
      <dgm:t>
        <a:bodyPr/>
        <a:lstStyle/>
        <a:p>
          <a:r>
            <a:rPr lang="en-US" smtClean="0"/>
            <a:t>De facto</a:t>
          </a:r>
          <a:endParaRPr lang="en-US" dirty="0"/>
        </a:p>
      </dgm:t>
    </dgm:pt>
    <dgm:pt modelId="{CB21CC28-71AB-46E9-A4A8-A84D49566902}" type="parTrans" cxnId="{0863FCCD-A621-4B44-B684-52E68B027B4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CB3979A-4386-42E1-B66B-FDA5C1F5B9FD}" type="sibTrans" cxnId="{0863FCCD-A621-4B44-B684-52E68B027B4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B4E5C03-1FAB-4FC6-B848-5BCCAD9DB2B6}">
      <dgm:prSet phldrT="[Text]"/>
      <dgm:spPr/>
      <dgm:t>
        <a:bodyPr/>
        <a:lstStyle/>
        <a:p>
          <a:r>
            <a:rPr lang="en-US" smtClean="0"/>
            <a:t>House holder</a:t>
          </a:r>
          <a:endParaRPr lang="en-US" dirty="0"/>
        </a:p>
      </dgm:t>
    </dgm:pt>
    <dgm:pt modelId="{987B7C76-FE5F-46A7-8E0A-39175CA1BA0E}" type="parTrans" cxnId="{9A6D880B-E207-4C36-8897-D8806F7D31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24AFC0-B2C5-4076-9581-67D104C80476}" type="sibTrans" cxnId="{9A6D880B-E207-4C36-8897-D8806F7D31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CEB39E-2EDB-49D8-AE42-5BA8230B5D3A}" type="pres">
      <dgm:prSet presAssocID="{DD082314-32A5-4792-84FD-ECD26B513E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645789-EA00-4E4C-99D2-474D0ED72BAC}" type="pres">
      <dgm:prSet presAssocID="{9CED3A53-5FA9-4A05-8B27-50587C36E9F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92A2D-5130-40C2-975D-E2C0B7F8012B}" type="pres">
      <dgm:prSet presAssocID="{9CED3A53-5FA9-4A05-8B27-50587C36E9F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628E3-0D8C-4C79-B33B-DFB64A6CFA4F}" type="pres">
      <dgm:prSet presAssocID="{DBC9D6BA-6F25-4ADE-A5D8-8FB956EBA65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EF777-9C6A-4702-B010-647FBEFE5FBA}" type="pres">
      <dgm:prSet presAssocID="{DBC9D6BA-6F25-4ADE-A5D8-8FB956EBA65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02A646-5A78-4040-8CBD-ED364D795BA8}" type="presOf" srcId="{20EF985F-0D37-4384-A24E-69DA8EBC1103}" destId="{D7792A2D-5130-40C2-975D-E2C0B7F8012B}" srcOrd="0" destOrd="0" presId="urn:microsoft.com/office/officeart/2005/8/layout/vList2"/>
    <dgm:cxn modelId="{9A6D880B-E207-4C36-8897-D8806F7D3197}" srcId="{DBC9D6BA-6F25-4ADE-A5D8-8FB956EBA65C}" destId="{0B4E5C03-1FAB-4FC6-B848-5BCCAD9DB2B6}" srcOrd="1" destOrd="0" parTransId="{987B7C76-FE5F-46A7-8E0A-39175CA1BA0E}" sibTransId="{D624AFC0-B2C5-4076-9581-67D104C80476}"/>
    <dgm:cxn modelId="{7919DED8-BBBF-46D3-8C04-73386E638504}" srcId="{9CED3A53-5FA9-4A05-8B27-50587C36E9FF}" destId="{20EF985F-0D37-4384-A24E-69DA8EBC1103}" srcOrd="0" destOrd="0" parTransId="{F282579A-02C9-43E7-B56A-8BD792FD851B}" sibTransId="{03C063F4-0C39-4E4C-AF74-4B3A9E488E9A}"/>
    <dgm:cxn modelId="{11840F9D-5F0D-4C0C-8EEA-8345D750D1AC}" srcId="{DD082314-32A5-4792-84FD-ECD26B513ED0}" destId="{9CED3A53-5FA9-4A05-8B27-50587C36E9FF}" srcOrd="0" destOrd="0" parTransId="{12351734-875A-476B-BE5B-1C3749752AB0}" sibTransId="{C34A0083-3691-48F2-B037-61412F9B6F64}"/>
    <dgm:cxn modelId="{DD41286E-F9E6-43D6-96D0-5727A8F6C8C1}" srcId="{DD082314-32A5-4792-84FD-ECD26B513ED0}" destId="{DBC9D6BA-6F25-4ADE-A5D8-8FB956EBA65C}" srcOrd="1" destOrd="0" parTransId="{5C95BB25-5D19-4C5D-BEE7-1163B473F06C}" sibTransId="{66F96368-1E66-42D7-933E-BCE5B3972DA6}"/>
    <dgm:cxn modelId="{B46A9770-E92F-4375-83E8-15E9ECEF70CE}" type="presOf" srcId="{9CED3A53-5FA9-4A05-8B27-50587C36E9FF}" destId="{66645789-EA00-4E4C-99D2-474D0ED72BAC}" srcOrd="0" destOrd="0" presId="urn:microsoft.com/office/officeart/2005/8/layout/vList2"/>
    <dgm:cxn modelId="{062FF7D5-3F2B-4C8E-B1A4-C5BCDEF88A28}" srcId="{DBC9D6BA-6F25-4ADE-A5D8-8FB956EBA65C}" destId="{7445DCC7-DBE3-4027-9623-F78CCCCC1424}" srcOrd="0" destOrd="0" parTransId="{EB873D10-4EA1-4588-9D71-8BB26C781E95}" sibTransId="{494859C6-A7D6-4E0F-8641-FB263A598691}"/>
    <dgm:cxn modelId="{0863FCCD-A621-4B44-B684-52E68B027B43}" srcId="{9CED3A53-5FA9-4A05-8B27-50587C36E9FF}" destId="{5B06A852-B41D-4003-B76C-4E4C22DCF9D3}" srcOrd="1" destOrd="0" parTransId="{CB21CC28-71AB-46E9-A4A8-A84D49566902}" sibTransId="{5CB3979A-4386-42E1-B66B-FDA5C1F5B9FD}"/>
    <dgm:cxn modelId="{2DE26766-89D9-4148-BE73-5830D85D73A7}" type="presOf" srcId="{DD082314-32A5-4792-84FD-ECD26B513ED0}" destId="{08CEB39E-2EDB-49D8-AE42-5BA8230B5D3A}" srcOrd="0" destOrd="0" presId="urn:microsoft.com/office/officeart/2005/8/layout/vList2"/>
    <dgm:cxn modelId="{1685C9DA-1DB8-4CBA-B80A-B3FE7E551A96}" type="presOf" srcId="{7445DCC7-DBE3-4027-9623-F78CCCCC1424}" destId="{B8FEF777-9C6A-4702-B010-647FBEFE5FBA}" srcOrd="0" destOrd="0" presId="urn:microsoft.com/office/officeart/2005/8/layout/vList2"/>
    <dgm:cxn modelId="{1FD4D186-8FAE-4876-A5A1-9B1ACCF333C1}" type="presOf" srcId="{DBC9D6BA-6F25-4ADE-A5D8-8FB956EBA65C}" destId="{434628E3-0D8C-4C79-B33B-DFB64A6CFA4F}" srcOrd="0" destOrd="0" presId="urn:microsoft.com/office/officeart/2005/8/layout/vList2"/>
    <dgm:cxn modelId="{43586B95-7A4C-4510-BCFF-38EFB05F3272}" type="presOf" srcId="{5B06A852-B41D-4003-B76C-4E4C22DCF9D3}" destId="{D7792A2D-5130-40C2-975D-E2C0B7F8012B}" srcOrd="0" destOrd="1" presId="urn:microsoft.com/office/officeart/2005/8/layout/vList2"/>
    <dgm:cxn modelId="{616391A0-55B5-4D5D-8CF0-C88786709E49}" type="presOf" srcId="{0B4E5C03-1FAB-4FC6-B848-5BCCAD9DB2B6}" destId="{B8FEF777-9C6A-4702-B010-647FBEFE5FBA}" srcOrd="0" destOrd="1" presId="urn:microsoft.com/office/officeart/2005/8/layout/vList2"/>
    <dgm:cxn modelId="{3858B13C-B438-4DDE-B5B9-541CBFCFA63F}" type="presParOf" srcId="{08CEB39E-2EDB-49D8-AE42-5BA8230B5D3A}" destId="{66645789-EA00-4E4C-99D2-474D0ED72BAC}" srcOrd="0" destOrd="0" presId="urn:microsoft.com/office/officeart/2005/8/layout/vList2"/>
    <dgm:cxn modelId="{0B3CEC32-93F6-47A4-9041-77CB5162FA58}" type="presParOf" srcId="{08CEB39E-2EDB-49D8-AE42-5BA8230B5D3A}" destId="{D7792A2D-5130-40C2-975D-E2C0B7F8012B}" srcOrd="1" destOrd="0" presId="urn:microsoft.com/office/officeart/2005/8/layout/vList2"/>
    <dgm:cxn modelId="{49EF2B21-5355-44CE-98C7-3BB674E7AD78}" type="presParOf" srcId="{08CEB39E-2EDB-49D8-AE42-5BA8230B5D3A}" destId="{434628E3-0D8C-4C79-B33B-DFB64A6CFA4F}" srcOrd="2" destOrd="0" presId="urn:microsoft.com/office/officeart/2005/8/layout/vList2"/>
    <dgm:cxn modelId="{A1FC0FF8-6BEC-4543-B566-25DBB6E3CD49}" type="presParOf" srcId="{08CEB39E-2EDB-49D8-AE42-5BA8230B5D3A}" destId="{B8FEF777-9C6A-4702-B010-647FBEFE5FB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FFE07B-6D57-41AE-AFAA-F3DC4D882730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9F30044-7D87-47B5-A00F-D446C0CED479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Geografi dan migrasi</a:t>
          </a:r>
          <a:endParaRPr lang="en-US" dirty="0">
            <a:solidFill>
              <a:schemeClr val="tx1"/>
            </a:solidFill>
          </a:endParaRPr>
        </a:p>
      </dgm:t>
    </dgm:pt>
    <dgm:pt modelId="{D952C4CB-2477-43C8-BE0E-106094DCBB52}" type="parTrans" cxnId="{52DD6C15-0C1B-4006-9687-2CF0E3AD06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3B9348-A915-4EF9-9BEB-8C9768CF1EE4}" type="sibTrans" cxnId="{52DD6C15-0C1B-4006-9687-2CF0E3AD06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843C254-C260-4E78-ACB6-84329A72A558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Rumah Tangga</a:t>
          </a:r>
          <a:endParaRPr lang="en-US" dirty="0">
            <a:solidFill>
              <a:schemeClr val="tx1"/>
            </a:solidFill>
          </a:endParaRPr>
        </a:p>
      </dgm:t>
    </dgm:pt>
    <dgm:pt modelId="{0D3E8B1B-8802-4B43-AF67-7696248D324C}" type="parTrans" cxnId="{F71AA6BE-5D84-44B6-86A3-9F26A07809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06D279-5F34-407E-8CFB-D5F175B5C61E}" type="sibTrans" cxnId="{F71AA6BE-5D84-44B6-86A3-9F26A07809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5EC7711-37A1-4D4C-BD61-78746D9276A9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Karakteristik sosial dan demografi</a:t>
          </a:r>
          <a:endParaRPr lang="en-US" dirty="0">
            <a:solidFill>
              <a:schemeClr val="tx1"/>
            </a:solidFill>
          </a:endParaRPr>
        </a:p>
      </dgm:t>
    </dgm:pt>
    <dgm:pt modelId="{A61C9B56-A9D9-4AF4-9787-54330C5B0CE0}" type="parTrans" cxnId="{DB95CFB2-E7CB-4365-B3FF-928CA02AACE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E73795-F1EE-4453-99B9-137473C5D212}" type="sibTrans" cxnId="{DB95CFB2-E7CB-4365-B3FF-928CA02AACE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2B1526-1AD4-43A3-9C52-A13897886E00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Kelahiran dan kematian</a:t>
          </a:r>
          <a:endParaRPr lang="en-US" dirty="0">
            <a:solidFill>
              <a:schemeClr val="tx1"/>
            </a:solidFill>
          </a:endParaRPr>
        </a:p>
      </dgm:t>
    </dgm:pt>
    <dgm:pt modelId="{0D00D26D-8744-4B17-ADC4-A822E9026680}" type="parTrans" cxnId="{ECBC15F9-05D3-4E88-817D-F0A9EA700AC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556A46-651C-484F-A1B4-F5579859B6BE}" type="sibTrans" cxnId="{ECBC15F9-05D3-4E88-817D-F0A9EA700AC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8BE9D35-A74E-4703-80FD-D209DE5575AA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Karakteristik pendidikan</a:t>
          </a:r>
          <a:endParaRPr lang="en-US" dirty="0">
            <a:solidFill>
              <a:schemeClr val="tx1"/>
            </a:solidFill>
          </a:endParaRPr>
        </a:p>
      </dgm:t>
    </dgm:pt>
    <dgm:pt modelId="{F24A504B-45A4-4A94-8721-B673CDC65E56}" type="parTrans" cxnId="{FDDCF0C5-C8AA-4809-9767-0A5BA64885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2C46C29-A749-43D5-8102-477A47D838DB}" type="sibTrans" cxnId="{FDDCF0C5-C8AA-4809-9767-0A5BA64885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81AC631-AA88-4E47-90B8-F57A7DE0373F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Karakteristik ekonomi</a:t>
          </a:r>
          <a:endParaRPr lang="en-US" dirty="0">
            <a:solidFill>
              <a:schemeClr val="tx1"/>
            </a:solidFill>
          </a:endParaRPr>
        </a:p>
      </dgm:t>
    </dgm:pt>
    <dgm:pt modelId="{C4C0F559-C10F-427D-BE06-490CD285981F}" type="parTrans" cxnId="{00A60244-1EFA-4E34-83F9-DF4997667E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A92C6F-DCAE-40CD-93DA-A6E8605CECAA}" type="sibTrans" cxnId="{00A60244-1EFA-4E34-83F9-DF4997667E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9E8EA1-7C51-40C1-B8DA-313F35A9148D}" type="pres">
      <dgm:prSet presAssocID="{20FFE07B-6D57-41AE-AFAA-F3DC4D8827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D5DC53-D1A4-45C3-9F53-073AD9B9EDA4}" type="pres">
      <dgm:prSet presAssocID="{B9F30044-7D87-47B5-A00F-D446C0CED47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F1933-B408-476A-BE1A-67FA668BF61E}" type="pres">
      <dgm:prSet presAssocID="{9E3B9348-A915-4EF9-9BEB-8C9768CF1EE4}" presName="spacer" presStyleCnt="0"/>
      <dgm:spPr/>
      <dgm:t>
        <a:bodyPr/>
        <a:lstStyle/>
        <a:p>
          <a:endParaRPr lang="en-US"/>
        </a:p>
      </dgm:t>
    </dgm:pt>
    <dgm:pt modelId="{FF0B5D62-FAA3-4CFC-868D-F05C62F0DDDC}" type="pres">
      <dgm:prSet presAssocID="{B843C254-C260-4E78-ACB6-84329A72A55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EA846-5E17-4523-9681-A378B0D69456}" type="pres">
      <dgm:prSet presAssocID="{3106D279-5F34-407E-8CFB-D5F175B5C61E}" presName="spacer" presStyleCnt="0"/>
      <dgm:spPr/>
      <dgm:t>
        <a:bodyPr/>
        <a:lstStyle/>
        <a:p>
          <a:endParaRPr lang="en-US"/>
        </a:p>
      </dgm:t>
    </dgm:pt>
    <dgm:pt modelId="{47E63870-3F39-419A-8512-4E150F8B4F54}" type="pres">
      <dgm:prSet presAssocID="{55EC7711-37A1-4D4C-BD61-78746D9276A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B5D0F-6612-4AF9-8C3D-A831FB6F8270}" type="pres">
      <dgm:prSet presAssocID="{32E73795-F1EE-4453-99B9-137473C5D212}" presName="spacer" presStyleCnt="0"/>
      <dgm:spPr/>
      <dgm:t>
        <a:bodyPr/>
        <a:lstStyle/>
        <a:p>
          <a:endParaRPr lang="en-US"/>
        </a:p>
      </dgm:t>
    </dgm:pt>
    <dgm:pt modelId="{4DD64306-DB6C-44C8-BABC-171D4ADA6959}" type="pres">
      <dgm:prSet presAssocID="{862B1526-1AD4-43A3-9C52-A13897886E0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659E1-A16B-4E96-8D55-66C72665FE30}" type="pres">
      <dgm:prSet presAssocID="{20556A46-651C-484F-A1B4-F5579859B6BE}" presName="spacer" presStyleCnt="0"/>
      <dgm:spPr/>
      <dgm:t>
        <a:bodyPr/>
        <a:lstStyle/>
        <a:p>
          <a:endParaRPr lang="en-US"/>
        </a:p>
      </dgm:t>
    </dgm:pt>
    <dgm:pt modelId="{0AFB3CD9-85CE-40B2-BA56-16A9E18E0919}" type="pres">
      <dgm:prSet presAssocID="{F8BE9D35-A74E-4703-80FD-D209DE5575A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99E6B-7138-4DBE-BAF5-9F5243E68794}" type="pres">
      <dgm:prSet presAssocID="{82C46C29-A749-43D5-8102-477A47D838DB}" presName="spacer" presStyleCnt="0"/>
      <dgm:spPr/>
      <dgm:t>
        <a:bodyPr/>
        <a:lstStyle/>
        <a:p>
          <a:endParaRPr lang="en-US"/>
        </a:p>
      </dgm:t>
    </dgm:pt>
    <dgm:pt modelId="{E1E5182D-1A7A-4A68-BCEF-50E92ADB97DC}" type="pres">
      <dgm:prSet presAssocID="{B81AC631-AA88-4E47-90B8-F57A7DE0373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77DA40-510D-44B5-80F0-0C2887E50CC7}" type="presOf" srcId="{B81AC631-AA88-4E47-90B8-F57A7DE0373F}" destId="{E1E5182D-1A7A-4A68-BCEF-50E92ADB97DC}" srcOrd="0" destOrd="0" presId="urn:microsoft.com/office/officeart/2005/8/layout/vList2"/>
    <dgm:cxn modelId="{F71AA6BE-5D84-44B6-86A3-9F26A07809CA}" srcId="{20FFE07B-6D57-41AE-AFAA-F3DC4D882730}" destId="{B843C254-C260-4E78-ACB6-84329A72A558}" srcOrd="1" destOrd="0" parTransId="{0D3E8B1B-8802-4B43-AF67-7696248D324C}" sibTransId="{3106D279-5F34-407E-8CFB-D5F175B5C61E}"/>
    <dgm:cxn modelId="{8A242E72-1EB7-43AF-ADD7-8953B383D749}" type="presOf" srcId="{55EC7711-37A1-4D4C-BD61-78746D9276A9}" destId="{47E63870-3F39-419A-8512-4E150F8B4F54}" srcOrd="0" destOrd="0" presId="urn:microsoft.com/office/officeart/2005/8/layout/vList2"/>
    <dgm:cxn modelId="{E4FE1936-CA8B-42A2-8E59-D548795C1F7E}" type="presOf" srcId="{B843C254-C260-4E78-ACB6-84329A72A558}" destId="{FF0B5D62-FAA3-4CFC-868D-F05C62F0DDDC}" srcOrd="0" destOrd="0" presId="urn:microsoft.com/office/officeart/2005/8/layout/vList2"/>
    <dgm:cxn modelId="{ECBC15F9-05D3-4E88-817D-F0A9EA700AC0}" srcId="{20FFE07B-6D57-41AE-AFAA-F3DC4D882730}" destId="{862B1526-1AD4-43A3-9C52-A13897886E00}" srcOrd="3" destOrd="0" parTransId="{0D00D26D-8744-4B17-ADC4-A822E9026680}" sibTransId="{20556A46-651C-484F-A1B4-F5579859B6BE}"/>
    <dgm:cxn modelId="{B25D9326-B99C-4EC5-9AC5-3C18E6841AE5}" type="presOf" srcId="{B9F30044-7D87-47B5-A00F-D446C0CED479}" destId="{1BD5DC53-D1A4-45C3-9F53-073AD9B9EDA4}" srcOrd="0" destOrd="0" presId="urn:microsoft.com/office/officeart/2005/8/layout/vList2"/>
    <dgm:cxn modelId="{DB95CFB2-E7CB-4365-B3FF-928CA02AACE5}" srcId="{20FFE07B-6D57-41AE-AFAA-F3DC4D882730}" destId="{55EC7711-37A1-4D4C-BD61-78746D9276A9}" srcOrd="2" destOrd="0" parTransId="{A61C9B56-A9D9-4AF4-9787-54330C5B0CE0}" sibTransId="{32E73795-F1EE-4453-99B9-137473C5D212}"/>
    <dgm:cxn modelId="{6CB4343F-FB6E-42BC-BEEE-0C41D423023E}" type="presOf" srcId="{F8BE9D35-A74E-4703-80FD-D209DE5575AA}" destId="{0AFB3CD9-85CE-40B2-BA56-16A9E18E0919}" srcOrd="0" destOrd="0" presId="urn:microsoft.com/office/officeart/2005/8/layout/vList2"/>
    <dgm:cxn modelId="{D9FB6D24-3F64-4391-BB1D-E1BAA154D26B}" type="presOf" srcId="{862B1526-1AD4-43A3-9C52-A13897886E00}" destId="{4DD64306-DB6C-44C8-BABC-171D4ADA6959}" srcOrd="0" destOrd="0" presId="urn:microsoft.com/office/officeart/2005/8/layout/vList2"/>
    <dgm:cxn modelId="{52DD6C15-0C1B-4006-9687-2CF0E3AD06C3}" srcId="{20FFE07B-6D57-41AE-AFAA-F3DC4D882730}" destId="{B9F30044-7D87-47B5-A00F-D446C0CED479}" srcOrd="0" destOrd="0" parTransId="{D952C4CB-2477-43C8-BE0E-106094DCBB52}" sibTransId="{9E3B9348-A915-4EF9-9BEB-8C9768CF1EE4}"/>
    <dgm:cxn modelId="{E86077F0-75D9-4CB5-817F-AA9E1B8063AA}" type="presOf" srcId="{20FFE07B-6D57-41AE-AFAA-F3DC4D882730}" destId="{3E9E8EA1-7C51-40C1-B8DA-313F35A9148D}" srcOrd="0" destOrd="0" presId="urn:microsoft.com/office/officeart/2005/8/layout/vList2"/>
    <dgm:cxn modelId="{FDDCF0C5-C8AA-4809-9767-0A5BA64885EF}" srcId="{20FFE07B-6D57-41AE-AFAA-F3DC4D882730}" destId="{F8BE9D35-A74E-4703-80FD-D209DE5575AA}" srcOrd="4" destOrd="0" parTransId="{F24A504B-45A4-4A94-8721-B673CDC65E56}" sibTransId="{82C46C29-A749-43D5-8102-477A47D838DB}"/>
    <dgm:cxn modelId="{00A60244-1EFA-4E34-83F9-DF4997667EFC}" srcId="{20FFE07B-6D57-41AE-AFAA-F3DC4D882730}" destId="{B81AC631-AA88-4E47-90B8-F57A7DE0373F}" srcOrd="5" destOrd="0" parTransId="{C4C0F559-C10F-427D-BE06-490CD285981F}" sibTransId="{14A92C6F-DCAE-40CD-93DA-A6E8605CECAA}"/>
    <dgm:cxn modelId="{24C0ACA2-15EC-4B57-90F4-73DCDCB8E88F}" type="presParOf" srcId="{3E9E8EA1-7C51-40C1-B8DA-313F35A9148D}" destId="{1BD5DC53-D1A4-45C3-9F53-073AD9B9EDA4}" srcOrd="0" destOrd="0" presId="urn:microsoft.com/office/officeart/2005/8/layout/vList2"/>
    <dgm:cxn modelId="{45BB87C2-8CB5-420A-AF67-B6FD5614925F}" type="presParOf" srcId="{3E9E8EA1-7C51-40C1-B8DA-313F35A9148D}" destId="{6E8F1933-B408-476A-BE1A-67FA668BF61E}" srcOrd="1" destOrd="0" presId="urn:microsoft.com/office/officeart/2005/8/layout/vList2"/>
    <dgm:cxn modelId="{23DB4BCF-A3F1-4562-9926-9A3E37F12A7F}" type="presParOf" srcId="{3E9E8EA1-7C51-40C1-B8DA-313F35A9148D}" destId="{FF0B5D62-FAA3-4CFC-868D-F05C62F0DDDC}" srcOrd="2" destOrd="0" presId="urn:microsoft.com/office/officeart/2005/8/layout/vList2"/>
    <dgm:cxn modelId="{3FE5B723-1789-4F29-90D5-932DA55C69D0}" type="presParOf" srcId="{3E9E8EA1-7C51-40C1-B8DA-313F35A9148D}" destId="{5E8EA846-5E17-4523-9681-A378B0D69456}" srcOrd="3" destOrd="0" presId="urn:microsoft.com/office/officeart/2005/8/layout/vList2"/>
    <dgm:cxn modelId="{35ADDE51-CFAF-40EB-A6DF-BF219FF3E70D}" type="presParOf" srcId="{3E9E8EA1-7C51-40C1-B8DA-313F35A9148D}" destId="{47E63870-3F39-419A-8512-4E150F8B4F54}" srcOrd="4" destOrd="0" presId="urn:microsoft.com/office/officeart/2005/8/layout/vList2"/>
    <dgm:cxn modelId="{EC0F5ADC-A0A1-49BD-BE3C-196338C533CF}" type="presParOf" srcId="{3E9E8EA1-7C51-40C1-B8DA-313F35A9148D}" destId="{86CB5D0F-6612-4AF9-8C3D-A831FB6F8270}" srcOrd="5" destOrd="0" presId="urn:microsoft.com/office/officeart/2005/8/layout/vList2"/>
    <dgm:cxn modelId="{DB55885D-E7CC-458D-8891-651C08330E3E}" type="presParOf" srcId="{3E9E8EA1-7C51-40C1-B8DA-313F35A9148D}" destId="{4DD64306-DB6C-44C8-BABC-171D4ADA6959}" srcOrd="6" destOrd="0" presId="urn:microsoft.com/office/officeart/2005/8/layout/vList2"/>
    <dgm:cxn modelId="{E9965D96-3692-4ACD-A812-32C20F184FCA}" type="presParOf" srcId="{3E9E8EA1-7C51-40C1-B8DA-313F35A9148D}" destId="{81B659E1-A16B-4E96-8D55-66C72665FE30}" srcOrd="7" destOrd="0" presId="urn:microsoft.com/office/officeart/2005/8/layout/vList2"/>
    <dgm:cxn modelId="{80501235-7690-4163-AE98-CD00B563EE31}" type="presParOf" srcId="{3E9E8EA1-7C51-40C1-B8DA-313F35A9148D}" destId="{0AFB3CD9-85CE-40B2-BA56-16A9E18E0919}" srcOrd="8" destOrd="0" presId="urn:microsoft.com/office/officeart/2005/8/layout/vList2"/>
    <dgm:cxn modelId="{F14C535D-5EAF-4581-9CC4-752C4205CA69}" type="presParOf" srcId="{3E9E8EA1-7C51-40C1-B8DA-313F35A9148D}" destId="{26899E6B-7138-4DBE-BAF5-9F5243E68794}" srcOrd="9" destOrd="0" presId="urn:microsoft.com/office/officeart/2005/8/layout/vList2"/>
    <dgm:cxn modelId="{B8A4AB7B-C213-4536-ACAB-E29C56B85CD5}" type="presParOf" srcId="{3E9E8EA1-7C51-40C1-B8DA-313F35A9148D}" destId="{E1E5182D-1A7A-4A68-BCEF-50E92ADB97D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7632AD-9D4E-4201-A3CB-884417C19627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0596389-3749-457D-BF9B-B6F15C67E718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Pembanding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dari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pelaksanaan</a:t>
          </a:r>
          <a:r>
            <a:rPr lang="en-US" sz="2800" dirty="0" smtClean="0">
              <a:solidFill>
                <a:schemeClr val="tx1"/>
              </a:solidFill>
            </a:rPr>
            <a:t> survey </a:t>
          </a:r>
          <a:r>
            <a:rPr lang="en-US" sz="2800" dirty="0" err="1" smtClean="0">
              <a:solidFill>
                <a:schemeClr val="tx1"/>
              </a:solidFill>
            </a:rPr>
            <a:t>dan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sensus</a:t>
          </a:r>
          <a:endParaRPr lang="en-US" sz="2800" dirty="0">
            <a:solidFill>
              <a:schemeClr val="tx1"/>
            </a:solidFill>
          </a:endParaRPr>
        </a:p>
      </dgm:t>
    </dgm:pt>
    <dgm:pt modelId="{E390B57E-3843-4761-B5CE-A86E23DEE2AB}" type="parTrans" cxnId="{8DD7A451-AC11-4DAD-89ED-05DBD38BC816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4B521DB9-476F-4450-9120-3939F1EB792F}" type="sibTrans" cxnId="{8DD7A451-AC11-4DAD-89ED-05DBD38BC816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B62DC574-E962-4552-8AA5-41D05E526C04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Kesadaran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masyarakat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tentang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pentingnya</a:t>
          </a:r>
          <a:r>
            <a:rPr lang="en-US" sz="2800" dirty="0" smtClean="0">
              <a:solidFill>
                <a:schemeClr val="tx1"/>
              </a:solidFill>
            </a:rPr>
            <a:t> survey </a:t>
          </a:r>
          <a:r>
            <a:rPr lang="en-US" sz="2800" dirty="0" err="1" smtClean="0">
              <a:solidFill>
                <a:schemeClr val="tx1"/>
              </a:solidFill>
            </a:rPr>
            <a:t>dengan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cara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melaporkan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setiap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kejadian</a:t>
          </a:r>
          <a:r>
            <a:rPr lang="en-US" sz="2800" dirty="0" smtClean="0">
              <a:solidFill>
                <a:schemeClr val="tx1"/>
              </a:solidFill>
            </a:rPr>
            <a:t> yang </a:t>
          </a:r>
          <a:r>
            <a:rPr lang="en-US" sz="2800" dirty="0" err="1" smtClean="0">
              <a:solidFill>
                <a:schemeClr val="tx1"/>
              </a:solidFill>
            </a:rPr>
            <a:t>ada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lingkungan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sekitar</a:t>
          </a:r>
          <a:endParaRPr lang="en-US" sz="2800" dirty="0">
            <a:solidFill>
              <a:schemeClr val="tx1"/>
            </a:solidFill>
          </a:endParaRPr>
        </a:p>
      </dgm:t>
    </dgm:pt>
    <dgm:pt modelId="{69302A23-4129-4E38-9300-40B7F64109E3}" type="parTrans" cxnId="{24115FE3-BA14-4ECA-9B92-9DE8EC7EDEF8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B283A287-879E-4FBB-8B69-055E8137CC53}" type="sibTrans" cxnId="{24115FE3-BA14-4ECA-9B92-9DE8EC7EDEF8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49B4F1FF-397B-455D-B783-36D62445B7C8}" type="pres">
      <dgm:prSet presAssocID="{9A7632AD-9D4E-4201-A3CB-884417C1962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C06EAC-F35F-4AF0-AB75-58CC822FD62F}" type="pres">
      <dgm:prSet presAssocID="{30596389-3749-457D-BF9B-B6F15C67E718}" presName="parentLin" presStyleCnt="0"/>
      <dgm:spPr/>
      <dgm:t>
        <a:bodyPr/>
        <a:lstStyle/>
        <a:p>
          <a:endParaRPr lang="en-US"/>
        </a:p>
      </dgm:t>
    </dgm:pt>
    <dgm:pt modelId="{CAA1D9F2-EE00-4436-85E8-F5956FEF7779}" type="pres">
      <dgm:prSet presAssocID="{30596389-3749-457D-BF9B-B6F15C67E71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E08C4C1-E7B8-40CF-A0DE-55DCF8D557CB}" type="pres">
      <dgm:prSet presAssocID="{30596389-3749-457D-BF9B-B6F15C67E71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655F4-B23F-48BB-8EAC-F55804103642}" type="pres">
      <dgm:prSet presAssocID="{30596389-3749-457D-BF9B-B6F15C67E718}" presName="negativeSpace" presStyleCnt="0"/>
      <dgm:spPr/>
      <dgm:t>
        <a:bodyPr/>
        <a:lstStyle/>
        <a:p>
          <a:endParaRPr lang="en-US"/>
        </a:p>
      </dgm:t>
    </dgm:pt>
    <dgm:pt modelId="{17E034EB-FA70-4D4B-BF67-41720646CBCF}" type="pres">
      <dgm:prSet presAssocID="{30596389-3749-457D-BF9B-B6F15C67E71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D9251-3553-4184-95B3-C4929ED16B2F}" type="pres">
      <dgm:prSet presAssocID="{4B521DB9-476F-4450-9120-3939F1EB792F}" presName="spaceBetweenRectangles" presStyleCnt="0"/>
      <dgm:spPr/>
      <dgm:t>
        <a:bodyPr/>
        <a:lstStyle/>
        <a:p>
          <a:endParaRPr lang="en-US"/>
        </a:p>
      </dgm:t>
    </dgm:pt>
    <dgm:pt modelId="{49A64979-3446-49F9-BC29-043AD10E7A98}" type="pres">
      <dgm:prSet presAssocID="{B62DC574-E962-4552-8AA5-41D05E526C04}" presName="parentLin" presStyleCnt="0"/>
      <dgm:spPr/>
      <dgm:t>
        <a:bodyPr/>
        <a:lstStyle/>
        <a:p>
          <a:endParaRPr lang="en-US"/>
        </a:p>
      </dgm:t>
    </dgm:pt>
    <dgm:pt modelId="{CB8F7463-F4AB-4743-A515-CBBDDF9E8031}" type="pres">
      <dgm:prSet presAssocID="{B62DC574-E962-4552-8AA5-41D05E526C0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70A7D33-04A9-4E2B-8987-70452A1069B0}" type="pres">
      <dgm:prSet presAssocID="{B62DC574-E962-4552-8AA5-41D05E526C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62E96-C40A-4786-AA80-ABB4C4A48D41}" type="pres">
      <dgm:prSet presAssocID="{B62DC574-E962-4552-8AA5-41D05E526C04}" presName="negativeSpace" presStyleCnt="0"/>
      <dgm:spPr/>
      <dgm:t>
        <a:bodyPr/>
        <a:lstStyle/>
        <a:p>
          <a:endParaRPr lang="en-US"/>
        </a:p>
      </dgm:t>
    </dgm:pt>
    <dgm:pt modelId="{0F291828-3B40-4A92-90E0-DD8DBE7A5CE5}" type="pres">
      <dgm:prSet presAssocID="{B62DC574-E962-4552-8AA5-41D05E526C0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B6E41B-CB29-4322-8A22-7BB9524106F5}" type="presOf" srcId="{30596389-3749-457D-BF9B-B6F15C67E718}" destId="{CAA1D9F2-EE00-4436-85E8-F5956FEF7779}" srcOrd="0" destOrd="0" presId="urn:microsoft.com/office/officeart/2005/8/layout/list1"/>
    <dgm:cxn modelId="{8DD7A451-AC11-4DAD-89ED-05DBD38BC816}" srcId="{9A7632AD-9D4E-4201-A3CB-884417C19627}" destId="{30596389-3749-457D-BF9B-B6F15C67E718}" srcOrd="0" destOrd="0" parTransId="{E390B57E-3843-4761-B5CE-A86E23DEE2AB}" sibTransId="{4B521DB9-476F-4450-9120-3939F1EB792F}"/>
    <dgm:cxn modelId="{027904D2-5E06-40C6-96CF-1E1F5218987B}" type="presOf" srcId="{30596389-3749-457D-BF9B-B6F15C67E718}" destId="{CE08C4C1-E7B8-40CF-A0DE-55DCF8D557CB}" srcOrd="1" destOrd="0" presId="urn:microsoft.com/office/officeart/2005/8/layout/list1"/>
    <dgm:cxn modelId="{39BEA468-6248-4878-AD3C-27A20D3AC084}" type="presOf" srcId="{9A7632AD-9D4E-4201-A3CB-884417C19627}" destId="{49B4F1FF-397B-455D-B783-36D62445B7C8}" srcOrd="0" destOrd="0" presId="urn:microsoft.com/office/officeart/2005/8/layout/list1"/>
    <dgm:cxn modelId="{9BFF57E2-1A65-4EBD-BC73-D27C311F8D31}" type="presOf" srcId="{B62DC574-E962-4552-8AA5-41D05E526C04}" destId="{570A7D33-04A9-4E2B-8987-70452A1069B0}" srcOrd="1" destOrd="0" presId="urn:microsoft.com/office/officeart/2005/8/layout/list1"/>
    <dgm:cxn modelId="{AFD3913C-D1D5-41B1-8672-32506DE56FA3}" type="presOf" srcId="{B62DC574-E962-4552-8AA5-41D05E526C04}" destId="{CB8F7463-F4AB-4743-A515-CBBDDF9E8031}" srcOrd="0" destOrd="0" presId="urn:microsoft.com/office/officeart/2005/8/layout/list1"/>
    <dgm:cxn modelId="{24115FE3-BA14-4ECA-9B92-9DE8EC7EDEF8}" srcId="{9A7632AD-9D4E-4201-A3CB-884417C19627}" destId="{B62DC574-E962-4552-8AA5-41D05E526C04}" srcOrd="1" destOrd="0" parTransId="{69302A23-4129-4E38-9300-40B7F64109E3}" sibTransId="{B283A287-879E-4FBB-8B69-055E8137CC53}"/>
    <dgm:cxn modelId="{D4CF31EA-948B-4950-B3B4-F40625EFFE37}" type="presParOf" srcId="{49B4F1FF-397B-455D-B783-36D62445B7C8}" destId="{3AC06EAC-F35F-4AF0-AB75-58CC822FD62F}" srcOrd="0" destOrd="0" presId="urn:microsoft.com/office/officeart/2005/8/layout/list1"/>
    <dgm:cxn modelId="{080D0991-E1F2-40FF-B48A-F212873B9B76}" type="presParOf" srcId="{3AC06EAC-F35F-4AF0-AB75-58CC822FD62F}" destId="{CAA1D9F2-EE00-4436-85E8-F5956FEF7779}" srcOrd="0" destOrd="0" presId="urn:microsoft.com/office/officeart/2005/8/layout/list1"/>
    <dgm:cxn modelId="{CAA418DD-CF5B-4603-98EB-5257EBA4BCA4}" type="presParOf" srcId="{3AC06EAC-F35F-4AF0-AB75-58CC822FD62F}" destId="{CE08C4C1-E7B8-40CF-A0DE-55DCF8D557CB}" srcOrd="1" destOrd="0" presId="urn:microsoft.com/office/officeart/2005/8/layout/list1"/>
    <dgm:cxn modelId="{67A9B697-5238-403B-BAC7-F8819E9897B1}" type="presParOf" srcId="{49B4F1FF-397B-455D-B783-36D62445B7C8}" destId="{CED655F4-B23F-48BB-8EAC-F55804103642}" srcOrd="1" destOrd="0" presId="urn:microsoft.com/office/officeart/2005/8/layout/list1"/>
    <dgm:cxn modelId="{3889A9D7-7B9B-432D-AE69-7C6A31D95FF0}" type="presParOf" srcId="{49B4F1FF-397B-455D-B783-36D62445B7C8}" destId="{17E034EB-FA70-4D4B-BF67-41720646CBCF}" srcOrd="2" destOrd="0" presId="urn:microsoft.com/office/officeart/2005/8/layout/list1"/>
    <dgm:cxn modelId="{2CD8F651-DBA9-4049-858B-3331BDEDB083}" type="presParOf" srcId="{49B4F1FF-397B-455D-B783-36D62445B7C8}" destId="{BD7D9251-3553-4184-95B3-C4929ED16B2F}" srcOrd="3" destOrd="0" presId="urn:microsoft.com/office/officeart/2005/8/layout/list1"/>
    <dgm:cxn modelId="{D75D15F6-510A-4DAB-AEE2-98C2437C742C}" type="presParOf" srcId="{49B4F1FF-397B-455D-B783-36D62445B7C8}" destId="{49A64979-3446-49F9-BC29-043AD10E7A98}" srcOrd="4" destOrd="0" presId="urn:microsoft.com/office/officeart/2005/8/layout/list1"/>
    <dgm:cxn modelId="{F26A0630-90F6-44E3-9556-D3F47C6FFEE1}" type="presParOf" srcId="{49A64979-3446-49F9-BC29-043AD10E7A98}" destId="{CB8F7463-F4AB-4743-A515-CBBDDF9E8031}" srcOrd="0" destOrd="0" presId="urn:microsoft.com/office/officeart/2005/8/layout/list1"/>
    <dgm:cxn modelId="{38AFB588-2C66-480F-A4D5-3DCF93381E2A}" type="presParOf" srcId="{49A64979-3446-49F9-BC29-043AD10E7A98}" destId="{570A7D33-04A9-4E2B-8987-70452A1069B0}" srcOrd="1" destOrd="0" presId="urn:microsoft.com/office/officeart/2005/8/layout/list1"/>
    <dgm:cxn modelId="{02BFD344-1135-4941-9D38-0A57876D9A51}" type="presParOf" srcId="{49B4F1FF-397B-455D-B783-36D62445B7C8}" destId="{44E62E96-C40A-4786-AA80-ABB4C4A48D41}" srcOrd="5" destOrd="0" presId="urn:microsoft.com/office/officeart/2005/8/layout/list1"/>
    <dgm:cxn modelId="{318CE8E0-A546-476A-A2AA-71208BD9B20A}" type="presParOf" srcId="{49B4F1FF-397B-455D-B783-36D62445B7C8}" destId="{0F291828-3B40-4A92-90E0-DD8DBE7A5CE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1B0846-49D3-4EBE-8EC9-91CC415BCBE2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88F4414-4720-4638-80DC-36B9D25108E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Bayi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lahir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kemudian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mati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biasanya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tidka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dilaporkan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EC9949FE-38F9-4AE4-8D06-4CAAAA544FA2}" type="parTrans" cxnId="{37D25DAE-0151-4BB9-A1D1-96E281E348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8E84F13-DD8C-49F1-A314-093097E61A2F}" type="sibTrans" cxnId="{37D25DAE-0151-4BB9-A1D1-96E281E348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3A1DDBA-FB60-4B3B-B950-AAC52018E58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Terlambat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pelaporan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kelahiran</a:t>
          </a:r>
          <a:endParaRPr lang="en-US" dirty="0">
            <a:solidFill>
              <a:schemeClr val="tx1"/>
            </a:solidFill>
          </a:endParaRPr>
        </a:p>
      </dgm:t>
    </dgm:pt>
    <dgm:pt modelId="{EED4AD63-6DB8-4CF8-BCFE-B9E305B0F26D}" type="parTrans" cxnId="{236B21C5-9A5C-49E9-9752-29C5D487C3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47A7B2-8B7A-43BF-9B55-298C72F13242}" type="sibTrans" cxnId="{236B21C5-9A5C-49E9-9752-29C5D487C3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8AD872-A758-444F-A571-3B77EC8A780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Jarak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jauh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kantor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desa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warga</a:t>
          </a:r>
          <a:endParaRPr lang="en-US" dirty="0">
            <a:solidFill>
              <a:schemeClr val="tx1"/>
            </a:solidFill>
          </a:endParaRPr>
        </a:p>
      </dgm:t>
    </dgm:pt>
    <dgm:pt modelId="{9C72511E-F251-4FD1-9B90-A1AC4E25F11B}" type="parTrans" cxnId="{8FB7A019-EB49-461C-A782-5F788FCCD9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02C50E-7F35-4425-AFE6-FD67A95FBBDE}" type="sibTrans" cxnId="{8FB7A019-EB49-461C-A782-5F788FCCD9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440DE74-5045-4BCD-B1C8-9CCEBE80481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Kelahiran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akibat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diluar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nikah</a:t>
          </a:r>
          <a:endParaRPr lang="en-US" dirty="0">
            <a:solidFill>
              <a:schemeClr val="tx1"/>
            </a:solidFill>
          </a:endParaRPr>
        </a:p>
      </dgm:t>
    </dgm:pt>
    <dgm:pt modelId="{453AC0B4-4BE8-47FF-B941-798AA36CC5C1}" type="parTrans" cxnId="{7225CA0D-A0E2-4A76-857B-F164254FF8C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C8AFA05-20EC-4C00-9654-E7AE74850D9B}" type="sibTrans" cxnId="{7225CA0D-A0E2-4A76-857B-F164254FF8C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F3F555-01DF-4B0E-B47C-CD546FEBD2D7}" type="pres">
      <dgm:prSet presAssocID="{DA1B0846-49D3-4EBE-8EC9-91CC415BCB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7F37BC-6AB9-42AA-8D4E-154173C697CB}" type="pres">
      <dgm:prSet presAssocID="{C88F4414-4720-4638-80DC-36B9D25108E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EE482-4412-42FB-8790-966D5532029D}" type="pres">
      <dgm:prSet presAssocID="{F8E84F13-DD8C-49F1-A314-093097E61A2F}" presName="spacer" presStyleCnt="0"/>
      <dgm:spPr/>
      <dgm:t>
        <a:bodyPr/>
        <a:lstStyle/>
        <a:p>
          <a:endParaRPr lang="en-US"/>
        </a:p>
      </dgm:t>
    </dgm:pt>
    <dgm:pt modelId="{78190F99-1519-46FF-A97D-1DBB3FCF4DBD}" type="pres">
      <dgm:prSet presAssocID="{F3A1DDBA-FB60-4B3B-B950-AAC52018E58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C0859-4DF7-4CD5-9B59-8F23BC268200}" type="pres">
      <dgm:prSet presAssocID="{AA47A7B2-8B7A-43BF-9B55-298C72F13242}" presName="spacer" presStyleCnt="0"/>
      <dgm:spPr/>
      <dgm:t>
        <a:bodyPr/>
        <a:lstStyle/>
        <a:p>
          <a:endParaRPr lang="en-US"/>
        </a:p>
      </dgm:t>
    </dgm:pt>
    <dgm:pt modelId="{B1FFCB5B-8E4C-4919-939B-CC4120F8E53B}" type="pres">
      <dgm:prSet presAssocID="{098AD872-A758-444F-A571-3B77EC8A780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E9797-EF2A-41AC-AE16-0B6BAE8429BB}" type="pres">
      <dgm:prSet presAssocID="{BB02C50E-7F35-4425-AFE6-FD67A95FBBDE}" presName="spacer" presStyleCnt="0"/>
      <dgm:spPr/>
      <dgm:t>
        <a:bodyPr/>
        <a:lstStyle/>
        <a:p>
          <a:endParaRPr lang="en-US"/>
        </a:p>
      </dgm:t>
    </dgm:pt>
    <dgm:pt modelId="{E5D7B6E2-D019-4422-8C26-E94F2E2DE991}" type="pres">
      <dgm:prSet presAssocID="{5440DE74-5045-4BCD-B1C8-9CCEBE80481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D25DAE-0151-4BB9-A1D1-96E281E348B7}" srcId="{DA1B0846-49D3-4EBE-8EC9-91CC415BCBE2}" destId="{C88F4414-4720-4638-80DC-36B9D25108EA}" srcOrd="0" destOrd="0" parTransId="{EC9949FE-38F9-4AE4-8D06-4CAAAA544FA2}" sibTransId="{F8E84F13-DD8C-49F1-A314-093097E61A2F}"/>
    <dgm:cxn modelId="{7225CA0D-A0E2-4A76-857B-F164254FF8C0}" srcId="{DA1B0846-49D3-4EBE-8EC9-91CC415BCBE2}" destId="{5440DE74-5045-4BCD-B1C8-9CCEBE804810}" srcOrd="3" destOrd="0" parTransId="{453AC0B4-4BE8-47FF-B941-798AA36CC5C1}" sibTransId="{8C8AFA05-20EC-4C00-9654-E7AE74850D9B}"/>
    <dgm:cxn modelId="{F4AFB7A2-2D10-475D-A42D-5B1D475C9531}" type="presOf" srcId="{F3A1DDBA-FB60-4B3B-B950-AAC52018E580}" destId="{78190F99-1519-46FF-A97D-1DBB3FCF4DBD}" srcOrd="0" destOrd="0" presId="urn:microsoft.com/office/officeart/2005/8/layout/vList2"/>
    <dgm:cxn modelId="{9D90EFDD-082E-473D-977E-52567CBDE5A2}" type="presOf" srcId="{C88F4414-4720-4638-80DC-36B9D25108EA}" destId="{8F7F37BC-6AB9-42AA-8D4E-154173C697CB}" srcOrd="0" destOrd="0" presId="urn:microsoft.com/office/officeart/2005/8/layout/vList2"/>
    <dgm:cxn modelId="{56982B5F-1F43-45B4-ACDC-334A6BC9ADAC}" type="presOf" srcId="{DA1B0846-49D3-4EBE-8EC9-91CC415BCBE2}" destId="{C1F3F555-01DF-4B0E-B47C-CD546FEBD2D7}" srcOrd="0" destOrd="0" presId="urn:microsoft.com/office/officeart/2005/8/layout/vList2"/>
    <dgm:cxn modelId="{236B21C5-9A5C-49E9-9752-29C5D487C367}" srcId="{DA1B0846-49D3-4EBE-8EC9-91CC415BCBE2}" destId="{F3A1DDBA-FB60-4B3B-B950-AAC52018E580}" srcOrd="1" destOrd="0" parTransId="{EED4AD63-6DB8-4CF8-BCFE-B9E305B0F26D}" sibTransId="{AA47A7B2-8B7A-43BF-9B55-298C72F13242}"/>
    <dgm:cxn modelId="{ABB34F0F-C981-4A4C-9821-75D1276454C9}" type="presOf" srcId="{098AD872-A758-444F-A571-3B77EC8A7802}" destId="{B1FFCB5B-8E4C-4919-939B-CC4120F8E53B}" srcOrd="0" destOrd="0" presId="urn:microsoft.com/office/officeart/2005/8/layout/vList2"/>
    <dgm:cxn modelId="{41950224-1833-4FD9-93AE-79AE22A2B669}" type="presOf" srcId="{5440DE74-5045-4BCD-B1C8-9CCEBE804810}" destId="{E5D7B6E2-D019-4422-8C26-E94F2E2DE991}" srcOrd="0" destOrd="0" presId="urn:microsoft.com/office/officeart/2005/8/layout/vList2"/>
    <dgm:cxn modelId="{8FB7A019-EB49-461C-A782-5F788FCCD948}" srcId="{DA1B0846-49D3-4EBE-8EC9-91CC415BCBE2}" destId="{098AD872-A758-444F-A571-3B77EC8A7802}" srcOrd="2" destOrd="0" parTransId="{9C72511E-F251-4FD1-9B90-A1AC4E25F11B}" sibTransId="{BB02C50E-7F35-4425-AFE6-FD67A95FBBDE}"/>
    <dgm:cxn modelId="{9EC80616-981B-4B07-AC4F-0CB523F6B4BC}" type="presParOf" srcId="{C1F3F555-01DF-4B0E-B47C-CD546FEBD2D7}" destId="{8F7F37BC-6AB9-42AA-8D4E-154173C697CB}" srcOrd="0" destOrd="0" presId="urn:microsoft.com/office/officeart/2005/8/layout/vList2"/>
    <dgm:cxn modelId="{F5D8967C-11BE-4596-BE8C-FA863E613887}" type="presParOf" srcId="{C1F3F555-01DF-4B0E-B47C-CD546FEBD2D7}" destId="{AABEE482-4412-42FB-8790-966D5532029D}" srcOrd="1" destOrd="0" presId="urn:microsoft.com/office/officeart/2005/8/layout/vList2"/>
    <dgm:cxn modelId="{5837E52B-2193-4E27-A32D-94DB031CD518}" type="presParOf" srcId="{C1F3F555-01DF-4B0E-B47C-CD546FEBD2D7}" destId="{78190F99-1519-46FF-A97D-1DBB3FCF4DBD}" srcOrd="2" destOrd="0" presId="urn:microsoft.com/office/officeart/2005/8/layout/vList2"/>
    <dgm:cxn modelId="{972A6A4B-703D-43AF-973C-D7DCCCB11D12}" type="presParOf" srcId="{C1F3F555-01DF-4B0E-B47C-CD546FEBD2D7}" destId="{71EC0859-4DF7-4CD5-9B59-8F23BC268200}" srcOrd="3" destOrd="0" presId="urn:microsoft.com/office/officeart/2005/8/layout/vList2"/>
    <dgm:cxn modelId="{125D3ACE-5401-454A-B540-CDA296A573AD}" type="presParOf" srcId="{C1F3F555-01DF-4B0E-B47C-CD546FEBD2D7}" destId="{B1FFCB5B-8E4C-4919-939B-CC4120F8E53B}" srcOrd="4" destOrd="0" presId="urn:microsoft.com/office/officeart/2005/8/layout/vList2"/>
    <dgm:cxn modelId="{7EC408E5-3B41-4D2A-8990-1524F419B746}" type="presParOf" srcId="{C1F3F555-01DF-4B0E-B47C-CD546FEBD2D7}" destId="{2C8E9797-EF2A-41AC-AE16-0B6BAE8429BB}" srcOrd="5" destOrd="0" presId="urn:microsoft.com/office/officeart/2005/8/layout/vList2"/>
    <dgm:cxn modelId="{62048EC7-2F0D-4356-A5A1-D5373A749D58}" type="presParOf" srcId="{C1F3F555-01DF-4B0E-B47C-CD546FEBD2D7}" destId="{E5D7B6E2-D019-4422-8C26-E94F2E2DE99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6A658D-A612-49A3-A57A-6D0F483556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658610-B554-4783-AF50-AD7C671B5CBC}">
      <dgm:prSet phldrT="[Text]"/>
      <dgm:spPr/>
      <dgm:t>
        <a:bodyPr/>
        <a:lstStyle/>
        <a:p>
          <a:r>
            <a:rPr lang="en-US" dirty="0" err="1" smtClean="0"/>
            <a:t>Registrasi</a:t>
          </a:r>
          <a:endParaRPr lang="en-US" dirty="0"/>
        </a:p>
      </dgm:t>
    </dgm:pt>
    <dgm:pt modelId="{B99AFFAF-BC0F-4931-8A26-B12E45B93B48}" type="parTrans" cxnId="{A07D2FB3-2F9F-47E0-80F1-B015EBA56856}">
      <dgm:prSet/>
      <dgm:spPr/>
      <dgm:t>
        <a:bodyPr/>
        <a:lstStyle/>
        <a:p>
          <a:endParaRPr lang="en-US"/>
        </a:p>
      </dgm:t>
    </dgm:pt>
    <dgm:pt modelId="{BE62D62D-D89C-409F-B77D-AB771318D112}" type="sibTrans" cxnId="{A07D2FB3-2F9F-47E0-80F1-B015EBA56856}">
      <dgm:prSet/>
      <dgm:spPr/>
      <dgm:t>
        <a:bodyPr/>
        <a:lstStyle/>
        <a:p>
          <a:endParaRPr lang="en-US"/>
        </a:p>
      </dgm:t>
    </dgm:pt>
    <dgm:pt modelId="{91322C7E-A308-4C51-A6FB-882F8C51ABA0}">
      <dgm:prSet phldrT="[Text]"/>
      <dgm:spPr/>
      <dgm:t>
        <a:bodyPr/>
        <a:lstStyle/>
        <a:p>
          <a:r>
            <a:rPr lang="en-US" dirty="0" err="1" smtClean="0"/>
            <a:t>Pencatatan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pelaporan</a:t>
          </a:r>
          <a:r>
            <a:rPr lang="en-US" dirty="0" smtClean="0"/>
            <a:t> data </a:t>
          </a:r>
          <a:r>
            <a:rPr lang="en-US" dirty="0" err="1" smtClean="0"/>
            <a:t>kependudukan</a:t>
          </a:r>
          <a:r>
            <a:rPr lang="en-US" dirty="0" smtClean="0"/>
            <a:t> </a:t>
          </a:r>
          <a:r>
            <a:rPr lang="en-US" dirty="0" err="1" smtClean="0"/>
            <a:t>mulai</a:t>
          </a:r>
          <a:r>
            <a:rPr lang="en-US" dirty="0" smtClean="0"/>
            <a:t>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desa</a:t>
          </a:r>
          <a:r>
            <a:rPr lang="en-US" dirty="0" smtClean="0"/>
            <a:t>/</a:t>
          </a:r>
          <a:r>
            <a:rPr lang="en-US" dirty="0" err="1" smtClean="0"/>
            <a:t>kelurahan</a:t>
          </a:r>
          <a:r>
            <a:rPr lang="en-US" dirty="0" smtClean="0"/>
            <a:t> </a:t>
          </a:r>
          <a:r>
            <a:rPr lang="en-US" dirty="0" err="1" smtClean="0"/>
            <a:t>hingga</a:t>
          </a:r>
          <a:r>
            <a:rPr lang="en-US" dirty="0" smtClean="0"/>
            <a:t> </a:t>
          </a:r>
          <a:r>
            <a:rPr lang="en-US" dirty="0" err="1" smtClean="0"/>
            <a:t>provinsi</a:t>
          </a:r>
          <a:endParaRPr lang="en-US" dirty="0"/>
        </a:p>
      </dgm:t>
    </dgm:pt>
    <dgm:pt modelId="{FAD80C71-81B9-4AD4-9D73-1FC337B5EE57}" type="parTrans" cxnId="{7D630897-D0AF-4060-8200-B91B354339F7}">
      <dgm:prSet/>
      <dgm:spPr/>
      <dgm:t>
        <a:bodyPr/>
        <a:lstStyle/>
        <a:p>
          <a:endParaRPr lang="en-US"/>
        </a:p>
      </dgm:t>
    </dgm:pt>
    <dgm:pt modelId="{37D24350-0FA6-4029-BCF7-336842D9A453}" type="sibTrans" cxnId="{7D630897-D0AF-4060-8200-B91B354339F7}">
      <dgm:prSet/>
      <dgm:spPr/>
      <dgm:t>
        <a:bodyPr/>
        <a:lstStyle/>
        <a:p>
          <a:endParaRPr lang="en-US"/>
        </a:p>
      </dgm:t>
    </dgm:pt>
    <dgm:pt modelId="{347F9D28-F9DF-45B9-B407-F67AC0CB8F04}">
      <dgm:prSet phldrT="[Text]"/>
      <dgm:spPr/>
      <dgm:t>
        <a:bodyPr/>
        <a:lstStyle/>
        <a:p>
          <a:r>
            <a:rPr lang="en-US" dirty="0" smtClean="0"/>
            <a:t>SENSUS</a:t>
          </a:r>
          <a:endParaRPr lang="en-US" dirty="0"/>
        </a:p>
      </dgm:t>
    </dgm:pt>
    <dgm:pt modelId="{73A12B1F-83B8-4DA2-B298-1000B81798E1}" type="parTrans" cxnId="{DEB76C27-7363-4A31-BB4E-B7E6FFF87AB1}">
      <dgm:prSet/>
      <dgm:spPr/>
      <dgm:t>
        <a:bodyPr/>
        <a:lstStyle/>
        <a:p>
          <a:endParaRPr lang="en-US"/>
        </a:p>
      </dgm:t>
    </dgm:pt>
    <dgm:pt modelId="{700B81F1-302F-49D6-917F-3B4228B98ABF}" type="sibTrans" cxnId="{DEB76C27-7363-4A31-BB4E-B7E6FFF87AB1}">
      <dgm:prSet/>
      <dgm:spPr/>
      <dgm:t>
        <a:bodyPr/>
        <a:lstStyle/>
        <a:p>
          <a:endParaRPr lang="en-US"/>
        </a:p>
      </dgm:t>
    </dgm:pt>
    <dgm:pt modelId="{BDB6F9EC-437B-4D83-8726-72B43EDF03AD}">
      <dgm:prSet phldrT="[Text]"/>
      <dgm:spPr/>
      <dgm:t>
        <a:bodyPr/>
        <a:lstStyle/>
        <a:p>
          <a:r>
            <a:rPr lang="en-US" dirty="0" err="1" smtClean="0"/>
            <a:t>Pencatatan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petugas</a:t>
          </a:r>
          <a:r>
            <a:rPr lang="en-US" dirty="0" smtClean="0"/>
            <a:t> </a:t>
          </a:r>
          <a:r>
            <a:rPr lang="en-US" dirty="0" err="1" smtClean="0"/>
            <a:t>sensus</a:t>
          </a:r>
          <a:r>
            <a:rPr lang="en-US" dirty="0" smtClean="0"/>
            <a:t> </a:t>
          </a:r>
          <a:r>
            <a:rPr lang="en-US" dirty="0" err="1" smtClean="0"/>
            <a:t>dibawah</a:t>
          </a:r>
          <a:r>
            <a:rPr lang="en-US" dirty="0" smtClean="0"/>
            <a:t> </a:t>
          </a:r>
          <a:r>
            <a:rPr lang="en-US" dirty="0" err="1" smtClean="0"/>
            <a:t>koordinator</a:t>
          </a:r>
          <a:r>
            <a:rPr lang="en-US" dirty="0" smtClean="0"/>
            <a:t> BPS</a:t>
          </a:r>
          <a:endParaRPr lang="en-US" dirty="0"/>
        </a:p>
      </dgm:t>
    </dgm:pt>
    <dgm:pt modelId="{21B9CC59-317A-45DE-8339-3CBF276110C3}" type="parTrans" cxnId="{5531F395-B5BF-4EA0-B775-25C447C5EDCA}">
      <dgm:prSet/>
      <dgm:spPr/>
      <dgm:t>
        <a:bodyPr/>
        <a:lstStyle/>
        <a:p>
          <a:endParaRPr lang="en-US"/>
        </a:p>
      </dgm:t>
    </dgm:pt>
    <dgm:pt modelId="{BFA61827-D951-44D8-88F1-91C7F160F332}" type="sibTrans" cxnId="{5531F395-B5BF-4EA0-B775-25C447C5EDCA}">
      <dgm:prSet/>
      <dgm:spPr/>
      <dgm:t>
        <a:bodyPr/>
        <a:lstStyle/>
        <a:p>
          <a:endParaRPr lang="en-US"/>
        </a:p>
      </dgm:t>
    </dgm:pt>
    <dgm:pt modelId="{D698DE15-3A1D-4E89-AD75-070B1E28D1E1}">
      <dgm:prSet phldrT="[Text]"/>
      <dgm:spPr/>
      <dgm:t>
        <a:bodyPr/>
        <a:lstStyle/>
        <a:p>
          <a:r>
            <a:rPr lang="en-US" dirty="0" err="1" smtClean="0"/>
            <a:t>Menjembatani</a:t>
          </a:r>
          <a:r>
            <a:rPr lang="en-US" dirty="0" smtClean="0"/>
            <a:t> </a:t>
          </a:r>
          <a:r>
            <a:rPr lang="en-US" dirty="0" err="1" smtClean="0"/>
            <a:t>tersedianya</a:t>
          </a:r>
          <a:r>
            <a:rPr lang="en-US" dirty="0" smtClean="0"/>
            <a:t> data </a:t>
          </a:r>
          <a:r>
            <a:rPr lang="en-US" dirty="0" err="1" smtClean="0"/>
            <a:t>kependudukan</a:t>
          </a:r>
          <a:r>
            <a:rPr lang="en-US" dirty="0" smtClean="0"/>
            <a:t> </a:t>
          </a:r>
          <a:r>
            <a:rPr lang="en-US" dirty="0" err="1" smtClean="0"/>
            <a:t>tahunan</a:t>
          </a:r>
          <a:endParaRPr lang="en-US" dirty="0"/>
        </a:p>
      </dgm:t>
    </dgm:pt>
    <dgm:pt modelId="{463B36E3-0268-4CF1-B477-2D78A96751A2}" type="parTrans" cxnId="{42C1A2BB-04F7-4ACB-9E21-9EC359832883}">
      <dgm:prSet/>
      <dgm:spPr/>
    </dgm:pt>
    <dgm:pt modelId="{2226BC59-9C65-40F9-8426-4D3E0AF50ACC}" type="sibTrans" cxnId="{42C1A2BB-04F7-4ACB-9E21-9EC359832883}">
      <dgm:prSet/>
      <dgm:spPr/>
    </dgm:pt>
    <dgm:pt modelId="{26628727-D410-424D-9362-72AC8ED20994}">
      <dgm:prSet phldrT="[Text]"/>
      <dgm:spPr/>
      <dgm:t>
        <a:bodyPr/>
        <a:lstStyle/>
        <a:p>
          <a:r>
            <a:rPr lang="en-US" dirty="0" err="1" smtClean="0"/>
            <a:t>Dilaksanakan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aparat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</a:t>
          </a:r>
          <a:r>
            <a:rPr lang="en-US" dirty="0" err="1" smtClean="0"/>
            <a:t>daerah</a:t>
          </a:r>
          <a:endParaRPr lang="en-US" dirty="0"/>
        </a:p>
      </dgm:t>
    </dgm:pt>
    <dgm:pt modelId="{9498F08E-29F7-4EE1-9F6E-86C022F3E872}" type="parTrans" cxnId="{D68441BD-D768-484F-96F2-E161D6CB9C73}">
      <dgm:prSet/>
      <dgm:spPr/>
    </dgm:pt>
    <dgm:pt modelId="{1BA02EAE-FCBE-4CC3-82A1-4517C72446E2}" type="sibTrans" cxnId="{D68441BD-D768-484F-96F2-E161D6CB9C73}">
      <dgm:prSet/>
      <dgm:spPr/>
    </dgm:pt>
    <dgm:pt modelId="{53AEE1D3-1DBE-48C0-8DFE-18A81BBC1256}" type="pres">
      <dgm:prSet presAssocID="{AB6A658D-A612-49A3-A57A-6D0F483556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7FD1A1-407B-432D-965A-E4848A88E5AC}" type="pres">
      <dgm:prSet presAssocID="{57658610-B554-4783-AF50-AD7C671B5CB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14832-E732-4804-86DC-436ED0216D97}" type="pres">
      <dgm:prSet presAssocID="{57658610-B554-4783-AF50-AD7C671B5CB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C766B-0C65-4BC8-B10D-4C4429D8FBCE}" type="pres">
      <dgm:prSet presAssocID="{347F9D28-F9DF-45B9-B407-F67AC0CB8F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F86ED-072C-43C9-B26A-7E3BCDB98623}" type="pres">
      <dgm:prSet presAssocID="{347F9D28-F9DF-45B9-B407-F67AC0CB8F0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1F395-B5BF-4EA0-B775-25C447C5EDCA}" srcId="{347F9D28-F9DF-45B9-B407-F67AC0CB8F04}" destId="{BDB6F9EC-437B-4D83-8726-72B43EDF03AD}" srcOrd="0" destOrd="0" parTransId="{21B9CC59-317A-45DE-8339-3CBF276110C3}" sibTransId="{BFA61827-D951-44D8-88F1-91C7F160F332}"/>
    <dgm:cxn modelId="{A07D2FB3-2F9F-47E0-80F1-B015EBA56856}" srcId="{AB6A658D-A612-49A3-A57A-6D0F4835566B}" destId="{57658610-B554-4783-AF50-AD7C671B5CBC}" srcOrd="0" destOrd="0" parTransId="{B99AFFAF-BC0F-4931-8A26-B12E45B93B48}" sibTransId="{BE62D62D-D89C-409F-B77D-AB771318D112}"/>
    <dgm:cxn modelId="{7D630897-D0AF-4060-8200-B91B354339F7}" srcId="{57658610-B554-4783-AF50-AD7C671B5CBC}" destId="{91322C7E-A308-4C51-A6FB-882F8C51ABA0}" srcOrd="0" destOrd="0" parTransId="{FAD80C71-81B9-4AD4-9D73-1FC337B5EE57}" sibTransId="{37D24350-0FA6-4029-BCF7-336842D9A453}"/>
    <dgm:cxn modelId="{42C1A2BB-04F7-4ACB-9E21-9EC359832883}" srcId="{57658610-B554-4783-AF50-AD7C671B5CBC}" destId="{D698DE15-3A1D-4E89-AD75-070B1E28D1E1}" srcOrd="1" destOrd="0" parTransId="{463B36E3-0268-4CF1-B477-2D78A96751A2}" sibTransId="{2226BC59-9C65-40F9-8426-4D3E0AF50ACC}"/>
    <dgm:cxn modelId="{DEB76C27-7363-4A31-BB4E-B7E6FFF87AB1}" srcId="{AB6A658D-A612-49A3-A57A-6D0F4835566B}" destId="{347F9D28-F9DF-45B9-B407-F67AC0CB8F04}" srcOrd="1" destOrd="0" parTransId="{73A12B1F-83B8-4DA2-B298-1000B81798E1}" sibTransId="{700B81F1-302F-49D6-917F-3B4228B98ABF}"/>
    <dgm:cxn modelId="{14196205-CFD1-45AE-8B2E-DFF8D9197EDB}" type="presOf" srcId="{91322C7E-A308-4C51-A6FB-882F8C51ABA0}" destId="{ECB14832-E732-4804-86DC-436ED0216D97}" srcOrd="0" destOrd="0" presId="urn:microsoft.com/office/officeart/2005/8/layout/vList2"/>
    <dgm:cxn modelId="{D68441BD-D768-484F-96F2-E161D6CB9C73}" srcId="{57658610-B554-4783-AF50-AD7C671B5CBC}" destId="{26628727-D410-424D-9362-72AC8ED20994}" srcOrd="2" destOrd="0" parTransId="{9498F08E-29F7-4EE1-9F6E-86C022F3E872}" sibTransId="{1BA02EAE-FCBE-4CC3-82A1-4517C72446E2}"/>
    <dgm:cxn modelId="{5261B982-A18E-4D03-8F43-10F45C2BB4D9}" type="presOf" srcId="{347F9D28-F9DF-45B9-B407-F67AC0CB8F04}" destId="{FE3C766B-0C65-4BC8-B10D-4C4429D8FBCE}" srcOrd="0" destOrd="0" presId="urn:microsoft.com/office/officeart/2005/8/layout/vList2"/>
    <dgm:cxn modelId="{5C080BB8-7FB0-474D-BFEE-CEC6223D82FB}" type="presOf" srcId="{BDB6F9EC-437B-4D83-8726-72B43EDF03AD}" destId="{ADDF86ED-072C-43C9-B26A-7E3BCDB98623}" srcOrd="0" destOrd="0" presId="urn:microsoft.com/office/officeart/2005/8/layout/vList2"/>
    <dgm:cxn modelId="{456C7D15-7118-4E4D-BCA8-4FE0DC3546DB}" type="presOf" srcId="{57658610-B554-4783-AF50-AD7C671B5CBC}" destId="{6A7FD1A1-407B-432D-965A-E4848A88E5AC}" srcOrd="0" destOrd="0" presId="urn:microsoft.com/office/officeart/2005/8/layout/vList2"/>
    <dgm:cxn modelId="{775380D5-72C8-4ED3-8AF3-E7AA44E84601}" type="presOf" srcId="{26628727-D410-424D-9362-72AC8ED20994}" destId="{ECB14832-E732-4804-86DC-436ED0216D97}" srcOrd="0" destOrd="2" presId="urn:microsoft.com/office/officeart/2005/8/layout/vList2"/>
    <dgm:cxn modelId="{F7D40019-5F47-4670-A918-983D1A668F4C}" type="presOf" srcId="{D698DE15-3A1D-4E89-AD75-070B1E28D1E1}" destId="{ECB14832-E732-4804-86DC-436ED0216D97}" srcOrd="0" destOrd="1" presId="urn:microsoft.com/office/officeart/2005/8/layout/vList2"/>
    <dgm:cxn modelId="{30DD2019-9D29-45DB-9849-677BF99C47DB}" type="presOf" srcId="{AB6A658D-A612-49A3-A57A-6D0F4835566B}" destId="{53AEE1D3-1DBE-48C0-8DFE-18A81BBC1256}" srcOrd="0" destOrd="0" presId="urn:microsoft.com/office/officeart/2005/8/layout/vList2"/>
    <dgm:cxn modelId="{E222C94E-7CA6-4F7F-91F0-6CB9BE7A0A3E}" type="presParOf" srcId="{53AEE1D3-1DBE-48C0-8DFE-18A81BBC1256}" destId="{6A7FD1A1-407B-432D-965A-E4848A88E5AC}" srcOrd="0" destOrd="0" presId="urn:microsoft.com/office/officeart/2005/8/layout/vList2"/>
    <dgm:cxn modelId="{55B5E816-669B-452A-BA56-1A098A60E74A}" type="presParOf" srcId="{53AEE1D3-1DBE-48C0-8DFE-18A81BBC1256}" destId="{ECB14832-E732-4804-86DC-436ED0216D97}" srcOrd="1" destOrd="0" presId="urn:microsoft.com/office/officeart/2005/8/layout/vList2"/>
    <dgm:cxn modelId="{E0A09E2B-0044-4835-96ED-1C881BD9EB06}" type="presParOf" srcId="{53AEE1D3-1DBE-48C0-8DFE-18A81BBC1256}" destId="{FE3C766B-0C65-4BC8-B10D-4C4429D8FBCE}" srcOrd="2" destOrd="0" presId="urn:microsoft.com/office/officeart/2005/8/layout/vList2"/>
    <dgm:cxn modelId="{8BC407E7-3BAC-4B89-A675-DE13DF7F7D08}" type="presParOf" srcId="{53AEE1D3-1DBE-48C0-8DFE-18A81BBC1256}" destId="{ADDF86ED-072C-43C9-B26A-7E3BCDB9862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3A55A6-CB69-4AA5-B509-82B7DEFF695A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5B7BB377-E878-431D-85D8-3215B954E4AF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Tidak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menyeluruh</a:t>
          </a:r>
          <a:endParaRPr lang="en-US" sz="2800" dirty="0">
            <a:solidFill>
              <a:schemeClr val="tx1"/>
            </a:solidFill>
          </a:endParaRPr>
        </a:p>
      </dgm:t>
    </dgm:pt>
    <dgm:pt modelId="{5A39C897-5AC6-4307-BE26-50332DF6992E}" type="parTrans" cxnId="{B9C38207-12B6-49A7-832C-503D833040FD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9C297DA6-CB79-47C5-A435-1AE860BCECDA}" type="sibTrans" cxnId="{B9C38207-12B6-49A7-832C-503D833040FD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8458C063-6B75-4250-994E-F7BCC59BAA52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Hanya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didaerah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tertentu</a:t>
          </a:r>
          <a:r>
            <a:rPr lang="en-US" sz="2800" dirty="0" smtClean="0">
              <a:solidFill>
                <a:schemeClr val="tx1"/>
              </a:solidFill>
            </a:rPr>
            <a:t>/</a:t>
          </a:r>
          <a:r>
            <a:rPr lang="en-US" sz="2800" dirty="0" err="1" smtClean="0">
              <a:solidFill>
                <a:schemeClr val="tx1"/>
              </a:solidFill>
            </a:rPr>
            <a:t>tidka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serentak</a:t>
          </a:r>
          <a:endParaRPr lang="en-US" sz="2800" dirty="0">
            <a:solidFill>
              <a:schemeClr val="tx1"/>
            </a:solidFill>
          </a:endParaRPr>
        </a:p>
      </dgm:t>
    </dgm:pt>
    <dgm:pt modelId="{71DE2A9B-AFFF-45D6-AB7B-BE726F97388A}" type="parTrans" cxnId="{B1612DCA-2771-4673-97EE-CC50CCA4A2C9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5C13F145-78A2-43FF-B2D2-01EA8D4CBF68}" type="sibTrans" cxnId="{B1612DCA-2771-4673-97EE-CC50CCA4A2C9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B5A71A64-74D5-4EB4-832D-4C631149D58F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Waktu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pelaksanaannya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tidak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menentu</a:t>
          </a:r>
          <a:endParaRPr lang="en-US" sz="2800" dirty="0">
            <a:solidFill>
              <a:schemeClr val="tx1"/>
            </a:solidFill>
          </a:endParaRPr>
        </a:p>
      </dgm:t>
    </dgm:pt>
    <dgm:pt modelId="{AC60E167-B955-4D94-9268-06FB430B2264}" type="parTrans" cxnId="{FF8DA1CE-4690-467D-AD45-BB11BF8560A7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F32DFD8C-BEA0-45E5-9AAF-E2D703FFB310}" type="sibTrans" cxnId="{FF8DA1CE-4690-467D-AD45-BB11BF8560A7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5C9F79DD-05FC-4F1A-8C7A-6250102F11A9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Memberikan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informasi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tentang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sifat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perilaku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penduduk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setempat</a:t>
          </a:r>
          <a:endParaRPr lang="en-US" sz="2800" dirty="0">
            <a:solidFill>
              <a:schemeClr val="tx1"/>
            </a:solidFill>
          </a:endParaRPr>
        </a:p>
      </dgm:t>
    </dgm:pt>
    <dgm:pt modelId="{8C6EFE45-5AFD-4C8D-BD15-C7A99A9DF663}" type="parTrans" cxnId="{A1792904-C3D2-4890-B711-3D9C651ED9F4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E87D7FF8-28A8-47A4-BE28-A3DBDABCEB7E}" type="sibTrans" cxnId="{A1792904-C3D2-4890-B711-3D9C651ED9F4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4FC0738D-1005-40BF-821A-2CBCA336AFE0}" type="pres">
      <dgm:prSet presAssocID="{603A55A6-CB69-4AA5-B509-82B7DEFF69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D61507-CEF1-401F-831D-ADFB3FF6CA28}" type="pres">
      <dgm:prSet presAssocID="{5B7BB377-E878-431D-85D8-3215B954E4AF}" presName="parentLin" presStyleCnt="0"/>
      <dgm:spPr/>
      <dgm:t>
        <a:bodyPr/>
        <a:lstStyle/>
        <a:p>
          <a:endParaRPr lang="en-US"/>
        </a:p>
      </dgm:t>
    </dgm:pt>
    <dgm:pt modelId="{B96129F2-9C23-48A7-959A-5F903620D442}" type="pres">
      <dgm:prSet presAssocID="{5B7BB377-E878-431D-85D8-3215B954E4A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402CD04-FE02-4766-A169-9A40BF33941C}" type="pres">
      <dgm:prSet presAssocID="{5B7BB377-E878-431D-85D8-3215B954E4A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4D0E4-71E7-4BE3-9EE0-60909450A08C}" type="pres">
      <dgm:prSet presAssocID="{5B7BB377-E878-431D-85D8-3215B954E4AF}" presName="negativeSpace" presStyleCnt="0"/>
      <dgm:spPr/>
      <dgm:t>
        <a:bodyPr/>
        <a:lstStyle/>
        <a:p>
          <a:endParaRPr lang="en-US"/>
        </a:p>
      </dgm:t>
    </dgm:pt>
    <dgm:pt modelId="{86E67732-1027-4666-8802-3808076A8FF8}" type="pres">
      <dgm:prSet presAssocID="{5B7BB377-E878-431D-85D8-3215B954E4A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0A04A-F94D-4866-91AF-A1E12F529368}" type="pres">
      <dgm:prSet presAssocID="{9C297DA6-CB79-47C5-A435-1AE860BCECDA}" presName="spaceBetweenRectangles" presStyleCnt="0"/>
      <dgm:spPr/>
      <dgm:t>
        <a:bodyPr/>
        <a:lstStyle/>
        <a:p>
          <a:endParaRPr lang="en-US"/>
        </a:p>
      </dgm:t>
    </dgm:pt>
    <dgm:pt modelId="{2AD1E3C6-5BDE-4691-BD01-010235C90AE1}" type="pres">
      <dgm:prSet presAssocID="{8458C063-6B75-4250-994E-F7BCC59BAA52}" presName="parentLin" presStyleCnt="0"/>
      <dgm:spPr/>
      <dgm:t>
        <a:bodyPr/>
        <a:lstStyle/>
        <a:p>
          <a:endParaRPr lang="en-US"/>
        </a:p>
      </dgm:t>
    </dgm:pt>
    <dgm:pt modelId="{1C4F1A30-4F5F-4417-A5A6-41775BFABDC5}" type="pres">
      <dgm:prSet presAssocID="{8458C063-6B75-4250-994E-F7BCC59BAA5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FA52D17-11A5-42A1-AAB6-08EBBBD57960}" type="pres">
      <dgm:prSet presAssocID="{8458C063-6B75-4250-994E-F7BCC59BAA5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F5D50-AD2F-40E9-9E5A-4A43241F0AC7}" type="pres">
      <dgm:prSet presAssocID="{8458C063-6B75-4250-994E-F7BCC59BAA52}" presName="negativeSpace" presStyleCnt="0"/>
      <dgm:spPr/>
      <dgm:t>
        <a:bodyPr/>
        <a:lstStyle/>
        <a:p>
          <a:endParaRPr lang="en-US"/>
        </a:p>
      </dgm:t>
    </dgm:pt>
    <dgm:pt modelId="{41913DD1-0D95-4320-AC5A-7C480B3CC187}" type="pres">
      <dgm:prSet presAssocID="{8458C063-6B75-4250-994E-F7BCC59BAA52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89960-5F24-4E3D-8DCD-C2F5D2550845}" type="pres">
      <dgm:prSet presAssocID="{5C13F145-78A2-43FF-B2D2-01EA8D4CBF68}" presName="spaceBetweenRectangles" presStyleCnt="0"/>
      <dgm:spPr/>
      <dgm:t>
        <a:bodyPr/>
        <a:lstStyle/>
        <a:p>
          <a:endParaRPr lang="en-US"/>
        </a:p>
      </dgm:t>
    </dgm:pt>
    <dgm:pt modelId="{AA7135CF-1EAB-4253-A5AB-8C3FC7F72926}" type="pres">
      <dgm:prSet presAssocID="{B5A71A64-74D5-4EB4-832D-4C631149D58F}" presName="parentLin" presStyleCnt="0"/>
      <dgm:spPr/>
      <dgm:t>
        <a:bodyPr/>
        <a:lstStyle/>
        <a:p>
          <a:endParaRPr lang="en-US"/>
        </a:p>
      </dgm:t>
    </dgm:pt>
    <dgm:pt modelId="{38BB15BD-764E-48D1-B1D0-706088F4044F}" type="pres">
      <dgm:prSet presAssocID="{B5A71A64-74D5-4EB4-832D-4C631149D58F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DA373B7-571A-4F90-8E6C-7B9B1E3FECDA}" type="pres">
      <dgm:prSet presAssocID="{B5A71A64-74D5-4EB4-832D-4C631149D58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A8328-27E4-449C-877B-112715CBBBE0}" type="pres">
      <dgm:prSet presAssocID="{B5A71A64-74D5-4EB4-832D-4C631149D58F}" presName="negativeSpace" presStyleCnt="0"/>
      <dgm:spPr/>
      <dgm:t>
        <a:bodyPr/>
        <a:lstStyle/>
        <a:p>
          <a:endParaRPr lang="en-US"/>
        </a:p>
      </dgm:t>
    </dgm:pt>
    <dgm:pt modelId="{C5BBF82B-18D9-4F78-A465-63C29ED7C66E}" type="pres">
      <dgm:prSet presAssocID="{B5A71A64-74D5-4EB4-832D-4C631149D58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3F633-CFA5-4884-8057-F62B7509B853}" type="pres">
      <dgm:prSet presAssocID="{F32DFD8C-BEA0-45E5-9AAF-E2D703FFB310}" presName="spaceBetweenRectangles" presStyleCnt="0"/>
      <dgm:spPr/>
      <dgm:t>
        <a:bodyPr/>
        <a:lstStyle/>
        <a:p>
          <a:endParaRPr lang="en-US"/>
        </a:p>
      </dgm:t>
    </dgm:pt>
    <dgm:pt modelId="{3D0756C0-A5B8-44BA-AA15-CC37FA5D5CDC}" type="pres">
      <dgm:prSet presAssocID="{5C9F79DD-05FC-4F1A-8C7A-6250102F11A9}" presName="parentLin" presStyleCnt="0"/>
      <dgm:spPr/>
      <dgm:t>
        <a:bodyPr/>
        <a:lstStyle/>
        <a:p>
          <a:endParaRPr lang="en-US"/>
        </a:p>
      </dgm:t>
    </dgm:pt>
    <dgm:pt modelId="{52BEDEF2-284F-4AF3-88A5-5E78B3AC7697}" type="pres">
      <dgm:prSet presAssocID="{5C9F79DD-05FC-4F1A-8C7A-6250102F11A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F48FFF1-1455-4AE7-B24A-48AE9786E5C6}" type="pres">
      <dgm:prSet presAssocID="{5C9F79DD-05FC-4F1A-8C7A-6250102F11A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7053A-41B0-4848-A9DB-69B2CE243201}" type="pres">
      <dgm:prSet presAssocID="{5C9F79DD-05FC-4F1A-8C7A-6250102F11A9}" presName="negativeSpace" presStyleCnt="0"/>
      <dgm:spPr/>
      <dgm:t>
        <a:bodyPr/>
        <a:lstStyle/>
        <a:p>
          <a:endParaRPr lang="en-US"/>
        </a:p>
      </dgm:t>
    </dgm:pt>
    <dgm:pt modelId="{6A8696E5-628E-4225-8428-2501E49AEFD9}" type="pres">
      <dgm:prSet presAssocID="{5C9F79DD-05FC-4F1A-8C7A-6250102F11A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214D72-5694-4B4E-AABF-360BA9A71712}" type="presOf" srcId="{603A55A6-CB69-4AA5-B509-82B7DEFF695A}" destId="{4FC0738D-1005-40BF-821A-2CBCA336AFE0}" srcOrd="0" destOrd="0" presId="urn:microsoft.com/office/officeart/2005/8/layout/list1"/>
    <dgm:cxn modelId="{1AE75FD7-3B20-47D0-859B-CA3CE5903BC3}" type="presOf" srcId="{5B7BB377-E878-431D-85D8-3215B954E4AF}" destId="{F402CD04-FE02-4766-A169-9A40BF33941C}" srcOrd="1" destOrd="0" presId="urn:microsoft.com/office/officeart/2005/8/layout/list1"/>
    <dgm:cxn modelId="{AD8BCA2B-AB7D-48F8-949A-4867E3805A76}" type="presOf" srcId="{B5A71A64-74D5-4EB4-832D-4C631149D58F}" destId="{9DA373B7-571A-4F90-8E6C-7B9B1E3FECDA}" srcOrd="1" destOrd="0" presId="urn:microsoft.com/office/officeart/2005/8/layout/list1"/>
    <dgm:cxn modelId="{74B4486D-7928-45CB-A8D4-C230A122FA4B}" type="presOf" srcId="{5C9F79DD-05FC-4F1A-8C7A-6250102F11A9}" destId="{2F48FFF1-1455-4AE7-B24A-48AE9786E5C6}" srcOrd="1" destOrd="0" presId="urn:microsoft.com/office/officeart/2005/8/layout/list1"/>
    <dgm:cxn modelId="{B9C38207-12B6-49A7-832C-503D833040FD}" srcId="{603A55A6-CB69-4AA5-B509-82B7DEFF695A}" destId="{5B7BB377-E878-431D-85D8-3215B954E4AF}" srcOrd="0" destOrd="0" parTransId="{5A39C897-5AC6-4307-BE26-50332DF6992E}" sibTransId="{9C297DA6-CB79-47C5-A435-1AE860BCECDA}"/>
    <dgm:cxn modelId="{A1792904-C3D2-4890-B711-3D9C651ED9F4}" srcId="{603A55A6-CB69-4AA5-B509-82B7DEFF695A}" destId="{5C9F79DD-05FC-4F1A-8C7A-6250102F11A9}" srcOrd="3" destOrd="0" parTransId="{8C6EFE45-5AFD-4C8D-BD15-C7A99A9DF663}" sibTransId="{E87D7FF8-28A8-47A4-BE28-A3DBDABCEB7E}"/>
    <dgm:cxn modelId="{FF8DA1CE-4690-467D-AD45-BB11BF8560A7}" srcId="{603A55A6-CB69-4AA5-B509-82B7DEFF695A}" destId="{B5A71A64-74D5-4EB4-832D-4C631149D58F}" srcOrd="2" destOrd="0" parTransId="{AC60E167-B955-4D94-9268-06FB430B2264}" sibTransId="{F32DFD8C-BEA0-45E5-9AAF-E2D703FFB310}"/>
    <dgm:cxn modelId="{92EB8F9E-91BE-4A17-A95B-CDF937F16202}" type="presOf" srcId="{B5A71A64-74D5-4EB4-832D-4C631149D58F}" destId="{38BB15BD-764E-48D1-B1D0-706088F4044F}" srcOrd="0" destOrd="0" presId="urn:microsoft.com/office/officeart/2005/8/layout/list1"/>
    <dgm:cxn modelId="{2F4B87F4-0532-4509-8E7F-65D490290422}" type="presOf" srcId="{8458C063-6B75-4250-994E-F7BCC59BAA52}" destId="{1C4F1A30-4F5F-4417-A5A6-41775BFABDC5}" srcOrd="0" destOrd="0" presId="urn:microsoft.com/office/officeart/2005/8/layout/list1"/>
    <dgm:cxn modelId="{B1612DCA-2771-4673-97EE-CC50CCA4A2C9}" srcId="{603A55A6-CB69-4AA5-B509-82B7DEFF695A}" destId="{8458C063-6B75-4250-994E-F7BCC59BAA52}" srcOrd="1" destOrd="0" parTransId="{71DE2A9B-AFFF-45D6-AB7B-BE726F97388A}" sibTransId="{5C13F145-78A2-43FF-B2D2-01EA8D4CBF68}"/>
    <dgm:cxn modelId="{D68F5AA6-C8A7-470F-BD27-A864930441B2}" type="presOf" srcId="{8458C063-6B75-4250-994E-F7BCC59BAA52}" destId="{AFA52D17-11A5-42A1-AAB6-08EBBBD57960}" srcOrd="1" destOrd="0" presId="urn:microsoft.com/office/officeart/2005/8/layout/list1"/>
    <dgm:cxn modelId="{40B72636-C1A4-486A-A024-8BF68866E233}" type="presOf" srcId="{5C9F79DD-05FC-4F1A-8C7A-6250102F11A9}" destId="{52BEDEF2-284F-4AF3-88A5-5E78B3AC7697}" srcOrd="0" destOrd="0" presId="urn:microsoft.com/office/officeart/2005/8/layout/list1"/>
    <dgm:cxn modelId="{C3EF66A9-0E5F-4FB4-8A08-4E2675DAC1D4}" type="presOf" srcId="{5B7BB377-E878-431D-85D8-3215B954E4AF}" destId="{B96129F2-9C23-48A7-959A-5F903620D442}" srcOrd="0" destOrd="0" presId="urn:microsoft.com/office/officeart/2005/8/layout/list1"/>
    <dgm:cxn modelId="{549D5292-7042-406F-8E1F-D9B6FE47B3DC}" type="presParOf" srcId="{4FC0738D-1005-40BF-821A-2CBCA336AFE0}" destId="{4ED61507-CEF1-401F-831D-ADFB3FF6CA28}" srcOrd="0" destOrd="0" presId="urn:microsoft.com/office/officeart/2005/8/layout/list1"/>
    <dgm:cxn modelId="{0EE8CDAA-6CCE-44C5-A851-3EC1A368995A}" type="presParOf" srcId="{4ED61507-CEF1-401F-831D-ADFB3FF6CA28}" destId="{B96129F2-9C23-48A7-959A-5F903620D442}" srcOrd="0" destOrd="0" presId="urn:microsoft.com/office/officeart/2005/8/layout/list1"/>
    <dgm:cxn modelId="{2456C74D-D15F-4384-87CF-554C7498C25F}" type="presParOf" srcId="{4ED61507-CEF1-401F-831D-ADFB3FF6CA28}" destId="{F402CD04-FE02-4766-A169-9A40BF33941C}" srcOrd="1" destOrd="0" presId="urn:microsoft.com/office/officeart/2005/8/layout/list1"/>
    <dgm:cxn modelId="{B45799DB-BF6E-47F9-B880-B17348A6CEC4}" type="presParOf" srcId="{4FC0738D-1005-40BF-821A-2CBCA336AFE0}" destId="{42A4D0E4-71E7-4BE3-9EE0-60909450A08C}" srcOrd="1" destOrd="0" presId="urn:microsoft.com/office/officeart/2005/8/layout/list1"/>
    <dgm:cxn modelId="{52DCE3F6-2C54-49BC-8CC8-70C59A42CEE6}" type="presParOf" srcId="{4FC0738D-1005-40BF-821A-2CBCA336AFE0}" destId="{86E67732-1027-4666-8802-3808076A8FF8}" srcOrd="2" destOrd="0" presId="urn:microsoft.com/office/officeart/2005/8/layout/list1"/>
    <dgm:cxn modelId="{90F684C1-E461-4450-B566-94EE4EBE876B}" type="presParOf" srcId="{4FC0738D-1005-40BF-821A-2CBCA336AFE0}" destId="{FC70A04A-F94D-4866-91AF-A1E12F529368}" srcOrd="3" destOrd="0" presId="urn:microsoft.com/office/officeart/2005/8/layout/list1"/>
    <dgm:cxn modelId="{AC5DE4A5-280A-429B-9F97-A2A165264E86}" type="presParOf" srcId="{4FC0738D-1005-40BF-821A-2CBCA336AFE0}" destId="{2AD1E3C6-5BDE-4691-BD01-010235C90AE1}" srcOrd="4" destOrd="0" presId="urn:microsoft.com/office/officeart/2005/8/layout/list1"/>
    <dgm:cxn modelId="{962E3357-3A20-4BD8-B844-BAFDCEEA30EF}" type="presParOf" srcId="{2AD1E3C6-5BDE-4691-BD01-010235C90AE1}" destId="{1C4F1A30-4F5F-4417-A5A6-41775BFABDC5}" srcOrd="0" destOrd="0" presId="urn:microsoft.com/office/officeart/2005/8/layout/list1"/>
    <dgm:cxn modelId="{A918FE09-7EB7-4191-9A91-4117EEE498F8}" type="presParOf" srcId="{2AD1E3C6-5BDE-4691-BD01-010235C90AE1}" destId="{AFA52D17-11A5-42A1-AAB6-08EBBBD57960}" srcOrd="1" destOrd="0" presId="urn:microsoft.com/office/officeart/2005/8/layout/list1"/>
    <dgm:cxn modelId="{372D4D5C-E16D-411B-815A-AF9CB8E6FB37}" type="presParOf" srcId="{4FC0738D-1005-40BF-821A-2CBCA336AFE0}" destId="{AA2F5D50-AD2F-40E9-9E5A-4A43241F0AC7}" srcOrd="5" destOrd="0" presId="urn:microsoft.com/office/officeart/2005/8/layout/list1"/>
    <dgm:cxn modelId="{3569A7A6-9F3A-41A6-8FC5-36A69C909BB5}" type="presParOf" srcId="{4FC0738D-1005-40BF-821A-2CBCA336AFE0}" destId="{41913DD1-0D95-4320-AC5A-7C480B3CC187}" srcOrd="6" destOrd="0" presId="urn:microsoft.com/office/officeart/2005/8/layout/list1"/>
    <dgm:cxn modelId="{7FA841DF-BB11-4908-BF6C-981886BFD2B1}" type="presParOf" srcId="{4FC0738D-1005-40BF-821A-2CBCA336AFE0}" destId="{80889960-5F24-4E3D-8DCD-C2F5D2550845}" srcOrd="7" destOrd="0" presId="urn:microsoft.com/office/officeart/2005/8/layout/list1"/>
    <dgm:cxn modelId="{FD6B4BBF-1F86-47B2-A3D7-3A49DDE71274}" type="presParOf" srcId="{4FC0738D-1005-40BF-821A-2CBCA336AFE0}" destId="{AA7135CF-1EAB-4253-A5AB-8C3FC7F72926}" srcOrd="8" destOrd="0" presId="urn:microsoft.com/office/officeart/2005/8/layout/list1"/>
    <dgm:cxn modelId="{86B282B9-BE98-4B8F-9DB2-5B1AF7CE7CC7}" type="presParOf" srcId="{AA7135CF-1EAB-4253-A5AB-8C3FC7F72926}" destId="{38BB15BD-764E-48D1-B1D0-706088F4044F}" srcOrd="0" destOrd="0" presId="urn:microsoft.com/office/officeart/2005/8/layout/list1"/>
    <dgm:cxn modelId="{83A1EC68-2798-4D1E-B44A-1422EF9498E9}" type="presParOf" srcId="{AA7135CF-1EAB-4253-A5AB-8C3FC7F72926}" destId="{9DA373B7-571A-4F90-8E6C-7B9B1E3FECDA}" srcOrd="1" destOrd="0" presId="urn:microsoft.com/office/officeart/2005/8/layout/list1"/>
    <dgm:cxn modelId="{4B5F9A26-E2CB-40C6-8AB8-83FDEEBEEFC8}" type="presParOf" srcId="{4FC0738D-1005-40BF-821A-2CBCA336AFE0}" destId="{523A8328-27E4-449C-877B-112715CBBBE0}" srcOrd="9" destOrd="0" presId="urn:microsoft.com/office/officeart/2005/8/layout/list1"/>
    <dgm:cxn modelId="{9D508850-B187-4D3B-8AB2-7B53D4729F47}" type="presParOf" srcId="{4FC0738D-1005-40BF-821A-2CBCA336AFE0}" destId="{C5BBF82B-18D9-4F78-A465-63C29ED7C66E}" srcOrd="10" destOrd="0" presId="urn:microsoft.com/office/officeart/2005/8/layout/list1"/>
    <dgm:cxn modelId="{0CC9BC59-B5AB-48DE-BC20-E77168092AAB}" type="presParOf" srcId="{4FC0738D-1005-40BF-821A-2CBCA336AFE0}" destId="{2773F633-CFA5-4884-8057-F62B7509B853}" srcOrd="11" destOrd="0" presId="urn:microsoft.com/office/officeart/2005/8/layout/list1"/>
    <dgm:cxn modelId="{8BAC5CDC-0F1B-4CD2-AC34-18130A031243}" type="presParOf" srcId="{4FC0738D-1005-40BF-821A-2CBCA336AFE0}" destId="{3D0756C0-A5B8-44BA-AA15-CC37FA5D5CDC}" srcOrd="12" destOrd="0" presId="urn:microsoft.com/office/officeart/2005/8/layout/list1"/>
    <dgm:cxn modelId="{32F9B486-36A6-4972-9A55-31DF6DB4911E}" type="presParOf" srcId="{3D0756C0-A5B8-44BA-AA15-CC37FA5D5CDC}" destId="{52BEDEF2-284F-4AF3-88A5-5E78B3AC7697}" srcOrd="0" destOrd="0" presId="urn:microsoft.com/office/officeart/2005/8/layout/list1"/>
    <dgm:cxn modelId="{1F858FB5-545D-4902-A2C5-D76E17CE3C58}" type="presParOf" srcId="{3D0756C0-A5B8-44BA-AA15-CC37FA5D5CDC}" destId="{2F48FFF1-1455-4AE7-B24A-48AE9786E5C6}" srcOrd="1" destOrd="0" presId="urn:microsoft.com/office/officeart/2005/8/layout/list1"/>
    <dgm:cxn modelId="{940B4243-F464-4B30-8621-6CBBC799E651}" type="presParOf" srcId="{4FC0738D-1005-40BF-821A-2CBCA336AFE0}" destId="{4A47053A-41B0-4848-A9DB-69B2CE243201}" srcOrd="13" destOrd="0" presId="urn:microsoft.com/office/officeart/2005/8/layout/list1"/>
    <dgm:cxn modelId="{EAE2313D-D248-43E7-95F0-42AC6069DD64}" type="presParOf" srcId="{4FC0738D-1005-40BF-821A-2CBCA336AFE0}" destId="{6A8696E5-628E-4225-8428-2501E49AEFD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2F91D5-1C52-48C6-A715-BB3695D921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D8EF5E-0BCE-44E8-9B63-52715DA2814B}">
      <dgm:prSet phldrT="[Text]"/>
      <dgm:spPr/>
      <dgm:t>
        <a:bodyPr/>
        <a:lstStyle/>
        <a:p>
          <a:r>
            <a:rPr lang="en-US" dirty="0" smtClean="0"/>
            <a:t>Survey </a:t>
          </a:r>
          <a:r>
            <a:rPr lang="en-US" dirty="0" err="1" smtClean="0"/>
            <a:t>bertahap</a:t>
          </a:r>
          <a:r>
            <a:rPr lang="en-US" dirty="0" smtClean="0"/>
            <a:t> </a:t>
          </a:r>
          <a:r>
            <a:rPr lang="en-US" dirty="0" err="1" smtClean="0"/>
            <a:t>tunggal</a:t>
          </a:r>
          <a:endParaRPr lang="en-US" dirty="0"/>
        </a:p>
      </dgm:t>
    </dgm:pt>
    <dgm:pt modelId="{49B22269-80DF-4301-9442-442F392C7CB3}" type="parTrans" cxnId="{C6A902CC-4A30-4117-9B66-40F5601E7AFE}">
      <dgm:prSet/>
      <dgm:spPr/>
      <dgm:t>
        <a:bodyPr/>
        <a:lstStyle/>
        <a:p>
          <a:endParaRPr lang="en-US"/>
        </a:p>
      </dgm:t>
    </dgm:pt>
    <dgm:pt modelId="{E238675D-B48C-4F16-BCF1-24DF9D7158B8}" type="sibTrans" cxnId="{C6A902CC-4A30-4117-9B66-40F5601E7AFE}">
      <dgm:prSet/>
      <dgm:spPr/>
      <dgm:t>
        <a:bodyPr/>
        <a:lstStyle/>
        <a:p>
          <a:endParaRPr lang="en-US"/>
        </a:p>
      </dgm:t>
    </dgm:pt>
    <dgm:pt modelId="{C2459278-32D2-4E00-9A49-5369D6AF5546}">
      <dgm:prSet phldrT="[Text]"/>
      <dgm:spPr/>
      <dgm:t>
        <a:bodyPr/>
        <a:lstStyle/>
        <a:p>
          <a:r>
            <a:rPr lang="en-US" dirty="0" err="1" smtClean="0"/>
            <a:t>Mengajukan</a:t>
          </a:r>
          <a:r>
            <a:rPr lang="en-US" dirty="0" smtClean="0"/>
            <a:t> </a:t>
          </a:r>
          <a:r>
            <a:rPr lang="en-US" dirty="0" err="1" smtClean="0"/>
            <a:t>pertanyaan</a:t>
          </a:r>
          <a:r>
            <a:rPr lang="en-US" dirty="0" smtClean="0"/>
            <a:t> </a:t>
          </a:r>
          <a:r>
            <a:rPr lang="en-US" dirty="0" err="1" smtClean="0"/>
            <a:t>mengenai</a:t>
          </a:r>
          <a:r>
            <a:rPr lang="en-US" dirty="0" smtClean="0"/>
            <a:t>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kajian</a:t>
          </a:r>
          <a:r>
            <a:rPr lang="en-US" dirty="0" smtClean="0"/>
            <a:t> </a:t>
          </a:r>
          <a:r>
            <a:rPr lang="en-US" dirty="0" err="1" smtClean="0"/>
            <a:t>demografi</a:t>
          </a:r>
          <a:r>
            <a:rPr lang="en-US" dirty="0" smtClean="0"/>
            <a:t> yang </a:t>
          </a:r>
          <a:r>
            <a:rPr lang="en-US" dirty="0" err="1" smtClean="0"/>
            <a:t>dialami</a:t>
          </a:r>
          <a:r>
            <a:rPr lang="en-US" dirty="0" smtClean="0"/>
            <a:t> </a:t>
          </a:r>
          <a:r>
            <a:rPr lang="en-US" dirty="0" err="1" smtClean="0"/>
            <a:t>sesorang</a:t>
          </a:r>
          <a:r>
            <a:rPr lang="en-US" dirty="0" smtClean="0"/>
            <a:t> </a:t>
          </a:r>
          <a:r>
            <a:rPr lang="en-US" dirty="0" err="1" smtClean="0"/>
            <a:t>dimasa</a:t>
          </a:r>
          <a:r>
            <a:rPr lang="en-US" dirty="0" smtClean="0"/>
            <a:t> </a:t>
          </a:r>
          <a:r>
            <a:rPr lang="en-US" dirty="0" err="1" smtClean="0"/>
            <a:t>lampau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periode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endParaRPr lang="en-US" dirty="0"/>
        </a:p>
      </dgm:t>
    </dgm:pt>
    <dgm:pt modelId="{5F1EAF17-A3FE-4F37-AF5F-275193D4FF19}" type="parTrans" cxnId="{F17C50F1-3287-43A1-867B-B8610E5A4959}">
      <dgm:prSet/>
      <dgm:spPr/>
      <dgm:t>
        <a:bodyPr/>
        <a:lstStyle/>
        <a:p>
          <a:endParaRPr lang="en-US"/>
        </a:p>
      </dgm:t>
    </dgm:pt>
    <dgm:pt modelId="{662A11CA-0A59-4FEC-BE92-8091EED1CE7D}" type="sibTrans" cxnId="{F17C50F1-3287-43A1-867B-B8610E5A4959}">
      <dgm:prSet/>
      <dgm:spPr/>
      <dgm:t>
        <a:bodyPr/>
        <a:lstStyle/>
        <a:p>
          <a:endParaRPr lang="en-US"/>
        </a:p>
      </dgm:t>
    </dgm:pt>
    <dgm:pt modelId="{5366AD3C-B9CD-4711-A297-6178B9116C70}">
      <dgm:prSet phldrT="[Text]"/>
      <dgm:spPr/>
      <dgm:t>
        <a:bodyPr/>
        <a:lstStyle/>
        <a:p>
          <a:r>
            <a:rPr lang="en-US" dirty="0" smtClean="0"/>
            <a:t>Survey </a:t>
          </a:r>
          <a:r>
            <a:rPr lang="en-US" dirty="0" err="1" smtClean="0"/>
            <a:t>bertahap</a:t>
          </a:r>
          <a:r>
            <a:rPr lang="en-US" dirty="0" smtClean="0"/>
            <a:t> </a:t>
          </a:r>
          <a:r>
            <a:rPr lang="en-US" dirty="0" err="1" smtClean="0"/>
            <a:t>ganda</a:t>
          </a:r>
          <a:endParaRPr lang="en-US" dirty="0"/>
        </a:p>
      </dgm:t>
    </dgm:pt>
    <dgm:pt modelId="{E6DA0B7B-E000-4815-B0A5-C822338F2D4E}" type="parTrans" cxnId="{CE373983-FA2F-4D9B-AF7C-35B8CF437B17}">
      <dgm:prSet/>
      <dgm:spPr/>
      <dgm:t>
        <a:bodyPr/>
        <a:lstStyle/>
        <a:p>
          <a:endParaRPr lang="en-US"/>
        </a:p>
      </dgm:t>
    </dgm:pt>
    <dgm:pt modelId="{726032F2-22BE-4D04-8D49-41A48CFFFACA}" type="sibTrans" cxnId="{CE373983-FA2F-4D9B-AF7C-35B8CF437B17}">
      <dgm:prSet/>
      <dgm:spPr/>
      <dgm:t>
        <a:bodyPr/>
        <a:lstStyle/>
        <a:p>
          <a:endParaRPr lang="en-US"/>
        </a:p>
      </dgm:t>
    </dgm:pt>
    <dgm:pt modelId="{FA7AF6B5-D9FE-42C4-8286-9FC55E3BE5B1}">
      <dgm:prSet phldrT="[Text]"/>
      <dgm:spPr/>
      <dgm:t>
        <a:bodyPr/>
        <a:lstStyle/>
        <a:p>
          <a:r>
            <a:rPr lang="en-US" dirty="0" err="1" smtClean="0"/>
            <a:t>Fertilitas</a:t>
          </a:r>
          <a:r>
            <a:rPr lang="en-US" dirty="0" smtClean="0"/>
            <a:t>, </a:t>
          </a:r>
          <a:r>
            <a:rPr lang="en-US" dirty="0" err="1" smtClean="0"/>
            <a:t>mortalitas</a:t>
          </a:r>
          <a:r>
            <a:rPr lang="en-US" dirty="0" smtClean="0"/>
            <a:t>, </a:t>
          </a:r>
          <a:r>
            <a:rPr lang="en-US" dirty="0" err="1" smtClean="0"/>
            <a:t>migrasi</a:t>
          </a:r>
          <a:endParaRPr lang="en-US" dirty="0"/>
        </a:p>
      </dgm:t>
    </dgm:pt>
    <dgm:pt modelId="{E805D0CE-8A25-43CD-90FA-EA3C6F1E512E}" type="parTrans" cxnId="{9D0734B0-E105-49A4-BDEA-88A4F98D619C}">
      <dgm:prSet/>
      <dgm:spPr/>
      <dgm:t>
        <a:bodyPr/>
        <a:lstStyle/>
        <a:p>
          <a:endParaRPr lang="en-US"/>
        </a:p>
      </dgm:t>
    </dgm:pt>
    <dgm:pt modelId="{DBD2CC83-8936-4D07-BE21-68F26EBBC012}" type="sibTrans" cxnId="{9D0734B0-E105-49A4-BDEA-88A4F98D619C}">
      <dgm:prSet/>
      <dgm:spPr/>
      <dgm:t>
        <a:bodyPr/>
        <a:lstStyle/>
        <a:p>
          <a:endParaRPr lang="en-US"/>
        </a:p>
      </dgm:t>
    </dgm:pt>
    <dgm:pt modelId="{5C18B660-9627-47BD-927E-C31C93D7EFE2}">
      <dgm:prSet phldrT="[Text]"/>
      <dgm:spPr/>
      <dgm:t>
        <a:bodyPr/>
        <a:lstStyle/>
        <a:p>
          <a:r>
            <a:rPr lang="en-US" dirty="0" smtClean="0"/>
            <a:t>Survey </a:t>
          </a:r>
          <a:r>
            <a:rPr lang="en-US" dirty="0" err="1" smtClean="0"/>
            <a:t>bertipe</a:t>
          </a:r>
          <a:r>
            <a:rPr lang="en-US" dirty="0" smtClean="0"/>
            <a:t> </a:t>
          </a:r>
          <a:r>
            <a:rPr lang="en-US" dirty="0" err="1" smtClean="0"/>
            <a:t>kombinasi</a:t>
          </a:r>
          <a:endParaRPr lang="en-US" dirty="0"/>
        </a:p>
      </dgm:t>
    </dgm:pt>
    <dgm:pt modelId="{253CC755-BCFD-4221-B8FF-DFC7B0E02A07}" type="parTrans" cxnId="{DDD0155B-B08C-4A98-A5D1-E81F4F23F03E}">
      <dgm:prSet/>
      <dgm:spPr/>
      <dgm:t>
        <a:bodyPr/>
        <a:lstStyle/>
        <a:p>
          <a:endParaRPr lang="en-US"/>
        </a:p>
      </dgm:t>
    </dgm:pt>
    <dgm:pt modelId="{EFF4692E-FAAD-43EE-A9D3-7AD07AD2DAFF}" type="sibTrans" cxnId="{DDD0155B-B08C-4A98-A5D1-E81F4F23F03E}">
      <dgm:prSet/>
      <dgm:spPr/>
      <dgm:t>
        <a:bodyPr/>
        <a:lstStyle/>
        <a:p>
          <a:endParaRPr lang="en-US"/>
        </a:p>
      </dgm:t>
    </dgm:pt>
    <dgm:pt modelId="{72206911-9F44-4DB6-8B13-7E960CC0B67D}">
      <dgm:prSet phldrT="[Text]"/>
      <dgm:spPr/>
      <dgm:t>
        <a:bodyPr/>
        <a:lstStyle/>
        <a:p>
          <a:r>
            <a:rPr lang="en-US" dirty="0" err="1" smtClean="0"/>
            <a:t>Kombinasi</a:t>
          </a:r>
          <a:r>
            <a:rPr lang="en-US" dirty="0" smtClean="0"/>
            <a:t> </a:t>
          </a:r>
          <a:r>
            <a:rPr lang="en-US" dirty="0" err="1" smtClean="0"/>
            <a:t>antara</a:t>
          </a:r>
          <a:r>
            <a:rPr lang="en-US" dirty="0" smtClean="0"/>
            <a:t> </a:t>
          </a:r>
          <a:r>
            <a:rPr lang="en-US" dirty="0" err="1" smtClean="0"/>
            <a:t>tunggal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ganda</a:t>
          </a:r>
          <a:endParaRPr lang="en-US" dirty="0"/>
        </a:p>
      </dgm:t>
    </dgm:pt>
    <dgm:pt modelId="{3DFE331D-3DCB-489F-A1AD-4B089271C707}" type="parTrans" cxnId="{24C827F2-49EF-49CC-A3FE-B8FA6FC1EB64}">
      <dgm:prSet/>
      <dgm:spPr/>
      <dgm:t>
        <a:bodyPr/>
        <a:lstStyle/>
        <a:p>
          <a:endParaRPr lang="en-US"/>
        </a:p>
      </dgm:t>
    </dgm:pt>
    <dgm:pt modelId="{BAC03999-4867-4CA0-A8C7-489001BFC6CE}" type="sibTrans" cxnId="{24C827F2-49EF-49CC-A3FE-B8FA6FC1EB64}">
      <dgm:prSet/>
      <dgm:spPr/>
      <dgm:t>
        <a:bodyPr/>
        <a:lstStyle/>
        <a:p>
          <a:endParaRPr lang="en-US"/>
        </a:p>
      </dgm:t>
    </dgm:pt>
    <dgm:pt modelId="{5DBE48C4-4CF5-4D3A-BA65-FEE2F30F798E}" type="pres">
      <dgm:prSet presAssocID="{552F91D5-1C52-48C6-A715-BB3695D921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9AE7F5-D1F2-467D-AB06-30DADDE69521}" type="pres">
      <dgm:prSet presAssocID="{C2D8EF5E-0BCE-44E8-9B63-52715DA2814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300B6-8B79-4A66-ACD6-2B2B072F1493}" type="pres">
      <dgm:prSet presAssocID="{C2D8EF5E-0BCE-44E8-9B63-52715DA2814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17E1E-1194-4FB0-8864-6E62FDBCEEBB}" type="pres">
      <dgm:prSet presAssocID="{5366AD3C-B9CD-4711-A297-6178B9116C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DA97C-2C14-43DA-99F1-D9F451D1921B}" type="pres">
      <dgm:prSet presAssocID="{5366AD3C-B9CD-4711-A297-6178B9116C7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53D84-CC42-45A7-87D3-72B8CEA5E2B1}" type="pres">
      <dgm:prSet presAssocID="{5C18B660-9627-47BD-927E-C31C93D7EFE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385997-8656-43A1-9D09-9D51AB712ACF}" type="pres">
      <dgm:prSet presAssocID="{5C18B660-9627-47BD-927E-C31C93D7EFE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1B13F7-CF6D-4398-8B0F-0EC776258F8D}" type="presOf" srcId="{72206911-9F44-4DB6-8B13-7E960CC0B67D}" destId="{E2385997-8656-43A1-9D09-9D51AB712ACF}" srcOrd="0" destOrd="0" presId="urn:microsoft.com/office/officeart/2005/8/layout/vList2"/>
    <dgm:cxn modelId="{3AE433F2-5943-408A-BAFA-92752B064F84}" type="presOf" srcId="{552F91D5-1C52-48C6-A715-BB3695D92112}" destId="{5DBE48C4-4CF5-4D3A-BA65-FEE2F30F798E}" srcOrd="0" destOrd="0" presId="urn:microsoft.com/office/officeart/2005/8/layout/vList2"/>
    <dgm:cxn modelId="{1A08B8AF-FDCD-4E7A-845C-809EC5850F3D}" type="presOf" srcId="{C2459278-32D2-4E00-9A49-5369D6AF5546}" destId="{230300B6-8B79-4A66-ACD6-2B2B072F1493}" srcOrd="0" destOrd="0" presId="urn:microsoft.com/office/officeart/2005/8/layout/vList2"/>
    <dgm:cxn modelId="{CE373983-FA2F-4D9B-AF7C-35B8CF437B17}" srcId="{552F91D5-1C52-48C6-A715-BB3695D92112}" destId="{5366AD3C-B9CD-4711-A297-6178B9116C70}" srcOrd="1" destOrd="0" parTransId="{E6DA0B7B-E000-4815-B0A5-C822338F2D4E}" sibTransId="{726032F2-22BE-4D04-8D49-41A48CFFFACA}"/>
    <dgm:cxn modelId="{DDD0155B-B08C-4A98-A5D1-E81F4F23F03E}" srcId="{552F91D5-1C52-48C6-A715-BB3695D92112}" destId="{5C18B660-9627-47BD-927E-C31C93D7EFE2}" srcOrd="2" destOrd="0" parTransId="{253CC755-BCFD-4221-B8FF-DFC7B0E02A07}" sibTransId="{EFF4692E-FAAD-43EE-A9D3-7AD07AD2DAFF}"/>
    <dgm:cxn modelId="{61424561-03A6-48B7-B289-29CC8DE04C94}" type="presOf" srcId="{5366AD3C-B9CD-4711-A297-6178B9116C70}" destId="{4DB17E1E-1194-4FB0-8864-6E62FDBCEEBB}" srcOrd="0" destOrd="0" presId="urn:microsoft.com/office/officeart/2005/8/layout/vList2"/>
    <dgm:cxn modelId="{355B7B49-CC6A-447F-BBA5-FA87D895C37D}" type="presOf" srcId="{C2D8EF5E-0BCE-44E8-9B63-52715DA2814B}" destId="{A69AE7F5-D1F2-467D-AB06-30DADDE69521}" srcOrd="0" destOrd="0" presId="urn:microsoft.com/office/officeart/2005/8/layout/vList2"/>
    <dgm:cxn modelId="{1D4A9850-AF3C-424C-84E6-233C58C0B46E}" type="presOf" srcId="{FA7AF6B5-D9FE-42C4-8286-9FC55E3BE5B1}" destId="{816DA97C-2C14-43DA-99F1-D9F451D1921B}" srcOrd="0" destOrd="0" presId="urn:microsoft.com/office/officeart/2005/8/layout/vList2"/>
    <dgm:cxn modelId="{9D0734B0-E105-49A4-BDEA-88A4F98D619C}" srcId="{5366AD3C-B9CD-4711-A297-6178B9116C70}" destId="{FA7AF6B5-D9FE-42C4-8286-9FC55E3BE5B1}" srcOrd="0" destOrd="0" parTransId="{E805D0CE-8A25-43CD-90FA-EA3C6F1E512E}" sibTransId="{DBD2CC83-8936-4D07-BE21-68F26EBBC012}"/>
    <dgm:cxn modelId="{F17C50F1-3287-43A1-867B-B8610E5A4959}" srcId="{C2D8EF5E-0BCE-44E8-9B63-52715DA2814B}" destId="{C2459278-32D2-4E00-9A49-5369D6AF5546}" srcOrd="0" destOrd="0" parTransId="{5F1EAF17-A3FE-4F37-AF5F-275193D4FF19}" sibTransId="{662A11CA-0A59-4FEC-BE92-8091EED1CE7D}"/>
    <dgm:cxn modelId="{24C827F2-49EF-49CC-A3FE-B8FA6FC1EB64}" srcId="{5C18B660-9627-47BD-927E-C31C93D7EFE2}" destId="{72206911-9F44-4DB6-8B13-7E960CC0B67D}" srcOrd="0" destOrd="0" parTransId="{3DFE331D-3DCB-489F-A1AD-4B089271C707}" sibTransId="{BAC03999-4867-4CA0-A8C7-489001BFC6CE}"/>
    <dgm:cxn modelId="{C6A902CC-4A30-4117-9B66-40F5601E7AFE}" srcId="{552F91D5-1C52-48C6-A715-BB3695D92112}" destId="{C2D8EF5E-0BCE-44E8-9B63-52715DA2814B}" srcOrd="0" destOrd="0" parTransId="{49B22269-80DF-4301-9442-442F392C7CB3}" sibTransId="{E238675D-B48C-4F16-BCF1-24DF9D7158B8}"/>
    <dgm:cxn modelId="{71E10C95-9FEF-4E0B-8B93-4CC09010A121}" type="presOf" srcId="{5C18B660-9627-47BD-927E-C31C93D7EFE2}" destId="{C6953D84-CC42-45A7-87D3-72B8CEA5E2B1}" srcOrd="0" destOrd="0" presId="urn:microsoft.com/office/officeart/2005/8/layout/vList2"/>
    <dgm:cxn modelId="{534E9B75-3277-484E-8FC9-92363BCDCBAA}" type="presParOf" srcId="{5DBE48C4-4CF5-4D3A-BA65-FEE2F30F798E}" destId="{A69AE7F5-D1F2-467D-AB06-30DADDE69521}" srcOrd="0" destOrd="0" presId="urn:microsoft.com/office/officeart/2005/8/layout/vList2"/>
    <dgm:cxn modelId="{DDE8F948-296F-45F4-A3CF-110C055A03C8}" type="presParOf" srcId="{5DBE48C4-4CF5-4D3A-BA65-FEE2F30F798E}" destId="{230300B6-8B79-4A66-ACD6-2B2B072F1493}" srcOrd="1" destOrd="0" presId="urn:microsoft.com/office/officeart/2005/8/layout/vList2"/>
    <dgm:cxn modelId="{6AAD7166-1305-47E4-A43F-46E08009DD18}" type="presParOf" srcId="{5DBE48C4-4CF5-4D3A-BA65-FEE2F30F798E}" destId="{4DB17E1E-1194-4FB0-8864-6E62FDBCEEBB}" srcOrd="2" destOrd="0" presId="urn:microsoft.com/office/officeart/2005/8/layout/vList2"/>
    <dgm:cxn modelId="{99B4572A-284D-445E-88E1-BD2C53388F8B}" type="presParOf" srcId="{5DBE48C4-4CF5-4D3A-BA65-FEE2F30F798E}" destId="{816DA97C-2C14-43DA-99F1-D9F451D1921B}" srcOrd="3" destOrd="0" presId="urn:microsoft.com/office/officeart/2005/8/layout/vList2"/>
    <dgm:cxn modelId="{B5DE5165-4BD4-4B9C-9034-747C92BC59F9}" type="presParOf" srcId="{5DBE48C4-4CF5-4D3A-BA65-FEE2F30F798E}" destId="{C6953D84-CC42-45A7-87D3-72B8CEA5E2B1}" srcOrd="4" destOrd="0" presId="urn:microsoft.com/office/officeart/2005/8/layout/vList2"/>
    <dgm:cxn modelId="{4C1F4978-EF89-4A34-8DF5-E43C84B906A6}" type="presParOf" srcId="{5DBE48C4-4CF5-4D3A-BA65-FEE2F30F798E}" destId="{E2385997-8656-43A1-9D09-9D51AB712AC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2E42DC-BD97-4115-947E-3DEA8ED2FDE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65D4780-1240-42C9-9681-10336D595A2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Kesalahan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pencacahan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6B141BEF-3285-413B-B9C4-F6ADAD83F8ED}" type="parTrans" cxnId="{A3E3C068-39C4-4CBE-9E70-72E1D2158C5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CF4001-AFF6-4986-8735-FB98150C73AF}" type="sibTrans" cxnId="{A3E3C068-39C4-4CBE-9E70-72E1D2158C5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B15628D-61A6-4CC4-98E0-7B5D4D4E210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Kesalahan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lapor</a:t>
          </a:r>
          <a:endParaRPr lang="en-US" dirty="0">
            <a:solidFill>
              <a:schemeClr val="tx1"/>
            </a:solidFill>
          </a:endParaRPr>
        </a:p>
      </dgm:t>
    </dgm:pt>
    <dgm:pt modelId="{C975A8B5-AEB2-4FBA-8E02-97E0366CC6C1}" type="parTrans" cxnId="{9DD59F3E-4888-4D69-8396-52DFE0F0A6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2456E9-B146-48F7-B111-A97DA13FF35A}" type="sibTrans" cxnId="{9DD59F3E-4888-4D69-8396-52DFE0F0A6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FC69364-81B3-47D0-BC13-252C08686B28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Kesalahan</a:t>
          </a:r>
          <a:r>
            <a:rPr lang="en-US" dirty="0" smtClean="0">
              <a:solidFill>
                <a:schemeClr val="tx1"/>
              </a:solidFill>
            </a:rPr>
            <a:t> sampling</a:t>
          </a:r>
          <a:endParaRPr lang="en-US" dirty="0">
            <a:solidFill>
              <a:schemeClr val="tx1"/>
            </a:solidFill>
          </a:endParaRPr>
        </a:p>
      </dgm:t>
    </dgm:pt>
    <dgm:pt modelId="{9E61DD0A-3219-4855-A659-AADD8FA37FE5}" type="parTrans" cxnId="{7F68549C-2471-4AFE-B338-18B02871587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DF1476B-5D15-4010-9DBD-F6E0ED52C7B2}" type="sibTrans" cxnId="{7F68549C-2471-4AFE-B338-18B02871587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16D5EC-7177-4AD5-B22C-3FF45CB8A423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Kesalahan</a:t>
          </a:r>
          <a:r>
            <a:rPr lang="en-US" dirty="0" smtClean="0">
              <a:solidFill>
                <a:schemeClr val="tx1"/>
              </a:solidFill>
            </a:rPr>
            <a:t> data </a:t>
          </a:r>
          <a:r>
            <a:rPr lang="en-US" dirty="0" err="1" smtClean="0">
              <a:solidFill>
                <a:schemeClr val="tx1"/>
              </a:solidFill>
            </a:rPr>
            <a:t>umur</a:t>
          </a:r>
          <a:endParaRPr lang="en-US" dirty="0">
            <a:solidFill>
              <a:schemeClr val="tx1"/>
            </a:solidFill>
          </a:endParaRPr>
        </a:p>
      </dgm:t>
    </dgm:pt>
    <dgm:pt modelId="{3AE69C70-821B-4556-9D47-A43D6BB276DF}" type="parTrans" cxnId="{73722934-CA4E-4372-A966-243DE7F873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EB75BC-8F69-4EBB-9911-DC9879A9943A}" type="sibTrans" cxnId="{73722934-CA4E-4372-A966-243DE7F873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3521553-ABCE-43F4-B25B-5787A14613D9}" type="pres">
      <dgm:prSet presAssocID="{132E42DC-BD97-4115-947E-3DEA8ED2FD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714E44-6F25-4705-A269-248755B2DDC3}" type="pres">
      <dgm:prSet presAssocID="{C65D4780-1240-42C9-9681-10336D595A22}" presName="parentLin" presStyleCnt="0"/>
      <dgm:spPr/>
      <dgm:t>
        <a:bodyPr/>
        <a:lstStyle/>
        <a:p>
          <a:endParaRPr lang="en-US"/>
        </a:p>
      </dgm:t>
    </dgm:pt>
    <dgm:pt modelId="{7BCF6B06-C9C0-4572-8CEA-8AFFC124E858}" type="pres">
      <dgm:prSet presAssocID="{C65D4780-1240-42C9-9681-10336D595A2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46F9AD1-F264-4B6A-9462-AD23B5D89E2B}" type="pres">
      <dgm:prSet presAssocID="{C65D4780-1240-42C9-9681-10336D595A2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97930-E147-40C6-9AFD-0475729C70B8}" type="pres">
      <dgm:prSet presAssocID="{C65D4780-1240-42C9-9681-10336D595A22}" presName="negativeSpace" presStyleCnt="0"/>
      <dgm:spPr/>
      <dgm:t>
        <a:bodyPr/>
        <a:lstStyle/>
        <a:p>
          <a:endParaRPr lang="en-US"/>
        </a:p>
      </dgm:t>
    </dgm:pt>
    <dgm:pt modelId="{6033BD6E-70E5-402D-B4C2-725419B4AF71}" type="pres">
      <dgm:prSet presAssocID="{C65D4780-1240-42C9-9681-10336D595A2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288D5-0251-441C-8BDF-1EE619B6CE9A}" type="pres">
      <dgm:prSet presAssocID="{D9CF4001-AFF6-4986-8735-FB98150C73AF}" presName="spaceBetweenRectangles" presStyleCnt="0"/>
      <dgm:spPr/>
      <dgm:t>
        <a:bodyPr/>
        <a:lstStyle/>
        <a:p>
          <a:endParaRPr lang="en-US"/>
        </a:p>
      </dgm:t>
    </dgm:pt>
    <dgm:pt modelId="{2BFB0551-4E67-4AD9-87BD-0CA3B0897881}" type="pres">
      <dgm:prSet presAssocID="{9B15628D-61A6-4CC4-98E0-7B5D4D4E210A}" presName="parentLin" presStyleCnt="0"/>
      <dgm:spPr/>
      <dgm:t>
        <a:bodyPr/>
        <a:lstStyle/>
        <a:p>
          <a:endParaRPr lang="en-US"/>
        </a:p>
      </dgm:t>
    </dgm:pt>
    <dgm:pt modelId="{3090B33C-C8EA-447A-852A-576C7AE809AF}" type="pres">
      <dgm:prSet presAssocID="{9B15628D-61A6-4CC4-98E0-7B5D4D4E210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BEE8A34-0ADB-4FD9-A3B3-52888C0A4F3E}" type="pres">
      <dgm:prSet presAssocID="{9B15628D-61A6-4CC4-98E0-7B5D4D4E210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456AD-5C70-43B5-BAD0-D636081378E9}" type="pres">
      <dgm:prSet presAssocID="{9B15628D-61A6-4CC4-98E0-7B5D4D4E210A}" presName="negativeSpace" presStyleCnt="0"/>
      <dgm:spPr/>
      <dgm:t>
        <a:bodyPr/>
        <a:lstStyle/>
        <a:p>
          <a:endParaRPr lang="en-US"/>
        </a:p>
      </dgm:t>
    </dgm:pt>
    <dgm:pt modelId="{484D7868-EEA4-4636-9175-A6D31EBE06A2}" type="pres">
      <dgm:prSet presAssocID="{9B15628D-61A6-4CC4-98E0-7B5D4D4E210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0BC55-43C2-432D-933A-0D56AFF78811}" type="pres">
      <dgm:prSet presAssocID="{3C2456E9-B146-48F7-B111-A97DA13FF35A}" presName="spaceBetweenRectangles" presStyleCnt="0"/>
      <dgm:spPr/>
      <dgm:t>
        <a:bodyPr/>
        <a:lstStyle/>
        <a:p>
          <a:endParaRPr lang="en-US"/>
        </a:p>
      </dgm:t>
    </dgm:pt>
    <dgm:pt modelId="{06CB1DC8-E4D6-42EF-9967-C11384EDD059}" type="pres">
      <dgm:prSet presAssocID="{8FC69364-81B3-47D0-BC13-252C08686B28}" presName="parentLin" presStyleCnt="0"/>
      <dgm:spPr/>
      <dgm:t>
        <a:bodyPr/>
        <a:lstStyle/>
        <a:p>
          <a:endParaRPr lang="en-US"/>
        </a:p>
      </dgm:t>
    </dgm:pt>
    <dgm:pt modelId="{754B4221-6145-4740-B0A1-452F7290805A}" type="pres">
      <dgm:prSet presAssocID="{8FC69364-81B3-47D0-BC13-252C08686B28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42C8A9FF-17C8-4411-A143-F436EB4FDF75}" type="pres">
      <dgm:prSet presAssocID="{8FC69364-81B3-47D0-BC13-252C08686B2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D1D74-4C53-46DD-879C-8D6FECF83FC6}" type="pres">
      <dgm:prSet presAssocID="{8FC69364-81B3-47D0-BC13-252C08686B28}" presName="negativeSpace" presStyleCnt="0"/>
      <dgm:spPr/>
      <dgm:t>
        <a:bodyPr/>
        <a:lstStyle/>
        <a:p>
          <a:endParaRPr lang="en-US"/>
        </a:p>
      </dgm:t>
    </dgm:pt>
    <dgm:pt modelId="{606D7B3C-5AA1-45C3-AFA9-023933D14FF6}" type="pres">
      <dgm:prSet presAssocID="{8FC69364-81B3-47D0-BC13-252C08686B2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E61C9-8A08-48B9-B0E8-E983DC5103FA}" type="pres">
      <dgm:prSet presAssocID="{FDF1476B-5D15-4010-9DBD-F6E0ED52C7B2}" presName="spaceBetweenRectangles" presStyleCnt="0"/>
      <dgm:spPr/>
      <dgm:t>
        <a:bodyPr/>
        <a:lstStyle/>
        <a:p>
          <a:endParaRPr lang="en-US"/>
        </a:p>
      </dgm:t>
    </dgm:pt>
    <dgm:pt modelId="{55FCA0A0-3BE4-48BB-B719-1D2316D93370}" type="pres">
      <dgm:prSet presAssocID="{4016D5EC-7177-4AD5-B22C-3FF45CB8A423}" presName="parentLin" presStyleCnt="0"/>
      <dgm:spPr/>
      <dgm:t>
        <a:bodyPr/>
        <a:lstStyle/>
        <a:p>
          <a:endParaRPr lang="en-US"/>
        </a:p>
      </dgm:t>
    </dgm:pt>
    <dgm:pt modelId="{AB66AE37-52F6-4652-9E7E-A46223F10BBE}" type="pres">
      <dgm:prSet presAssocID="{4016D5EC-7177-4AD5-B22C-3FF45CB8A423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8A8566F-4719-471A-B6A2-C6D90499D612}" type="pres">
      <dgm:prSet presAssocID="{4016D5EC-7177-4AD5-B22C-3FF45CB8A42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6F4A1-E63B-4BC9-BC8E-D8D064684788}" type="pres">
      <dgm:prSet presAssocID="{4016D5EC-7177-4AD5-B22C-3FF45CB8A423}" presName="negativeSpace" presStyleCnt="0"/>
      <dgm:spPr/>
      <dgm:t>
        <a:bodyPr/>
        <a:lstStyle/>
        <a:p>
          <a:endParaRPr lang="en-US"/>
        </a:p>
      </dgm:t>
    </dgm:pt>
    <dgm:pt modelId="{FCD50A7C-0A85-41A2-B54E-D174D3B30C8D}" type="pres">
      <dgm:prSet presAssocID="{4016D5EC-7177-4AD5-B22C-3FF45CB8A42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2FFE3B-7264-49DC-A5EC-67097895C9D6}" type="presOf" srcId="{8FC69364-81B3-47D0-BC13-252C08686B28}" destId="{42C8A9FF-17C8-4411-A143-F436EB4FDF75}" srcOrd="1" destOrd="0" presId="urn:microsoft.com/office/officeart/2005/8/layout/list1"/>
    <dgm:cxn modelId="{43BED92E-134D-451C-95C4-C91E758264FB}" type="presOf" srcId="{8FC69364-81B3-47D0-BC13-252C08686B28}" destId="{754B4221-6145-4740-B0A1-452F7290805A}" srcOrd="0" destOrd="0" presId="urn:microsoft.com/office/officeart/2005/8/layout/list1"/>
    <dgm:cxn modelId="{A3E3C068-39C4-4CBE-9E70-72E1D2158C5E}" srcId="{132E42DC-BD97-4115-947E-3DEA8ED2FDEF}" destId="{C65D4780-1240-42C9-9681-10336D595A22}" srcOrd="0" destOrd="0" parTransId="{6B141BEF-3285-413B-B9C4-F6ADAD83F8ED}" sibTransId="{D9CF4001-AFF6-4986-8735-FB98150C73AF}"/>
    <dgm:cxn modelId="{EFC51971-3535-4F6A-B34D-AE98F65D35E1}" type="presOf" srcId="{4016D5EC-7177-4AD5-B22C-3FF45CB8A423}" destId="{B8A8566F-4719-471A-B6A2-C6D90499D612}" srcOrd="1" destOrd="0" presId="urn:microsoft.com/office/officeart/2005/8/layout/list1"/>
    <dgm:cxn modelId="{8EF8355C-54A8-48F2-9112-A4697CC7B0BC}" type="presOf" srcId="{C65D4780-1240-42C9-9681-10336D595A22}" destId="{7BCF6B06-C9C0-4572-8CEA-8AFFC124E858}" srcOrd="0" destOrd="0" presId="urn:microsoft.com/office/officeart/2005/8/layout/list1"/>
    <dgm:cxn modelId="{73722934-CA4E-4372-A966-243DE7F8738F}" srcId="{132E42DC-BD97-4115-947E-3DEA8ED2FDEF}" destId="{4016D5EC-7177-4AD5-B22C-3FF45CB8A423}" srcOrd="3" destOrd="0" parTransId="{3AE69C70-821B-4556-9D47-A43D6BB276DF}" sibTransId="{B5EB75BC-8F69-4EBB-9911-DC9879A9943A}"/>
    <dgm:cxn modelId="{9DD59F3E-4888-4D69-8396-52DFE0F0A63B}" srcId="{132E42DC-BD97-4115-947E-3DEA8ED2FDEF}" destId="{9B15628D-61A6-4CC4-98E0-7B5D4D4E210A}" srcOrd="1" destOrd="0" parTransId="{C975A8B5-AEB2-4FBA-8E02-97E0366CC6C1}" sibTransId="{3C2456E9-B146-48F7-B111-A97DA13FF35A}"/>
    <dgm:cxn modelId="{B15DE5F1-5607-4A91-AEBA-98532F78F1B4}" type="presOf" srcId="{132E42DC-BD97-4115-947E-3DEA8ED2FDEF}" destId="{63521553-ABCE-43F4-B25B-5787A14613D9}" srcOrd="0" destOrd="0" presId="urn:microsoft.com/office/officeart/2005/8/layout/list1"/>
    <dgm:cxn modelId="{7F68549C-2471-4AFE-B338-18B028715874}" srcId="{132E42DC-BD97-4115-947E-3DEA8ED2FDEF}" destId="{8FC69364-81B3-47D0-BC13-252C08686B28}" srcOrd="2" destOrd="0" parTransId="{9E61DD0A-3219-4855-A659-AADD8FA37FE5}" sibTransId="{FDF1476B-5D15-4010-9DBD-F6E0ED52C7B2}"/>
    <dgm:cxn modelId="{E76AA570-04FE-4232-A027-AA4141F68A75}" type="presOf" srcId="{9B15628D-61A6-4CC4-98E0-7B5D4D4E210A}" destId="{DBEE8A34-0ADB-4FD9-A3B3-52888C0A4F3E}" srcOrd="1" destOrd="0" presId="urn:microsoft.com/office/officeart/2005/8/layout/list1"/>
    <dgm:cxn modelId="{54DC7412-687A-4632-A3C7-B08D92DC6D72}" type="presOf" srcId="{9B15628D-61A6-4CC4-98E0-7B5D4D4E210A}" destId="{3090B33C-C8EA-447A-852A-576C7AE809AF}" srcOrd="0" destOrd="0" presId="urn:microsoft.com/office/officeart/2005/8/layout/list1"/>
    <dgm:cxn modelId="{1F776308-6F5A-45BB-AD7C-7557B1247C67}" type="presOf" srcId="{4016D5EC-7177-4AD5-B22C-3FF45CB8A423}" destId="{AB66AE37-52F6-4652-9E7E-A46223F10BBE}" srcOrd="0" destOrd="0" presId="urn:microsoft.com/office/officeart/2005/8/layout/list1"/>
    <dgm:cxn modelId="{B16648A1-0F90-4ECF-ABB8-322FE4AF522C}" type="presOf" srcId="{C65D4780-1240-42C9-9681-10336D595A22}" destId="{746F9AD1-F264-4B6A-9462-AD23B5D89E2B}" srcOrd="1" destOrd="0" presId="urn:microsoft.com/office/officeart/2005/8/layout/list1"/>
    <dgm:cxn modelId="{ABB32D49-5FA0-4E5F-92D2-0DE0A7F77878}" type="presParOf" srcId="{63521553-ABCE-43F4-B25B-5787A14613D9}" destId="{07714E44-6F25-4705-A269-248755B2DDC3}" srcOrd="0" destOrd="0" presId="urn:microsoft.com/office/officeart/2005/8/layout/list1"/>
    <dgm:cxn modelId="{FDA23F27-9175-4EE5-ADEB-45274816D081}" type="presParOf" srcId="{07714E44-6F25-4705-A269-248755B2DDC3}" destId="{7BCF6B06-C9C0-4572-8CEA-8AFFC124E858}" srcOrd="0" destOrd="0" presId="urn:microsoft.com/office/officeart/2005/8/layout/list1"/>
    <dgm:cxn modelId="{2CDB73CD-F133-4F94-B26C-5A81D2DC9D2A}" type="presParOf" srcId="{07714E44-6F25-4705-A269-248755B2DDC3}" destId="{746F9AD1-F264-4B6A-9462-AD23B5D89E2B}" srcOrd="1" destOrd="0" presId="urn:microsoft.com/office/officeart/2005/8/layout/list1"/>
    <dgm:cxn modelId="{A997EF40-0EAE-475A-BE76-C17D9F7830A5}" type="presParOf" srcId="{63521553-ABCE-43F4-B25B-5787A14613D9}" destId="{25497930-E147-40C6-9AFD-0475729C70B8}" srcOrd="1" destOrd="0" presId="urn:microsoft.com/office/officeart/2005/8/layout/list1"/>
    <dgm:cxn modelId="{912FBE46-8279-47E1-A1F3-E96A87F55863}" type="presParOf" srcId="{63521553-ABCE-43F4-B25B-5787A14613D9}" destId="{6033BD6E-70E5-402D-B4C2-725419B4AF71}" srcOrd="2" destOrd="0" presId="urn:microsoft.com/office/officeart/2005/8/layout/list1"/>
    <dgm:cxn modelId="{33B25642-DF85-4BA9-81A0-827E304158A2}" type="presParOf" srcId="{63521553-ABCE-43F4-B25B-5787A14613D9}" destId="{2A7288D5-0251-441C-8BDF-1EE619B6CE9A}" srcOrd="3" destOrd="0" presId="urn:microsoft.com/office/officeart/2005/8/layout/list1"/>
    <dgm:cxn modelId="{09D33B00-06F7-48C3-97B6-CC7F6C5CBEA9}" type="presParOf" srcId="{63521553-ABCE-43F4-B25B-5787A14613D9}" destId="{2BFB0551-4E67-4AD9-87BD-0CA3B0897881}" srcOrd="4" destOrd="0" presId="urn:microsoft.com/office/officeart/2005/8/layout/list1"/>
    <dgm:cxn modelId="{D09192A2-2E2B-4779-9C6D-B0FCAC88261C}" type="presParOf" srcId="{2BFB0551-4E67-4AD9-87BD-0CA3B0897881}" destId="{3090B33C-C8EA-447A-852A-576C7AE809AF}" srcOrd="0" destOrd="0" presId="urn:microsoft.com/office/officeart/2005/8/layout/list1"/>
    <dgm:cxn modelId="{A92C54A1-BA66-46E8-A433-9743F676743D}" type="presParOf" srcId="{2BFB0551-4E67-4AD9-87BD-0CA3B0897881}" destId="{DBEE8A34-0ADB-4FD9-A3B3-52888C0A4F3E}" srcOrd="1" destOrd="0" presId="urn:microsoft.com/office/officeart/2005/8/layout/list1"/>
    <dgm:cxn modelId="{736668B7-F7C5-4A9B-9BD7-E4697F27B51D}" type="presParOf" srcId="{63521553-ABCE-43F4-B25B-5787A14613D9}" destId="{6C2456AD-5C70-43B5-BAD0-D636081378E9}" srcOrd="5" destOrd="0" presId="urn:microsoft.com/office/officeart/2005/8/layout/list1"/>
    <dgm:cxn modelId="{2F3D3AA0-4BCF-49C4-9B68-466B0C609A9B}" type="presParOf" srcId="{63521553-ABCE-43F4-B25B-5787A14613D9}" destId="{484D7868-EEA4-4636-9175-A6D31EBE06A2}" srcOrd="6" destOrd="0" presId="urn:microsoft.com/office/officeart/2005/8/layout/list1"/>
    <dgm:cxn modelId="{5D7F56F9-BBDB-4118-9EC3-C9A7160DE826}" type="presParOf" srcId="{63521553-ABCE-43F4-B25B-5787A14613D9}" destId="{D270BC55-43C2-432D-933A-0D56AFF78811}" srcOrd="7" destOrd="0" presId="urn:microsoft.com/office/officeart/2005/8/layout/list1"/>
    <dgm:cxn modelId="{E112F7CA-056C-4564-991C-101767548E1A}" type="presParOf" srcId="{63521553-ABCE-43F4-B25B-5787A14613D9}" destId="{06CB1DC8-E4D6-42EF-9967-C11384EDD059}" srcOrd="8" destOrd="0" presId="urn:microsoft.com/office/officeart/2005/8/layout/list1"/>
    <dgm:cxn modelId="{232ECAFC-7CC3-4E7F-B505-5E14EEF370DC}" type="presParOf" srcId="{06CB1DC8-E4D6-42EF-9967-C11384EDD059}" destId="{754B4221-6145-4740-B0A1-452F7290805A}" srcOrd="0" destOrd="0" presId="urn:microsoft.com/office/officeart/2005/8/layout/list1"/>
    <dgm:cxn modelId="{88F9FC9F-5D38-4484-908D-8CF8DB563C00}" type="presParOf" srcId="{06CB1DC8-E4D6-42EF-9967-C11384EDD059}" destId="{42C8A9FF-17C8-4411-A143-F436EB4FDF75}" srcOrd="1" destOrd="0" presId="urn:microsoft.com/office/officeart/2005/8/layout/list1"/>
    <dgm:cxn modelId="{86CC9C9A-FE37-4EF4-9FBF-913CDF741B99}" type="presParOf" srcId="{63521553-ABCE-43F4-B25B-5787A14613D9}" destId="{E61D1D74-4C53-46DD-879C-8D6FECF83FC6}" srcOrd="9" destOrd="0" presId="urn:microsoft.com/office/officeart/2005/8/layout/list1"/>
    <dgm:cxn modelId="{12E6EED8-2E22-4BA3-A22C-36C8D768BC44}" type="presParOf" srcId="{63521553-ABCE-43F4-B25B-5787A14613D9}" destId="{606D7B3C-5AA1-45C3-AFA9-023933D14FF6}" srcOrd="10" destOrd="0" presId="urn:microsoft.com/office/officeart/2005/8/layout/list1"/>
    <dgm:cxn modelId="{F9526DFE-2E51-4DCE-B201-3163BE2F214E}" type="presParOf" srcId="{63521553-ABCE-43F4-B25B-5787A14613D9}" destId="{093E61C9-8A08-48B9-B0E8-E983DC5103FA}" srcOrd="11" destOrd="0" presId="urn:microsoft.com/office/officeart/2005/8/layout/list1"/>
    <dgm:cxn modelId="{A77EF206-E144-4336-B7D8-707A067E7FAD}" type="presParOf" srcId="{63521553-ABCE-43F4-B25B-5787A14613D9}" destId="{55FCA0A0-3BE4-48BB-B719-1D2316D93370}" srcOrd="12" destOrd="0" presId="urn:microsoft.com/office/officeart/2005/8/layout/list1"/>
    <dgm:cxn modelId="{13B936E5-A586-4902-9A75-AB222991871D}" type="presParOf" srcId="{55FCA0A0-3BE4-48BB-B719-1D2316D93370}" destId="{AB66AE37-52F6-4652-9E7E-A46223F10BBE}" srcOrd="0" destOrd="0" presId="urn:microsoft.com/office/officeart/2005/8/layout/list1"/>
    <dgm:cxn modelId="{A225A995-D6D9-45EA-BD76-C1C56DE0E262}" type="presParOf" srcId="{55FCA0A0-3BE4-48BB-B719-1D2316D93370}" destId="{B8A8566F-4719-471A-B6A2-C6D90499D612}" srcOrd="1" destOrd="0" presId="urn:microsoft.com/office/officeart/2005/8/layout/list1"/>
    <dgm:cxn modelId="{999ED948-581A-4AC4-9939-0CCBD89A56F8}" type="presParOf" srcId="{63521553-ABCE-43F4-B25B-5787A14613D9}" destId="{60A6F4A1-E63B-4BC9-BC8E-D8D064684788}" srcOrd="13" destOrd="0" presId="urn:microsoft.com/office/officeart/2005/8/layout/list1"/>
    <dgm:cxn modelId="{8EBB7884-E7DE-423D-8B41-80953C68E326}" type="presParOf" srcId="{63521553-ABCE-43F4-B25B-5787A14613D9}" destId="{FCD50A7C-0A85-41A2-B54E-D174D3B30C8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7B7A7-EF75-41E2-9B73-FB3CF40D8265}">
      <dsp:nvSpPr>
        <dsp:cNvPr id="0" name=""/>
        <dsp:cNvSpPr/>
      </dsp:nvSpPr>
      <dsp:spPr>
        <a:xfrm>
          <a:off x="0" y="332699"/>
          <a:ext cx="8839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5514C3-E5A4-400B-AA67-28F8B34EE9E1}">
      <dsp:nvSpPr>
        <dsp:cNvPr id="0" name=""/>
        <dsp:cNvSpPr/>
      </dsp:nvSpPr>
      <dsp:spPr>
        <a:xfrm>
          <a:off x="441960" y="37499"/>
          <a:ext cx="618744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Kesponsosran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0781" y="66320"/>
        <a:ext cx="6129798" cy="532758"/>
      </dsp:txXfrm>
    </dsp:sp>
    <dsp:sp modelId="{1DF6A21B-4693-4895-9CA3-C8D79D152010}">
      <dsp:nvSpPr>
        <dsp:cNvPr id="0" name=""/>
        <dsp:cNvSpPr/>
      </dsp:nvSpPr>
      <dsp:spPr>
        <a:xfrm>
          <a:off x="0" y="1239899"/>
          <a:ext cx="8839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78EBE-C40C-4EA3-80C2-E6F5DDB083B9}">
      <dsp:nvSpPr>
        <dsp:cNvPr id="0" name=""/>
        <dsp:cNvSpPr/>
      </dsp:nvSpPr>
      <dsp:spPr>
        <a:xfrm>
          <a:off x="441960" y="944699"/>
          <a:ext cx="618744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Teritorial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terdefinisi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dengan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jelas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0781" y="973520"/>
        <a:ext cx="6129798" cy="532758"/>
      </dsp:txXfrm>
    </dsp:sp>
    <dsp:sp modelId="{7AAEA170-77BA-49DE-AC7C-D1200234827E}">
      <dsp:nvSpPr>
        <dsp:cNvPr id="0" name=""/>
        <dsp:cNvSpPr/>
      </dsp:nvSpPr>
      <dsp:spPr>
        <a:xfrm>
          <a:off x="0" y="2147100"/>
          <a:ext cx="8839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7DEE9-2DED-4259-B714-CA84C048E890}">
      <dsp:nvSpPr>
        <dsp:cNvPr id="0" name=""/>
        <dsp:cNvSpPr/>
      </dsp:nvSpPr>
      <dsp:spPr>
        <a:xfrm>
          <a:off x="441960" y="1851900"/>
          <a:ext cx="618744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Bersifat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individu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0781" y="1880721"/>
        <a:ext cx="6129798" cy="532758"/>
      </dsp:txXfrm>
    </dsp:sp>
    <dsp:sp modelId="{C958A512-9F29-4515-9949-1417C521C0DF}">
      <dsp:nvSpPr>
        <dsp:cNvPr id="0" name=""/>
        <dsp:cNvSpPr/>
      </dsp:nvSpPr>
      <dsp:spPr>
        <a:xfrm>
          <a:off x="0" y="3054300"/>
          <a:ext cx="8839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E60A8-9A86-43EA-895C-87BC0BFA7F44}">
      <dsp:nvSpPr>
        <dsp:cNvPr id="0" name=""/>
        <dsp:cNvSpPr/>
      </dsp:nvSpPr>
      <dsp:spPr>
        <a:xfrm>
          <a:off x="441960" y="2759100"/>
          <a:ext cx="618744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Universal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0781" y="2787921"/>
        <a:ext cx="6129798" cy="532758"/>
      </dsp:txXfrm>
    </dsp:sp>
    <dsp:sp modelId="{EFD391A7-5047-4B74-B0EB-4C3D9530C51C}">
      <dsp:nvSpPr>
        <dsp:cNvPr id="0" name=""/>
        <dsp:cNvSpPr/>
      </dsp:nvSpPr>
      <dsp:spPr>
        <a:xfrm>
          <a:off x="0" y="3961500"/>
          <a:ext cx="8839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B2199-4857-48E8-86EE-AC9D92B3EA2E}">
      <dsp:nvSpPr>
        <dsp:cNvPr id="0" name=""/>
        <dsp:cNvSpPr/>
      </dsp:nvSpPr>
      <dsp:spPr>
        <a:xfrm>
          <a:off x="441960" y="3666300"/>
          <a:ext cx="618744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Serentak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0781" y="3695121"/>
        <a:ext cx="6129798" cy="532758"/>
      </dsp:txXfrm>
    </dsp:sp>
    <dsp:sp modelId="{EE42B294-894B-4780-9126-C347693B2E2A}">
      <dsp:nvSpPr>
        <dsp:cNvPr id="0" name=""/>
        <dsp:cNvSpPr/>
      </dsp:nvSpPr>
      <dsp:spPr>
        <a:xfrm>
          <a:off x="0" y="4868700"/>
          <a:ext cx="8839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42DC4-E21E-4030-B590-2E3488EB2268}">
      <dsp:nvSpPr>
        <dsp:cNvPr id="0" name=""/>
        <dsp:cNvSpPr/>
      </dsp:nvSpPr>
      <dsp:spPr>
        <a:xfrm>
          <a:off x="441960" y="4573500"/>
          <a:ext cx="618744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Periodik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0781" y="4602321"/>
        <a:ext cx="6129798" cy="5327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834FB-5594-4D11-9D25-CDF4D13F6EB1}">
      <dsp:nvSpPr>
        <dsp:cNvPr id="0" name=""/>
        <dsp:cNvSpPr/>
      </dsp:nvSpPr>
      <dsp:spPr>
        <a:xfrm>
          <a:off x="0" y="501899"/>
          <a:ext cx="7391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FD449-DFE1-4B6A-9B87-D4FE0B6133DC}">
      <dsp:nvSpPr>
        <dsp:cNvPr id="0" name=""/>
        <dsp:cNvSpPr/>
      </dsp:nvSpPr>
      <dsp:spPr>
        <a:xfrm>
          <a:off x="369570" y="59099"/>
          <a:ext cx="51739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Perhitungan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ulang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12801" y="102330"/>
        <a:ext cx="5087518" cy="799138"/>
      </dsp:txXfrm>
    </dsp:sp>
    <dsp:sp modelId="{3E4F1D67-6067-4B01-93B8-4A25CBA47F78}">
      <dsp:nvSpPr>
        <dsp:cNvPr id="0" name=""/>
        <dsp:cNvSpPr/>
      </dsp:nvSpPr>
      <dsp:spPr>
        <a:xfrm>
          <a:off x="0" y="1862700"/>
          <a:ext cx="7391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4F4CB-30DE-4E9E-8EC6-6A8224DE62B3}">
      <dsp:nvSpPr>
        <dsp:cNvPr id="0" name=""/>
        <dsp:cNvSpPr/>
      </dsp:nvSpPr>
      <dsp:spPr>
        <a:xfrm>
          <a:off x="369570" y="1419899"/>
          <a:ext cx="51739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Mengecek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konsistensi</a:t>
          </a:r>
          <a:r>
            <a:rPr lang="en-US" sz="2400" kern="1200" dirty="0" smtClean="0">
              <a:solidFill>
                <a:schemeClr val="tx1"/>
              </a:solidFill>
            </a:rPr>
            <a:t> data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12801" y="1463130"/>
        <a:ext cx="5087518" cy="799138"/>
      </dsp:txXfrm>
    </dsp:sp>
    <dsp:sp modelId="{782C7C5C-9C4B-4C08-BEE4-D48B341315FA}">
      <dsp:nvSpPr>
        <dsp:cNvPr id="0" name=""/>
        <dsp:cNvSpPr/>
      </dsp:nvSpPr>
      <dsp:spPr>
        <a:xfrm>
          <a:off x="0" y="3223500"/>
          <a:ext cx="7391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A3EF5-D57A-46F0-9FA9-48B0317CA718}">
      <dsp:nvSpPr>
        <dsp:cNvPr id="0" name=""/>
        <dsp:cNvSpPr/>
      </dsp:nvSpPr>
      <dsp:spPr>
        <a:xfrm>
          <a:off x="369570" y="2780700"/>
          <a:ext cx="51739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Membandingkan</a:t>
          </a:r>
          <a:r>
            <a:rPr lang="en-US" sz="2400" kern="1200" dirty="0" smtClean="0">
              <a:solidFill>
                <a:schemeClr val="tx1"/>
              </a:solidFill>
            </a:rPr>
            <a:t> data yang </a:t>
          </a:r>
          <a:r>
            <a:rPr lang="en-US" sz="2400" kern="1200" dirty="0" err="1" smtClean="0">
              <a:solidFill>
                <a:schemeClr val="tx1"/>
              </a:solidFill>
            </a:rPr>
            <a:t>dihasilkan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dengan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kumpulan</a:t>
          </a:r>
          <a:r>
            <a:rPr lang="en-US" sz="2400" kern="1200" dirty="0" smtClean="0">
              <a:solidFill>
                <a:schemeClr val="tx1"/>
              </a:solidFill>
            </a:rPr>
            <a:t> data lain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12801" y="2823931"/>
        <a:ext cx="5087518" cy="79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45789-EA00-4E4C-99D2-474D0ED72BAC}">
      <dsp:nvSpPr>
        <dsp:cNvPr id="0" name=""/>
        <dsp:cNvSpPr/>
      </dsp:nvSpPr>
      <dsp:spPr>
        <a:xfrm>
          <a:off x="0" y="336080"/>
          <a:ext cx="8686800" cy="912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Menurut pencatatan </a:t>
          </a:r>
          <a:endParaRPr lang="en-US" sz="4000" kern="1200" dirty="0"/>
        </a:p>
      </dsp:txBody>
      <dsp:txXfrm>
        <a:off x="44549" y="380629"/>
        <a:ext cx="8597702" cy="823502"/>
      </dsp:txXfrm>
    </dsp:sp>
    <dsp:sp modelId="{D7792A2D-5130-40C2-975D-E2C0B7F8012B}">
      <dsp:nvSpPr>
        <dsp:cNvPr id="0" name=""/>
        <dsp:cNvSpPr/>
      </dsp:nvSpPr>
      <dsp:spPr>
        <a:xfrm>
          <a:off x="0" y="1248680"/>
          <a:ext cx="8686800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smtClean="0"/>
            <a:t>De jure 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smtClean="0"/>
            <a:t>De facto</a:t>
          </a:r>
          <a:endParaRPr lang="en-US" sz="3100" kern="1200" dirty="0"/>
        </a:p>
      </dsp:txBody>
      <dsp:txXfrm>
        <a:off x="0" y="1248680"/>
        <a:ext cx="8686800" cy="1014300"/>
      </dsp:txXfrm>
    </dsp:sp>
    <dsp:sp modelId="{434628E3-0D8C-4C79-B33B-DFB64A6CFA4F}">
      <dsp:nvSpPr>
        <dsp:cNvPr id="0" name=""/>
        <dsp:cNvSpPr/>
      </dsp:nvSpPr>
      <dsp:spPr>
        <a:xfrm>
          <a:off x="0" y="2262981"/>
          <a:ext cx="8686800" cy="912600"/>
        </a:xfrm>
        <a:prstGeom prst="roundRect">
          <a:avLst/>
        </a:prstGeom>
        <a:solidFill>
          <a:schemeClr val="accent4">
            <a:hueOff val="839916"/>
            <a:satOff val="-22434"/>
            <a:lumOff val="-5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Menurut operasional kerja pencatatan </a:t>
          </a:r>
          <a:endParaRPr lang="en-US" sz="4000" kern="1200" dirty="0"/>
        </a:p>
      </dsp:txBody>
      <dsp:txXfrm>
        <a:off x="44549" y="2307530"/>
        <a:ext cx="8597702" cy="823502"/>
      </dsp:txXfrm>
    </dsp:sp>
    <dsp:sp modelId="{B8FEF777-9C6A-4702-B010-647FBEFE5FBA}">
      <dsp:nvSpPr>
        <dsp:cNvPr id="0" name=""/>
        <dsp:cNvSpPr/>
      </dsp:nvSpPr>
      <dsp:spPr>
        <a:xfrm>
          <a:off x="0" y="3175580"/>
          <a:ext cx="8686800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smtClean="0"/>
            <a:t>Canvasser 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smtClean="0"/>
            <a:t>House holder</a:t>
          </a:r>
          <a:endParaRPr lang="en-US" sz="3100" kern="1200" dirty="0"/>
        </a:p>
      </dsp:txBody>
      <dsp:txXfrm>
        <a:off x="0" y="3175580"/>
        <a:ext cx="8686800" cy="10143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5DC53-D1A4-45C3-9F53-073AD9B9EDA4}">
      <dsp:nvSpPr>
        <dsp:cNvPr id="0" name=""/>
        <dsp:cNvSpPr/>
      </dsp:nvSpPr>
      <dsp:spPr>
        <a:xfrm>
          <a:off x="0" y="69275"/>
          <a:ext cx="8686800" cy="661635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solidFill>
                <a:schemeClr val="tx1"/>
              </a:solidFill>
            </a:rPr>
            <a:t>Geografi dan migrasi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2298" y="101573"/>
        <a:ext cx="8622204" cy="597039"/>
      </dsp:txXfrm>
    </dsp:sp>
    <dsp:sp modelId="{FF0B5D62-FAA3-4CFC-868D-F05C62F0DDDC}">
      <dsp:nvSpPr>
        <dsp:cNvPr id="0" name=""/>
        <dsp:cNvSpPr/>
      </dsp:nvSpPr>
      <dsp:spPr>
        <a:xfrm>
          <a:off x="0" y="814430"/>
          <a:ext cx="8686800" cy="661635"/>
        </a:xfrm>
        <a:prstGeom prst="roundRect">
          <a:avLst/>
        </a:prstGeom>
        <a:solidFill>
          <a:schemeClr val="accent2">
            <a:shade val="80000"/>
            <a:hueOff val="-44081"/>
            <a:satOff val="-2313"/>
            <a:lumOff val="54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solidFill>
                <a:schemeClr val="tx1"/>
              </a:solidFill>
            </a:rPr>
            <a:t>Rumah Tangga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2298" y="846728"/>
        <a:ext cx="8622204" cy="597039"/>
      </dsp:txXfrm>
    </dsp:sp>
    <dsp:sp modelId="{47E63870-3F39-419A-8512-4E150F8B4F54}">
      <dsp:nvSpPr>
        <dsp:cNvPr id="0" name=""/>
        <dsp:cNvSpPr/>
      </dsp:nvSpPr>
      <dsp:spPr>
        <a:xfrm>
          <a:off x="0" y="1559585"/>
          <a:ext cx="8686800" cy="661635"/>
        </a:xfrm>
        <a:prstGeom prst="roundRect">
          <a:avLst/>
        </a:prstGeom>
        <a:solidFill>
          <a:schemeClr val="accent2">
            <a:shade val="80000"/>
            <a:hueOff val="-88162"/>
            <a:satOff val="-4625"/>
            <a:lumOff val="109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solidFill>
                <a:schemeClr val="tx1"/>
              </a:solidFill>
            </a:rPr>
            <a:t>Karakteristik sosial dan demografi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2298" y="1591883"/>
        <a:ext cx="8622204" cy="597039"/>
      </dsp:txXfrm>
    </dsp:sp>
    <dsp:sp modelId="{4DD64306-DB6C-44C8-BABC-171D4ADA6959}">
      <dsp:nvSpPr>
        <dsp:cNvPr id="0" name=""/>
        <dsp:cNvSpPr/>
      </dsp:nvSpPr>
      <dsp:spPr>
        <a:xfrm>
          <a:off x="0" y="2304741"/>
          <a:ext cx="8686800" cy="661635"/>
        </a:xfrm>
        <a:prstGeom prst="roundRect">
          <a:avLst/>
        </a:prstGeom>
        <a:solidFill>
          <a:schemeClr val="accent2">
            <a:shade val="80000"/>
            <a:hueOff val="-132243"/>
            <a:satOff val="-6938"/>
            <a:lumOff val="163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solidFill>
                <a:schemeClr val="tx1"/>
              </a:solidFill>
            </a:rPr>
            <a:t>Kelahiran dan kematian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2298" y="2337039"/>
        <a:ext cx="8622204" cy="597039"/>
      </dsp:txXfrm>
    </dsp:sp>
    <dsp:sp modelId="{0AFB3CD9-85CE-40B2-BA56-16A9E18E0919}">
      <dsp:nvSpPr>
        <dsp:cNvPr id="0" name=""/>
        <dsp:cNvSpPr/>
      </dsp:nvSpPr>
      <dsp:spPr>
        <a:xfrm>
          <a:off x="0" y="3049896"/>
          <a:ext cx="8686800" cy="661635"/>
        </a:xfrm>
        <a:prstGeom prst="roundRect">
          <a:avLst/>
        </a:prstGeom>
        <a:solidFill>
          <a:schemeClr val="accent2">
            <a:shade val="80000"/>
            <a:hueOff val="-176324"/>
            <a:satOff val="-9250"/>
            <a:lumOff val="218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solidFill>
                <a:schemeClr val="tx1"/>
              </a:solidFill>
            </a:rPr>
            <a:t>Karakteristik pendidikan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2298" y="3082194"/>
        <a:ext cx="8622204" cy="597039"/>
      </dsp:txXfrm>
    </dsp:sp>
    <dsp:sp modelId="{E1E5182D-1A7A-4A68-BCEF-50E92ADB97DC}">
      <dsp:nvSpPr>
        <dsp:cNvPr id="0" name=""/>
        <dsp:cNvSpPr/>
      </dsp:nvSpPr>
      <dsp:spPr>
        <a:xfrm>
          <a:off x="0" y="3795051"/>
          <a:ext cx="8686800" cy="661635"/>
        </a:xfrm>
        <a:prstGeom prst="roundRect">
          <a:avLst/>
        </a:prstGeom>
        <a:solidFill>
          <a:schemeClr val="accent2">
            <a:shade val="80000"/>
            <a:hueOff val="-220405"/>
            <a:satOff val="-11563"/>
            <a:lumOff val="272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solidFill>
                <a:schemeClr val="tx1"/>
              </a:solidFill>
            </a:rPr>
            <a:t>Karakteristik ekonomi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2298" y="3827349"/>
        <a:ext cx="8622204" cy="5970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034EB-FA70-4D4B-BF67-41720646CBCF}">
      <dsp:nvSpPr>
        <dsp:cNvPr id="0" name=""/>
        <dsp:cNvSpPr/>
      </dsp:nvSpPr>
      <dsp:spPr>
        <a:xfrm>
          <a:off x="0" y="784280"/>
          <a:ext cx="86868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8C4C1-E7B8-40CF-A0DE-55DCF8D557CB}">
      <dsp:nvSpPr>
        <dsp:cNvPr id="0" name=""/>
        <dsp:cNvSpPr/>
      </dsp:nvSpPr>
      <dsp:spPr>
        <a:xfrm>
          <a:off x="434340" y="2000"/>
          <a:ext cx="6080760" cy="156456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Pembanding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dari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pelaksanaan</a:t>
          </a:r>
          <a:r>
            <a:rPr lang="en-US" sz="2800" kern="1200" dirty="0" smtClean="0">
              <a:solidFill>
                <a:schemeClr val="tx1"/>
              </a:solidFill>
            </a:rPr>
            <a:t> survey </a:t>
          </a:r>
          <a:r>
            <a:rPr lang="en-US" sz="2800" kern="1200" dirty="0" err="1" smtClean="0">
              <a:solidFill>
                <a:schemeClr val="tx1"/>
              </a:solidFill>
            </a:rPr>
            <a:t>dan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sensus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10716" y="78376"/>
        <a:ext cx="5928008" cy="1411808"/>
      </dsp:txXfrm>
    </dsp:sp>
    <dsp:sp modelId="{0F291828-3B40-4A92-90E0-DD8DBE7A5CE5}">
      <dsp:nvSpPr>
        <dsp:cNvPr id="0" name=""/>
        <dsp:cNvSpPr/>
      </dsp:nvSpPr>
      <dsp:spPr>
        <a:xfrm>
          <a:off x="0" y="3188361"/>
          <a:ext cx="86868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220405"/>
              <a:satOff val="-11563"/>
              <a:lumOff val="272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A7D33-04A9-4E2B-8987-70452A1069B0}">
      <dsp:nvSpPr>
        <dsp:cNvPr id="0" name=""/>
        <dsp:cNvSpPr/>
      </dsp:nvSpPr>
      <dsp:spPr>
        <a:xfrm>
          <a:off x="434340" y="2406080"/>
          <a:ext cx="6080760" cy="1564560"/>
        </a:xfrm>
        <a:prstGeom prst="roundRect">
          <a:avLst/>
        </a:prstGeom>
        <a:solidFill>
          <a:schemeClr val="accent2">
            <a:shade val="80000"/>
            <a:hueOff val="-220405"/>
            <a:satOff val="-11563"/>
            <a:lumOff val="272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Kesadaran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masyarakat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tentang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pentingnya</a:t>
          </a:r>
          <a:r>
            <a:rPr lang="en-US" sz="2800" kern="1200" dirty="0" smtClean="0">
              <a:solidFill>
                <a:schemeClr val="tx1"/>
              </a:solidFill>
            </a:rPr>
            <a:t> survey </a:t>
          </a:r>
          <a:r>
            <a:rPr lang="en-US" sz="2800" kern="1200" dirty="0" err="1" smtClean="0">
              <a:solidFill>
                <a:schemeClr val="tx1"/>
              </a:solidFill>
            </a:rPr>
            <a:t>dengan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cara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melaporkan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setiap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kejadian</a:t>
          </a:r>
          <a:r>
            <a:rPr lang="en-US" sz="2800" kern="1200" dirty="0" smtClean="0">
              <a:solidFill>
                <a:schemeClr val="tx1"/>
              </a:solidFill>
            </a:rPr>
            <a:t> yang </a:t>
          </a:r>
          <a:r>
            <a:rPr lang="en-US" sz="2800" kern="1200" dirty="0" err="1" smtClean="0">
              <a:solidFill>
                <a:schemeClr val="tx1"/>
              </a:solidFill>
            </a:rPr>
            <a:t>ada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lingkungan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sekitar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10716" y="2482456"/>
        <a:ext cx="5928008" cy="1411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F37BC-6AB9-42AA-8D4E-154173C697CB}">
      <dsp:nvSpPr>
        <dsp:cNvPr id="0" name=""/>
        <dsp:cNvSpPr/>
      </dsp:nvSpPr>
      <dsp:spPr>
        <a:xfrm>
          <a:off x="0" y="45380"/>
          <a:ext cx="8686800" cy="104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Bayi</a:t>
          </a:r>
          <a:r>
            <a:rPr lang="en-US" sz="2800" kern="1200" dirty="0" smtClean="0">
              <a:solidFill>
                <a:schemeClr val="tx1"/>
              </a:solidFill>
            </a:rPr>
            <a:t> yang </a:t>
          </a:r>
          <a:r>
            <a:rPr lang="en-US" sz="2800" kern="1200" dirty="0" err="1" smtClean="0">
              <a:solidFill>
                <a:schemeClr val="tx1"/>
              </a:solidFill>
            </a:rPr>
            <a:t>lahir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kemudian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mati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biasanya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tidka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dilaporkan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1175" y="96555"/>
        <a:ext cx="8584450" cy="945970"/>
      </dsp:txXfrm>
    </dsp:sp>
    <dsp:sp modelId="{78190F99-1519-46FF-A97D-1DBB3FCF4DBD}">
      <dsp:nvSpPr>
        <dsp:cNvPr id="0" name=""/>
        <dsp:cNvSpPr/>
      </dsp:nvSpPr>
      <dsp:spPr>
        <a:xfrm>
          <a:off x="0" y="1174340"/>
          <a:ext cx="8686800" cy="104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Terlambat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pelaporan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kelahiran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1175" y="1225515"/>
        <a:ext cx="8584450" cy="945970"/>
      </dsp:txXfrm>
    </dsp:sp>
    <dsp:sp modelId="{B1FFCB5B-8E4C-4919-939B-CC4120F8E53B}">
      <dsp:nvSpPr>
        <dsp:cNvPr id="0" name=""/>
        <dsp:cNvSpPr/>
      </dsp:nvSpPr>
      <dsp:spPr>
        <a:xfrm>
          <a:off x="0" y="2303301"/>
          <a:ext cx="8686800" cy="104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Jarak</a:t>
          </a:r>
          <a:r>
            <a:rPr lang="en-US" sz="2800" kern="1200" dirty="0" smtClean="0">
              <a:solidFill>
                <a:schemeClr val="tx1"/>
              </a:solidFill>
            </a:rPr>
            <a:t> yang </a:t>
          </a:r>
          <a:r>
            <a:rPr lang="en-US" sz="2800" kern="1200" dirty="0" err="1" smtClean="0">
              <a:solidFill>
                <a:schemeClr val="tx1"/>
              </a:solidFill>
            </a:rPr>
            <a:t>jauh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kantor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desa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dengan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warga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1175" y="2354476"/>
        <a:ext cx="8584450" cy="945970"/>
      </dsp:txXfrm>
    </dsp:sp>
    <dsp:sp modelId="{E5D7B6E2-D019-4422-8C26-E94F2E2DE991}">
      <dsp:nvSpPr>
        <dsp:cNvPr id="0" name=""/>
        <dsp:cNvSpPr/>
      </dsp:nvSpPr>
      <dsp:spPr>
        <a:xfrm>
          <a:off x="0" y="3432261"/>
          <a:ext cx="8686800" cy="104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Kelahiran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akibat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diluar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nikah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1175" y="3483436"/>
        <a:ext cx="8584450" cy="9459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FD1A1-407B-432D-965A-E4848A88E5AC}">
      <dsp:nvSpPr>
        <dsp:cNvPr id="0" name=""/>
        <dsp:cNvSpPr/>
      </dsp:nvSpPr>
      <dsp:spPr>
        <a:xfrm>
          <a:off x="0" y="51680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Registrasi</a:t>
          </a:r>
          <a:endParaRPr lang="en-US" sz="3500" kern="1200" dirty="0"/>
        </a:p>
      </dsp:txBody>
      <dsp:txXfrm>
        <a:off x="38981" y="90661"/>
        <a:ext cx="8608838" cy="720562"/>
      </dsp:txXfrm>
    </dsp:sp>
    <dsp:sp modelId="{ECB14832-E732-4804-86DC-436ED0216D97}">
      <dsp:nvSpPr>
        <dsp:cNvPr id="0" name=""/>
        <dsp:cNvSpPr/>
      </dsp:nvSpPr>
      <dsp:spPr>
        <a:xfrm>
          <a:off x="0" y="850205"/>
          <a:ext cx="8686800" cy="20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err="1" smtClean="0"/>
            <a:t>Pencatatan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pelaporan</a:t>
          </a:r>
          <a:r>
            <a:rPr lang="en-US" sz="2700" kern="1200" dirty="0" smtClean="0"/>
            <a:t> data </a:t>
          </a:r>
          <a:r>
            <a:rPr lang="en-US" sz="2700" kern="1200" dirty="0" err="1" smtClean="0"/>
            <a:t>kependudukan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mulai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tingkat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desa</a:t>
          </a:r>
          <a:r>
            <a:rPr lang="en-US" sz="2700" kern="1200" dirty="0" smtClean="0"/>
            <a:t>/</a:t>
          </a:r>
          <a:r>
            <a:rPr lang="en-US" sz="2700" kern="1200" dirty="0" err="1" smtClean="0"/>
            <a:t>kelurahan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hingga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provinsi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err="1" smtClean="0"/>
            <a:t>Menjembatani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tersedianya</a:t>
          </a:r>
          <a:r>
            <a:rPr lang="en-US" sz="2700" kern="1200" dirty="0" smtClean="0"/>
            <a:t> data </a:t>
          </a:r>
          <a:r>
            <a:rPr lang="en-US" sz="2700" kern="1200" dirty="0" err="1" smtClean="0"/>
            <a:t>kependudukan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tahunan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err="1" smtClean="0"/>
            <a:t>Dilaksanakan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oleh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aparat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pemerintah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daerah</a:t>
          </a:r>
          <a:endParaRPr lang="en-US" sz="2700" kern="1200" dirty="0"/>
        </a:p>
      </dsp:txBody>
      <dsp:txXfrm>
        <a:off x="0" y="850205"/>
        <a:ext cx="8686800" cy="2028600"/>
      </dsp:txXfrm>
    </dsp:sp>
    <dsp:sp modelId="{FE3C766B-0C65-4BC8-B10D-4C4429D8FBCE}">
      <dsp:nvSpPr>
        <dsp:cNvPr id="0" name=""/>
        <dsp:cNvSpPr/>
      </dsp:nvSpPr>
      <dsp:spPr>
        <a:xfrm>
          <a:off x="0" y="2878805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SENSUS</a:t>
          </a:r>
          <a:endParaRPr lang="en-US" sz="3500" kern="1200" dirty="0"/>
        </a:p>
      </dsp:txBody>
      <dsp:txXfrm>
        <a:off x="38981" y="2917786"/>
        <a:ext cx="8608838" cy="720562"/>
      </dsp:txXfrm>
    </dsp:sp>
    <dsp:sp modelId="{ADDF86ED-072C-43C9-B26A-7E3BCDB98623}">
      <dsp:nvSpPr>
        <dsp:cNvPr id="0" name=""/>
        <dsp:cNvSpPr/>
      </dsp:nvSpPr>
      <dsp:spPr>
        <a:xfrm>
          <a:off x="0" y="3677331"/>
          <a:ext cx="8686800" cy="796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err="1" smtClean="0"/>
            <a:t>Pencatatan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dilakukan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oleh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petugas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sensus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dibawah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koordinator</a:t>
          </a:r>
          <a:r>
            <a:rPr lang="en-US" sz="2700" kern="1200" dirty="0" smtClean="0"/>
            <a:t> BPS</a:t>
          </a:r>
          <a:endParaRPr lang="en-US" sz="2700" kern="1200" dirty="0"/>
        </a:p>
      </dsp:txBody>
      <dsp:txXfrm>
        <a:off x="0" y="3677331"/>
        <a:ext cx="8686800" cy="7969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67732-1027-4666-8802-3808076A8FF8}">
      <dsp:nvSpPr>
        <dsp:cNvPr id="0" name=""/>
        <dsp:cNvSpPr/>
      </dsp:nvSpPr>
      <dsp:spPr>
        <a:xfrm>
          <a:off x="0" y="431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2CD04-FE02-4766-A169-9A40BF33941C}">
      <dsp:nvSpPr>
        <dsp:cNvPr id="0" name=""/>
        <dsp:cNvSpPr/>
      </dsp:nvSpPr>
      <dsp:spPr>
        <a:xfrm>
          <a:off x="434340" y="62480"/>
          <a:ext cx="608076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Tidak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menyeluruh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70366" y="98506"/>
        <a:ext cx="6008708" cy="665948"/>
      </dsp:txXfrm>
    </dsp:sp>
    <dsp:sp modelId="{41913DD1-0D95-4320-AC5A-7C480B3CC187}">
      <dsp:nvSpPr>
        <dsp:cNvPr id="0" name=""/>
        <dsp:cNvSpPr/>
      </dsp:nvSpPr>
      <dsp:spPr>
        <a:xfrm>
          <a:off x="0" y="1565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A52D17-11A5-42A1-AAB6-08EBBBD57960}">
      <dsp:nvSpPr>
        <dsp:cNvPr id="0" name=""/>
        <dsp:cNvSpPr/>
      </dsp:nvSpPr>
      <dsp:spPr>
        <a:xfrm>
          <a:off x="434340" y="1196481"/>
          <a:ext cx="6080760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Hanya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didaerah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tertentu</a:t>
          </a:r>
          <a:r>
            <a:rPr lang="en-US" sz="2800" kern="1200" dirty="0" smtClean="0">
              <a:solidFill>
                <a:schemeClr val="tx1"/>
              </a:solidFill>
            </a:rPr>
            <a:t>/</a:t>
          </a:r>
          <a:r>
            <a:rPr lang="en-US" sz="2800" kern="1200" dirty="0" err="1" smtClean="0">
              <a:solidFill>
                <a:schemeClr val="tx1"/>
              </a:solidFill>
            </a:rPr>
            <a:t>tidka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serentak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70366" y="1232507"/>
        <a:ext cx="6008708" cy="665948"/>
      </dsp:txXfrm>
    </dsp:sp>
    <dsp:sp modelId="{C5BBF82B-18D9-4F78-A465-63C29ED7C66E}">
      <dsp:nvSpPr>
        <dsp:cNvPr id="0" name=""/>
        <dsp:cNvSpPr/>
      </dsp:nvSpPr>
      <dsp:spPr>
        <a:xfrm>
          <a:off x="0" y="2699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373B7-571A-4F90-8E6C-7B9B1E3FECDA}">
      <dsp:nvSpPr>
        <dsp:cNvPr id="0" name=""/>
        <dsp:cNvSpPr/>
      </dsp:nvSpPr>
      <dsp:spPr>
        <a:xfrm>
          <a:off x="434340" y="2330480"/>
          <a:ext cx="6080760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Waktu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pelaksanaannya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tidak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menentu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70366" y="2366506"/>
        <a:ext cx="6008708" cy="665948"/>
      </dsp:txXfrm>
    </dsp:sp>
    <dsp:sp modelId="{6A8696E5-628E-4225-8428-2501E49AEFD9}">
      <dsp:nvSpPr>
        <dsp:cNvPr id="0" name=""/>
        <dsp:cNvSpPr/>
      </dsp:nvSpPr>
      <dsp:spPr>
        <a:xfrm>
          <a:off x="0" y="3833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8FFF1-1455-4AE7-B24A-48AE9786E5C6}">
      <dsp:nvSpPr>
        <dsp:cNvPr id="0" name=""/>
        <dsp:cNvSpPr/>
      </dsp:nvSpPr>
      <dsp:spPr>
        <a:xfrm>
          <a:off x="434340" y="3464481"/>
          <a:ext cx="6080760" cy="73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Memberikan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informasi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tentang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sifat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perilaku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penduduk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setempat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70366" y="3500507"/>
        <a:ext cx="6008708" cy="665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AE7F5-D1F2-467D-AB06-30DADDE69521}">
      <dsp:nvSpPr>
        <dsp:cNvPr id="0" name=""/>
        <dsp:cNvSpPr/>
      </dsp:nvSpPr>
      <dsp:spPr>
        <a:xfrm>
          <a:off x="0" y="23600"/>
          <a:ext cx="8686800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Survey </a:t>
          </a:r>
          <a:r>
            <a:rPr lang="en-US" sz="3300" kern="1200" dirty="0" err="1" smtClean="0"/>
            <a:t>bertahap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tunggal</a:t>
          </a:r>
          <a:endParaRPr lang="en-US" sz="3300" kern="1200" dirty="0"/>
        </a:p>
      </dsp:txBody>
      <dsp:txXfrm>
        <a:off x="36753" y="60353"/>
        <a:ext cx="8613294" cy="679389"/>
      </dsp:txXfrm>
    </dsp:sp>
    <dsp:sp modelId="{230300B6-8B79-4A66-ACD6-2B2B072F1493}">
      <dsp:nvSpPr>
        <dsp:cNvPr id="0" name=""/>
        <dsp:cNvSpPr/>
      </dsp:nvSpPr>
      <dsp:spPr>
        <a:xfrm>
          <a:off x="0" y="776495"/>
          <a:ext cx="8686800" cy="1127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err="1" smtClean="0"/>
            <a:t>Mengajukan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pertanyaan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mengenai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berbagai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kajian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demografi</a:t>
          </a:r>
          <a:r>
            <a:rPr lang="en-US" sz="2600" kern="1200" dirty="0" smtClean="0"/>
            <a:t> yang </a:t>
          </a:r>
          <a:r>
            <a:rPr lang="en-US" sz="2600" kern="1200" dirty="0" err="1" smtClean="0"/>
            <a:t>dialami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sesorang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dimasa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lampau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periode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tertentu</a:t>
          </a:r>
          <a:endParaRPr lang="en-US" sz="2600" kern="1200" dirty="0"/>
        </a:p>
      </dsp:txBody>
      <dsp:txXfrm>
        <a:off x="0" y="776495"/>
        <a:ext cx="8686800" cy="1127115"/>
      </dsp:txXfrm>
    </dsp:sp>
    <dsp:sp modelId="{4DB17E1E-1194-4FB0-8864-6E62FDBCEEBB}">
      <dsp:nvSpPr>
        <dsp:cNvPr id="0" name=""/>
        <dsp:cNvSpPr/>
      </dsp:nvSpPr>
      <dsp:spPr>
        <a:xfrm>
          <a:off x="0" y="1903610"/>
          <a:ext cx="8686800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Survey </a:t>
          </a:r>
          <a:r>
            <a:rPr lang="en-US" sz="3300" kern="1200" dirty="0" err="1" smtClean="0"/>
            <a:t>bertahap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ganda</a:t>
          </a:r>
          <a:endParaRPr lang="en-US" sz="3300" kern="1200" dirty="0"/>
        </a:p>
      </dsp:txBody>
      <dsp:txXfrm>
        <a:off x="36753" y="1940363"/>
        <a:ext cx="8613294" cy="679389"/>
      </dsp:txXfrm>
    </dsp:sp>
    <dsp:sp modelId="{816DA97C-2C14-43DA-99F1-D9F451D1921B}">
      <dsp:nvSpPr>
        <dsp:cNvPr id="0" name=""/>
        <dsp:cNvSpPr/>
      </dsp:nvSpPr>
      <dsp:spPr>
        <a:xfrm>
          <a:off x="0" y="2656506"/>
          <a:ext cx="86868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err="1" smtClean="0"/>
            <a:t>Fertilitas</a:t>
          </a:r>
          <a:r>
            <a:rPr lang="en-US" sz="2600" kern="1200" dirty="0" smtClean="0"/>
            <a:t>, </a:t>
          </a:r>
          <a:r>
            <a:rPr lang="en-US" sz="2600" kern="1200" dirty="0" err="1" smtClean="0"/>
            <a:t>mortalitas</a:t>
          </a:r>
          <a:r>
            <a:rPr lang="en-US" sz="2600" kern="1200" dirty="0" smtClean="0"/>
            <a:t>, </a:t>
          </a:r>
          <a:r>
            <a:rPr lang="en-US" sz="2600" kern="1200" dirty="0" err="1" smtClean="0"/>
            <a:t>migrasi</a:t>
          </a:r>
          <a:endParaRPr lang="en-US" sz="2600" kern="1200" dirty="0"/>
        </a:p>
      </dsp:txBody>
      <dsp:txXfrm>
        <a:off x="0" y="2656506"/>
        <a:ext cx="8686800" cy="546480"/>
      </dsp:txXfrm>
    </dsp:sp>
    <dsp:sp modelId="{C6953D84-CC42-45A7-87D3-72B8CEA5E2B1}">
      <dsp:nvSpPr>
        <dsp:cNvPr id="0" name=""/>
        <dsp:cNvSpPr/>
      </dsp:nvSpPr>
      <dsp:spPr>
        <a:xfrm>
          <a:off x="0" y="3202986"/>
          <a:ext cx="8686800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Survey </a:t>
          </a:r>
          <a:r>
            <a:rPr lang="en-US" sz="3300" kern="1200" dirty="0" err="1" smtClean="0"/>
            <a:t>bertipe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kombinasi</a:t>
          </a:r>
          <a:endParaRPr lang="en-US" sz="3300" kern="1200" dirty="0"/>
        </a:p>
      </dsp:txBody>
      <dsp:txXfrm>
        <a:off x="36753" y="3239739"/>
        <a:ext cx="8613294" cy="679389"/>
      </dsp:txXfrm>
    </dsp:sp>
    <dsp:sp modelId="{E2385997-8656-43A1-9D09-9D51AB712ACF}">
      <dsp:nvSpPr>
        <dsp:cNvPr id="0" name=""/>
        <dsp:cNvSpPr/>
      </dsp:nvSpPr>
      <dsp:spPr>
        <a:xfrm>
          <a:off x="0" y="3955881"/>
          <a:ext cx="86868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err="1" smtClean="0"/>
            <a:t>Kombinasi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antara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tunggal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ganda</a:t>
          </a:r>
          <a:endParaRPr lang="en-US" sz="2600" kern="1200" dirty="0"/>
        </a:p>
      </dsp:txBody>
      <dsp:txXfrm>
        <a:off x="0" y="3955881"/>
        <a:ext cx="8686800" cy="5464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3BD6E-70E5-402D-B4C2-725419B4AF71}">
      <dsp:nvSpPr>
        <dsp:cNvPr id="0" name=""/>
        <dsp:cNvSpPr/>
      </dsp:nvSpPr>
      <dsp:spPr>
        <a:xfrm>
          <a:off x="0" y="431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F9AD1-F264-4B6A-9462-AD23B5D89E2B}">
      <dsp:nvSpPr>
        <dsp:cNvPr id="0" name=""/>
        <dsp:cNvSpPr/>
      </dsp:nvSpPr>
      <dsp:spPr>
        <a:xfrm>
          <a:off x="434340" y="62480"/>
          <a:ext cx="608076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tx1"/>
              </a:solidFill>
            </a:rPr>
            <a:t>Kesalahan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pencacahan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70366" y="98506"/>
        <a:ext cx="6008708" cy="665948"/>
      </dsp:txXfrm>
    </dsp:sp>
    <dsp:sp modelId="{484D7868-EEA4-4636-9175-A6D31EBE06A2}">
      <dsp:nvSpPr>
        <dsp:cNvPr id="0" name=""/>
        <dsp:cNvSpPr/>
      </dsp:nvSpPr>
      <dsp:spPr>
        <a:xfrm>
          <a:off x="0" y="1565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4397"/>
              <a:satOff val="-314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E8A34-0ADB-4FD9-A3B3-52888C0A4F3E}">
      <dsp:nvSpPr>
        <dsp:cNvPr id="0" name=""/>
        <dsp:cNvSpPr/>
      </dsp:nvSpPr>
      <dsp:spPr>
        <a:xfrm>
          <a:off x="434340" y="1196481"/>
          <a:ext cx="6080760" cy="738000"/>
        </a:xfrm>
        <a:prstGeom prst="roundRect">
          <a:avLst/>
        </a:prstGeom>
        <a:solidFill>
          <a:schemeClr val="accent2">
            <a:hueOff val="-54397"/>
            <a:satOff val="-3144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tx1"/>
              </a:solidFill>
            </a:rPr>
            <a:t>Kesalahan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lapor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70366" y="1232507"/>
        <a:ext cx="6008708" cy="665948"/>
      </dsp:txXfrm>
    </dsp:sp>
    <dsp:sp modelId="{606D7B3C-5AA1-45C3-AFA9-023933D14FF6}">
      <dsp:nvSpPr>
        <dsp:cNvPr id="0" name=""/>
        <dsp:cNvSpPr/>
      </dsp:nvSpPr>
      <dsp:spPr>
        <a:xfrm>
          <a:off x="0" y="2699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08794"/>
              <a:satOff val="-6288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8A9FF-17C8-4411-A143-F436EB4FDF75}">
      <dsp:nvSpPr>
        <dsp:cNvPr id="0" name=""/>
        <dsp:cNvSpPr/>
      </dsp:nvSpPr>
      <dsp:spPr>
        <a:xfrm>
          <a:off x="434340" y="2330480"/>
          <a:ext cx="6080760" cy="738000"/>
        </a:xfrm>
        <a:prstGeom prst="roundRect">
          <a:avLst/>
        </a:prstGeom>
        <a:solidFill>
          <a:schemeClr val="accent2">
            <a:hueOff val="-108794"/>
            <a:satOff val="-6288"/>
            <a:lumOff val="86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tx1"/>
              </a:solidFill>
            </a:rPr>
            <a:t>Kesalahan</a:t>
          </a:r>
          <a:r>
            <a:rPr lang="en-US" sz="2500" kern="1200" dirty="0" smtClean="0">
              <a:solidFill>
                <a:schemeClr val="tx1"/>
              </a:solidFill>
            </a:rPr>
            <a:t> sampling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70366" y="2366506"/>
        <a:ext cx="6008708" cy="665948"/>
      </dsp:txXfrm>
    </dsp:sp>
    <dsp:sp modelId="{FCD50A7C-0A85-41A2-B54E-D174D3B30C8D}">
      <dsp:nvSpPr>
        <dsp:cNvPr id="0" name=""/>
        <dsp:cNvSpPr/>
      </dsp:nvSpPr>
      <dsp:spPr>
        <a:xfrm>
          <a:off x="0" y="3833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63191"/>
              <a:satOff val="-9432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8566F-4719-471A-B6A2-C6D90499D612}">
      <dsp:nvSpPr>
        <dsp:cNvPr id="0" name=""/>
        <dsp:cNvSpPr/>
      </dsp:nvSpPr>
      <dsp:spPr>
        <a:xfrm>
          <a:off x="434340" y="3464481"/>
          <a:ext cx="6080760" cy="738000"/>
        </a:xfrm>
        <a:prstGeom prst="roundRect">
          <a:avLst/>
        </a:prstGeom>
        <a:solidFill>
          <a:schemeClr val="accent2">
            <a:hueOff val="-163191"/>
            <a:satOff val="-9432"/>
            <a:lumOff val="1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tx1"/>
              </a:solidFill>
            </a:rPr>
            <a:t>Kesalahan</a:t>
          </a:r>
          <a:r>
            <a:rPr lang="en-US" sz="2500" kern="1200" dirty="0" smtClean="0">
              <a:solidFill>
                <a:schemeClr val="tx1"/>
              </a:solidFill>
            </a:rPr>
            <a:t> data </a:t>
          </a:r>
          <a:r>
            <a:rPr lang="en-US" sz="2500" kern="1200" dirty="0" err="1" smtClean="0">
              <a:solidFill>
                <a:schemeClr val="tx1"/>
              </a:solidFill>
            </a:rPr>
            <a:t>umur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70366" y="3500507"/>
        <a:ext cx="600870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E3CD62-56F8-42C2-AC96-7C9D435DA36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7C2FD8-CBF0-45A5-AEE0-D5003AF5F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SUMBER DAN EVALUASI DATA KEPENDUDUKAN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Handayani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SURVEI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kekhususan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CIRI KHAS SURVEY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MACAM SURVEY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BIAS DATA KEPENDUDUKAN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Evaluasi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Pelaporan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Data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data,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2667000"/>
          <a:ext cx="7391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data </a:t>
            </a:r>
            <a:r>
              <a:rPr lang="en-US" dirty="0" err="1" smtClean="0"/>
              <a:t>kependudukan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, </a:t>
            </a:r>
            <a:r>
              <a:rPr lang="en-US" dirty="0" err="1" smtClean="0"/>
              <a:t>pengolahan</a:t>
            </a:r>
            <a:r>
              <a:rPr lang="en-US" dirty="0" smtClean="0"/>
              <a:t>, </a:t>
            </a:r>
            <a:r>
              <a:rPr lang="en-US" dirty="0" err="1" smtClean="0"/>
              <a:t>penilaian</a:t>
            </a:r>
            <a:r>
              <a:rPr lang="en-US" dirty="0" smtClean="0"/>
              <a:t>, </a:t>
            </a:r>
            <a:r>
              <a:rPr lang="en-US" dirty="0" err="1" smtClean="0"/>
              <a:t>penganalisaan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data </a:t>
            </a:r>
            <a:r>
              <a:rPr lang="en-US" dirty="0" err="1" smtClean="0"/>
              <a:t>kependudukan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kependudukan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304800"/>
            <a:ext cx="2412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SENSUS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839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895600" y="304800"/>
            <a:ext cx="3695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CIRI SENSUS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667000" y="304800"/>
            <a:ext cx="4105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JENIS SENSUS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447493" y="381000"/>
            <a:ext cx="82393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INFORMASI KEPENDUDUKAN YANG DIPEROLEH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registrasi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, </a:t>
            </a:r>
            <a:r>
              <a:rPr lang="en-US" dirty="0" err="1" smtClean="0"/>
              <a:t>kematian</a:t>
            </a:r>
            <a:r>
              <a:rPr lang="en-US" dirty="0" smtClean="0"/>
              <a:t>, </a:t>
            </a:r>
            <a:r>
              <a:rPr lang="en-US" dirty="0" err="1" smtClean="0"/>
              <a:t>perpindahan</a:t>
            </a:r>
            <a:r>
              <a:rPr lang="en-US" dirty="0" smtClean="0"/>
              <a:t>, </a:t>
            </a:r>
            <a:r>
              <a:rPr lang="en-US" dirty="0" err="1" smtClean="0"/>
              <a:t>pernikahan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304800"/>
            <a:ext cx="3511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REGISTRASI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KEGUNAAN REGISTRASI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PERMASALAHAN REGISTRASI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PERBEDAAN REGISTRASI DAN SESUS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352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SUMBER DAN EVALUASI DATA KEPENDUDUKAN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KEGUNAAN REGISTRASI</vt:lpstr>
      <vt:lpstr>PERMASALAHAN REGISTRASI</vt:lpstr>
      <vt:lpstr>PERBEDAAN REGISTRASI DAN SESUS</vt:lpstr>
      <vt:lpstr>SURVEI</vt:lpstr>
      <vt:lpstr>CIRI KHAS SURVEY</vt:lpstr>
      <vt:lpstr>MACAM SURVEY</vt:lpstr>
      <vt:lpstr>BIAS DATA KEPENDUDUKAN</vt:lpstr>
      <vt:lpstr>Evaluasi Pelaporan Data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SUMBER DAN EVALUASI DATA KEPENDIDIKAN</dc:title>
  <dc:creator>zyrex</dc:creator>
  <cp:lastModifiedBy>lenovo</cp:lastModifiedBy>
  <cp:revision>13</cp:revision>
  <dcterms:created xsi:type="dcterms:W3CDTF">2016-09-23T04:56:33Z</dcterms:created>
  <dcterms:modified xsi:type="dcterms:W3CDTF">2017-09-20T11:20:58Z</dcterms:modified>
</cp:coreProperties>
</file>