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2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0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1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9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6BCA-52AC-4C66-AB66-ACE4ABDD54D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3217-E8F7-48BA-BFDD-24A5A31F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9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98" y="2970747"/>
            <a:ext cx="5193711" cy="3456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ISU INTERNAL &amp; EKTERNAL PELAYANAN KESEHATAN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8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200950"/>
            <a:ext cx="4715692" cy="5009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871" y="1802674"/>
            <a:ext cx="6330042" cy="42200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222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7" y="462903"/>
            <a:ext cx="8867899" cy="61207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292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762" y="156230"/>
            <a:ext cx="8140702" cy="67017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95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2" y="646088"/>
            <a:ext cx="8334102" cy="57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6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74" y="440093"/>
            <a:ext cx="8321040" cy="616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521" t="19375" r="42136" b="14017"/>
          <a:stretch/>
        </p:blipFill>
        <p:spPr>
          <a:xfrm>
            <a:off x="2638697" y="258767"/>
            <a:ext cx="6100354" cy="62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320" t="10446" r="42838" b="25983"/>
          <a:stretch/>
        </p:blipFill>
        <p:spPr>
          <a:xfrm>
            <a:off x="2743200" y="248194"/>
            <a:ext cx="6361612" cy="634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1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puskesmas</a:t>
            </a:r>
            <a:r>
              <a:rPr lang="en-ID" dirty="0" smtClean="0"/>
              <a:t> A </a:t>
            </a:r>
            <a:r>
              <a:rPr lang="en-ID" dirty="0" err="1" smtClean="0"/>
              <a:t>mempunyai</a:t>
            </a:r>
            <a:r>
              <a:rPr lang="en-ID" dirty="0" smtClean="0"/>
              <a:t> </a:t>
            </a:r>
            <a:r>
              <a:rPr lang="en-ID" dirty="0" err="1" smtClean="0"/>
              <a:t>kematian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DBD </a:t>
            </a:r>
            <a:r>
              <a:rPr lang="en-ID" dirty="0" err="1" smtClean="0"/>
              <a:t>tertinggi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10 </a:t>
            </a:r>
            <a:r>
              <a:rPr lang="en-ID" dirty="0" err="1" smtClean="0"/>
              <a:t>puskesmas</a:t>
            </a:r>
            <a:r>
              <a:rPr lang="en-ID" dirty="0" smtClean="0"/>
              <a:t> yang </a:t>
            </a:r>
            <a:r>
              <a:rPr lang="en-ID" dirty="0" err="1" smtClean="0"/>
              <a:t>ada</a:t>
            </a:r>
            <a:r>
              <a:rPr lang="en-ID" dirty="0" smtClean="0"/>
              <a:t> di Kota X. Wilayah </a:t>
            </a:r>
            <a:r>
              <a:rPr lang="en-ID" dirty="0" err="1" smtClean="0"/>
              <a:t>kerja</a:t>
            </a:r>
            <a:r>
              <a:rPr lang="en-ID" dirty="0" smtClean="0"/>
              <a:t> yang </a:t>
            </a:r>
            <a:r>
              <a:rPr lang="en-ID" dirty="0" err="1" smtClean="0"/>
              <a:t>kumuh</a:t>
            </a:r>
            <a:r>
              <a:rPr lang="en-ID" dirty="0" smtClean="0"/>
              <a:t>, </a:t>
            </a:r>
            <a:r>
              <a:rPr lang="en-ID" dirty="0" err="1" smtClean="0"/>
              <a:t>padat</a:t>
            </a:r>
            <a:r>
              <a:rPr lang="en-ID" dirty="0" smtClean="0"/>
              <a:t> </a:t>
            </a:r>
            <a:r>
              <a:rPr lang="en-ID" dirty="0" err="1" smtClean="0"/>
              <a:t>hunian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kondisi</a:t>
            </a:r>
            <a:r>
              <a:rPr lang="en-ID" dirty="0" smtClean="0"/>
              <a:t> yang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dihadapi</a:t>
            </a:r>
            <a:r>
              <a:rPr lang="en-ID" dirty="0" smtClean="0"/>
              <a:t> </a:t>
            </a:r>
            <a:r>
              <a:rPr lang="en-ID" dirty="0" err="1" smtClean="0"/>
              <a:t>puskesmas</a:t>
            </a:r>
            <a:r>
              <a:rPr lang="en-ID" dirty="0" smtClean="0"/>
              <a:t> </a:t>
            </a:r>
            <a:r>
              <a:rPr lang="en-ID" dirty="0" err="1" smtClean="0"/>
              <a:t>walaupun</a:t>
            </a:r>
            <a:r>
              <a:rPr lang="en-ID" dirty="0" smtClean="0"/>
              <a:t> </a:t>
            </a:r>
            <a:r>
              <a:rPr lang="en-ID" dirty="0" err="1" smtClean="0"/>
              <a:t>akses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. </a:t>
            </a:r>
            <a:r>
              <a:rPr lang="en-ID" dirty="0" err="1" smtClean="0"/>
              <a:t>Puskesmas</a:t>
            </a:r>
            <a:r>
              <a:rPr lang="en-ID" dirty="0" smtClean="0"/>
              <a:t> </a:t>
            </a:r>
            <a:r>
              <a:rPr lang="en-ID" dirty="0" err="1" smtClean="0"/>
              <a:t>mempunyai</a:t>
            </a:r>
            <a:r>
              <a:rPr lang="en-ID" dirty="0" smtClean="0"/>
              <a:t> 1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epidemiologi</a:t>
            </a:r>
            <a:r>
              <a:rPr lang="en-ID" dirty="0" smtClean="0"/>
              <a:t>, 1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promosi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1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kader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aktif</a:t>
            </a:r>
            <a:r>
              <a:rPr lang="en-ID" dirty="0" smtClean="0"/>
              <a:t> di </a:t>
            </a:r>
            <a:r>
              <a:rPr lang="en-ID" dirty="0" err="1" smtClean="0"/>
              <a:t>masyarakat</a:t>
            </a:r>
            <a:r>
              <a:rPr lang="en-ID" dirty="0" smtClean="0"/>
              <a:t>. </a:t>
            </a:r>
            <a:r>
              <a:rPr lang="en-ID" dirty="0" err="1" smtClean="0"/>
              <a:t>Alokasi</a:t>
            </a:r>
            <a:r>
              <a:rPr lang="en-ID" dirty="0" smtClean="0"/>
              <a:t> dana </a:t>
            </a:r>
            <a:r>
              <a:rPr lang="en-ID" dirty="0" err="1" smtClean="0"/>
              <a:t>untuk</a:t>
            </a:r>
            <a:r>
              <a:rPr lang="en-ID" dirty="0" smtClean="0"/>
              <a:t> DBD </a:t>
            </a:r>
            <a:r>
              <a:rPr lang="en-ID" dirty="0" err="1" smtClean="0"/>
              <a:t>dari</a:t>
            </a:r>
            <a:r>
              <a:rPr lang="en-ID" dirty="0" smtClean="0"/>
              <a:t> dana BLU </a:t>
            </a:r>
            <a:r>
              <a:rPr lang="en-ID" dirty="0" err="1" smtClean="0"/>
              <a:t>Puskesmas</a:t>
            </a:r>
            <a:r>
              <a:rPr lang="en-ID" dirty="0" smtClean="0"/>
              <a:t>, APBD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hibah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 </a:t>
            </a:r>
            <a:r>
              <a:rPr lang="en-ID" dirty="0" err="1" smtClean="0"/>
              <a:t>negeri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Kelurahan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kecamatan</a:t>
            </a:r>
            <a:r>
              <a:rPr lang="en-ID" dirty="0" smtClean="0"/>
              <a:t>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berkomitmen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DBD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walaupun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Perwal</a:t>
            </a:r>
            <a:r>
              <a:rPr lang="en-ID" dirty="0" smtClean="0"/>
              <a:t> yang </a:t>
            </a:r>
            <a:r>
              <a:rPr lang="en-ID" dirty="0" err="1" smtClean="0"/>
              <a:t>mnegatur</a:t>
            </a:r>
            <a:r>
              <a:rPr lang="en-ID" dirty="0" smtClean="0"/>
              <a:t> DBD</a:t>
            </a:r>
          </a:p>
          <a:p>
            <a:r>
              <a:rPr lang="en-ID" dirty="0" err="1" smtClean="0"/>
              <a:t>Lakukan</a:t>
            </a:r>
            <a:r>
              <a:rPr lang="en-ID" dirty="0" smtClean="0"/>
              <a:t> </a:t>
            </a:r>
            <a:r>
              <a:rPr lang="en-ID" dirty="0" err="1" smtClean="0"/>
              <a:t>analisis</a:t>
            </a:r>
            <a:r>
              <a:rPr lang="en-ID" smtClean="0"/>
              <a:t> SWOT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Widescreen</PresentationFormat>
  <Paragraphs>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ISU INTERNAL &amp; EKTERNAL PELAYANAN KESEHATAN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INTERNAL &amp; EKTERNAL PELAYANAN KESEHATAN</dc:title>
  <dc:creator>Windows User</dc:creator>
  <cp:lastModifiedBy>Windows User</cp:lastModifiedBy>
  <cp:revision>4</cp:revision>
  <dcterms:created xsi:type="dcterms:W3CDTF">2018-10-15T00:25:29Z</dcterms:created>
  <dcterms:modified xsi:type="dcterms:W3CDTF">2018-10-15T00:35:38Z</dcterms:modified>
</cp:coreProperties>
</file>