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7B3773-2CF7-4EA0-86F2-09B20520A10C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13451-7730-49E2-B364-C7BA5FD04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5105400"/>
            <a:ext cx="4495800" cy="937324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5887149"/>
            <a:ext cx="4191000" cy="666051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41D4-141B-4980-8EDE-AAF45717E824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060B-9DF0-4A95-8B70-9278DE56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BE597-75B3-455F-A768-4AADC1809831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1758-A73F-4771-8BAB-B29C41907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4A4CD-031D-44AC-9429-72954D50F3B3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03719-BEBC-4B5B-8EA1-377A2FB9A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C1B1-EBA7-4D6B-9487-543C37B99532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81021-8295-4AC0-88D7-FDFA64AC2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F7DD-5714-4700-985D-CB3AAE4060AE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00BF-0A31-4FB0-A1A6-9A0A142AA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0364-71DA-42DA-AF0B-FC40564284F2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84D0-5EC0-4E6E-8A03-F9C02E6D7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C53C-9C42-4F45-82A1-775A0EC3000E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2010-2626-444A-B227-108B1C875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0796-C266-4104-ABC8-2F5C08D88FD9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93845-6BCB-45AD-A562-E2600B27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F3402-88F3-4800-ABF6-AB3FB0C84B02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BB9B-142D-474E-9D5C-1BDE10C57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DA78-A2A5-4D5C-96E8-634B3102CD0D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9640-3CDA-464E-82C6-53FFE18AE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AB68-A532-4C08-89FE-B7FB834BBC1D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1EE2-A3F2-43B3-962F-20F34939E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E1ECC-CEAF-464C-A95E-BCBB6E34C710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33744-73E0-4544-8ADD-E6F99AB62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8" r:id="rId2"/>
    <p:sldLayoutId id="214748369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86200" y="609600"/>
            <a:ext cx="5105400" cy="838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Self-Esteem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5848350"/>
            <a:ext cx="8377238" cy="628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How Do You Feel About You?</a:t>
            </a:r>
            <a:endParaRPr 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228600"/>
            <a:ext cx="8743950" cy="914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229600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3200" dirty="0">
                <a:cs typeface="+mn-cs"/>
              </a:rPr>
              <a:t>Self-esteem comes from every experience of your life.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3200" dirty="0">
                <a:cs typeface="+mn-cs"/>
              </a:rPr>
              <a:t>How you view yourself affects everything you do in life.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3200" dirty="0">
                <a:cs typeface="+mn-cs"/>
              </a:rPr>
              <a:t>High self-esteem gives you a GOOD feeling about yourself.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3200" dirty="0">
                <a:cs typeface="+mn-cs"/>
              </a:rPr>
              <a:t>Low self-esteem distorts your view of yourself.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3200" dirty="0">
                <a:cs typeface="+mn-cs"/>
              </a:rPr>
              <a:t>Self-esteem can be improved!!!</a:t>
            </a:r>
          </a:p>
          <a:p>
            <a:pPr algn="ctr">
              <a:defRPr/>
            </a:pPr>
            <a:endParaRPr lang="en-US" sz="4000" dirty="0"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5998" y="304800"/>
            <a:ext cx="6172203" cy="914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4000" dirty="0"/>
              <a:t>FINAL THOUGHT</a:t>
            </a:r>
            <a:endParaRPr lang="en-US" sz="4000" dirty="0" smtClean="0">
              <a:solidFill>
                <a:srgbClr val="000000"/>
              </a:solidFill>
              <a:latin typeface="Tahoma" pitchFamily="112" charset="0"/>
              <a:cs typeface="Tahoma" pitchFamily="112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743200" y="1447800"/>
            <a:ext cx="5943600" cy="4953000"/>
          </a:xfrm>
        </p:spPr>
        <p:txBody>
          <a:bodyPr/>
          <a:lstStyle/>
          <a:p>
            <a:pPr marL="514350" indent="-514350" eaLnBrk="1" hangingPunct="1">
              <a:buFont typeface="Arial" pitchFamily="34" charset="0"/>
              <a:buChar char="•"/>
              <a:defRPr/>
            </a:pPr>
            <a:r>
              <a:rPr lang="en-US" sz="3200" dirty="0"/>
              <a:t>You are a unique individual. No one else is like you in the whole world. This makes you special already!</a:t>
            </a:r>
          </a:p>
          <a:p>
            <a:pPr marL="514350" indent="-514350" eaLnBrk="1" hangingPunct="1">
              <a:buFont typeface="Arial" pitchFamily="34" charset="0"/>
              <a:buChar char="•"/>
              <a:defRPr/>
            </a:pPr>
            <a:endParaRPr lang="en-US" sz="3200" dirty="0"/>
          </a:p>
          <a:p>
            <a:pPr marL="514350" indent="-514350" eaLnBrk="1" hangingPunct="1">
              <a:buFont typeface="Arial" pitchFamily="34" charset="0"/>
              <a:buChar char="•"/>
              <a:defRPr/>
            </a:pPr>
            <a:r>
              <a:rPr lang="en-US" sz="3200" dirty="0"/>
              <a:t>Our time in this world is limited. Make it happened for you so you leave your mark in this world!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4342" name="Picture 3" descr="C:\Users\GraniJ\AppData\Local\Microsoft\Windows\Temporary Internet Files\Content.IE5\OZEWWMA4\MC90043381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74888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ahoma" pitchFamily="112" charset="0"/>
                <a:cs typeface="Tahoma" pitchFamily="112" charset="0"/>
              </a:rPr>
              <a:t>Definition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Self-esteem is the judgment or opinion we hold about ourselves. It’s the extent to which we perceive ourselves to be worthwhile and capable human beings.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Self-esteem is the picture we have of ourselves.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Self-esteem is made up of all the experiences and relationships we’ve had in our lives.  Everyone we’ve ever met has added or taken away from how we see ourselves.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Self-esteem can be changed and changed at any age.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733800" y="228600"/>
            <a:ext cx="5181600" cy="11430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ahoma" pitchFamily="112" charset="0"/>
                <a:cs typeface="Tahoma" pitchFamily="112" charset="0"/>
              </a:rPr>
              <a:t>High Self-Esteem</a:t>
            </a:r>
          </a:p>
        </p:txBody>
      </p:sp>
      <p:sp>
        <p:nvSpPr>
          <p:cNvPr id="6149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6858000" cy="4343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People with high self-esteem: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Like to meet new people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Don’t worry about how others will judge them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Have the courage to express themselves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Lives’ are enriched with each new encounter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Are nicer to be around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Ideas are met with interest because others want to hear what they have t say.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Are magnets to positive opportunities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Have an “ I THINK I CAN” attitude!!!!!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6150" name="Picture 2" descr="C:\Users\GraniJ\AppData\Local\Microsoft\Windows\Temporary Internet Files\Content.IE5\495M3WKS\MC900440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6475" y="152400"/>
            <a:ext cx="13684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781800" cy="11430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ahoma" pitchFamily="112" charset="0"/>
                <a:cs typeface="Tahoma" pitchFamily="112" charset="0"/>
              </a:rPr>
              <a:t>Low Self-Esteem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2057400" y="1447800"/>
            <a:ext cx="6858000" cy="487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People with low self-esteem: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Don’t believe in themselves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See themselves failing before they even begin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Have a hard time forgiving their mistakes and make themselves pay the price forever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Believe they can never be as good as they should be or as good as others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Are afraid to show their creativity because they will be ridiculed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Are dissatisfied with their lives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Spend most of their time alone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Complain and criticize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Worry about everything and do nothing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Have an “I CAN’T DO IT” attitude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7174" name="Picture 2" descr="C:\Users\GraniJ\AppData\Local\Microsoft\Windows\Temporary Internet Files\Content.IE5\OZEWWMA4\MC90044041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219200"/>
            <a:ext cx="1830388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0000"/>
                </a:solidFill>
                <a:latin typeface="Tahoma" pitchFamily="112" charset="0"/>
                <a:cs typeface="Tahoma" pitchFamily="112" charset="0"/>
              </a:rPr>
              <a:t>Some common signs of low self-esteem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Exaggerated bragging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Resorting to numerous attention-getting behaviors such as clowning, acting overly silly, teasing, complaining, exhibiting both verbal and physical agression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Very reactive to ups and downs of daily life – failure can be devastating, even on minor issues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Being self-critical and always apologizing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Easily influenced by peers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Blaming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Reluctance to learn new things or avoiding a challenge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Over-reacting to things and situations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Being unable to make choices or solve problems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Putting themselves down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8198" name="Picture 2" descr="C:\Users\GraniJ\AppData\Local\Microsoft\Windows\Temporary Internet Files\Content.IE5\9ONYQNF2\MC900434756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971800"/>
            <a:ext cx="750888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3" descr="C:\Users\GraniJ\AppData\Local\Microsoft\Windows\Temporary Internet Files\Content.IE5\SS2CP21M\MC90043798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066800"/>
            <a:ext cx="7413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743950" cy="914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/>
              <a:t>Take a minute…</a:t>
            </a:r>
            <a:endParaRPr lang="en-US" dirty="0"/>
          </a:p>
        </p:txBody>
      </p:sp>
      <p:pic>
        <p:nvPicPr>
          <p:cNvPr id="9221" name="Picture 2" descr="C:\Users\GraniJ\AppData\Local\Microsoft\Windows\Temporary Internet Files\Content.IE5\OZEWWMA4\MC9004344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3327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2"/>
          <p:cNvSpPr txBox="1">
            <a:spLocks noChangeArrowheads="1"/>
          </p:cNvSpPr>
          <p:nvPr/>
        </p:nvSpPr>
        <p:spPr bwMode="auto">
          <a:xfrm>
            <a:off x="4495800" y="1676400"/>
            <a:ext cx="4114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Think about a positive experience in your life.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5998" y="304800"/>
            <a:ext cx="6172203" cy="1588532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en-US" sz="2800" dirty="0"/>
              <a:t>The positive </a:t>
            </a:r>
            <a:r>
              <a:rPr lang="en-US" sz="2800" dirty="0" smtClean="0"/>
              <a:t>experience </a:t>
            </a:r>
            <a:r>
              <a:rPr lang="en-US" sz="2800" dirty="0"/>
              <a:t>that you remembered can most likely be described by one or more of the these feelings:</a:t>
            </a:r>
            <a:endParaRPr lang="en-US" sz="2800" dirty="0" smtClean="0">
              <a:solidFill>
                <a:srgbClr val="000000"/>
              </a:solidFill>
              <a:latin typeface="Tahoma" pitchFamily="112" charset="0"/>
              <a:cs typeface="Tahoma" pitchFamily="112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6858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You felt secure, safe, and trusting of your environment.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You felt special or unique. You felt worthwhile.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You felt important and appreciated by someone whose opinion you valued.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You had a goal or purpose. You were successful in achieving what you wanted.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You felt that you made a difference. You felt capable.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The positive experience that you had probably satisfied a basic emotional need. It helped reinforce a belief in your own value as a person.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246" name="Picture 2" descr="C:\Users\GraniJ\AppData\Local\Microsoft\Windows\Temporary Internet Files\Content.IE5\SS2CP21M\MC90043381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2900" y="1524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228600"/>
            <a:ext cx="8743950" cy="914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There are five feelings that </a:t>
            </a:r>
            <a:r>
              <a:rPr lang="en-US" sz="2800" dirty="0" err="1" smtClean="0"/>
              <a:t>nuture</a:t>
            </a:r>
            <a:r>
              <a:rPr lang="en-US" sz="2800" dirty="0" smtClean="0"/>
              <a:t> high self-esteem: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2296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A sense of </a:t>
            </a:r>
            <a:r>
              <a:rPr lang="en-US" sz="2800" b="1" dirty="0">
                <a:cs typeface="+mn-cs"/>
              </a:rPr>
              <a:t>Security</a:t>
            </a:r>
            <a:r>
              <a:rPr lang="en-US" sz="2800" dirty="0">
                <a:cs typeface="+mn-cs"/>
              </a:rPr>
              <a:t>: a feeling of trust or safety.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A sense of </a:t>
            </a:r>
            <a:r>
              <a:rPr lang="en-US" sz="2800" b="1" dirty="0">
                <a:cs typeface="+mn-cs"/>
              </a:rPr>
              <a:t>Self-hood</a:t>
            </a:r>
            <a:r>
              <a:rPr lang="en-US" sz="2800" dirty="0">
                <a:cs typeface="+mn-cs"/>
              </a:rPr>
              <a:t>:  knowing who you really are.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A sense of </a:t>
            </a:r>
            <a:r>
              <a:rPr lang="en-US" sz="2800" b="1" dirty="0">
                <a:cs typeface="+mn-cs"/>
              </a:rPr>
              <a:t>Affiliation</a:t>
            </a:r>
            <a:r>
              <a:rPr lang="en-US" sz="2800" dirty="0">
                <a:cs typeface="+mn-cs"/>
              </a:rPr>
              <a:t>: a sense of belonging.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A sense of </a:t>
            </a:r>
            <a:r>
              <a:rPr lang="en-US" sz="2800" b="1" dirty="0">
                <a:cs typeface="+mn-cs"/>
              </a:rPr>
              <a:t>Mission</a:t>
            </a:r>
            <a:r>
              <a:rPr lang="en-US" sz="2800" dirty="0">
                <a:cs typeface="+mn-cs"/>
              </a:rPr>
              <a:t>:  a feeling of purpose, direction and responsibility.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A sense of </a:t>
            </a:r>
            <a:r>
              <a:rPr lang="en-US" sz="2800" b="1" dirty="0">
                <a:cs typeface="+mn-cs"/>
              </a:rPr>
              <a:t>Competence</a:t>
            </a:r>
            <a:r>
              <a:rPr lang="en-US" sz="2800" dirty="0">
                <a:cs typeface="+mn-cs"/>
              </a:rPr>
              <a:t>:  feeling like you are capable and successful in the things you do.</a:t>
            </a:r>
          </a:p>
          <a:p>
            <a:pPr algn="ctr">
              <a:defRPr/>
            </a:pPr>
            <a:endParaRPr lang="en-US" sz="4000" dirty="0"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228600"/>
            <a:ext cx="8743950" cy="914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Here are a few steps you can take to improve your</a:t>
            </a:r>
            <a:br>
              <a:rPr lang="en-US" sz="2800" dirty="0" smtClean="0"/>
            </a:br>
            <a:r>
              <a:rPr lang="en-US" sz="2800" dirty="0" smtClean="0"/>
              <a:t>Self-Esteem: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229600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Forgive yourself for past mistakes.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Focus on your positive attributes.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Follow the example of successful people.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Become a self-talker.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Exhibit a good attitude.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Get plenty of rest.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Make your work/study skills your own.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Practice your talents.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Become physically fit.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Learn new things.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Improve your personal relationships.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Dress well!!!!</a:t>
            </a:r>
          </a:p>
          <a:p>
            <a:pPr algn="ctr">
              <a:defRPr/>
            </a:pPr>
            <a:endParaRPr lang="en-US" sz="4000" dirty="0"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71732_template">
  <a:themeElements>
    <a:clrScheme name="green &amp; yellow">
      <a:dk1>
        <a:srgbClr val="000000"/>
      </a:dk1>
      <a:lt1>
        <a:srgbClr val="000000"/>
      </a:lt1>
      <a:dk2>
        <a:srgbClr val="1F497D"/>
      </a:dk2>
      <a:lt2>
        <a:srgbClr val="4E9E00"/>
      </a:lt2>
      <a:accent1>
        <a:srgbClr val="EDC201"/>
      </a:accent1>
      <a:accent2>
        <a:srgbClr val="2C4000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A075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9FF06BD1E0DB44B6C0A4711E7BB982" ma:contentTypeVersion="1" ma:contentTypeDescription="Create a new document." ma:contentTypeScope="" ma:versionID="5ce028554212bf4951f995fcc2f6fde8">
  <xsd:schema xmlns:xsd="http://www.w3.org/2001/XMLSchema" xmlns:p="http://schemas.microsoft.com/office/2006/metadata/properties" xmlns:ns2="a1c4832e-38d7-47d5-ac6a-07723ea7b2ba" targetNamespace="http://schemas.microsoft.com/office/2006/metadata/properties" ma:root="true" ma:fieldsID="4d1653831549d571edb84a4cba9fccdd" ns2:_="">
    <xsd:import namespace="a1c4832e-38d7-47d5-ac6a-07723ea7b2ba"/>
    <xsd:element name="properties">
      <xsd:complexType>
        <xsd:sequence>
          <xsd:element name="documentManagement">
            <xsd:complexType>
              <xsd:all>
                <xsd:element ref="ns2:Related_x0020_Class_x0020_Topic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1c4832e-38d7-47d5-ac6a-07723ea7b2ba" elementFormDefault="qualified">
    <xsd:import namespace="http://schemas.microsoft.com/office/2006/documentManagement/types"/>
    <xsd:element name="Related_x0020_Class_x0020_Topic" ma:index="8" nillable="true" ma:displayName="Related Class Topic" ma:list="{D1872073-687E-4EC7-AF83-B2B97E773197}" ma:internalName="Related_x0020_Class_x0020_Topic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Related_x0020_Class_x0020_Topic xmlns="a1c4832e-38d7-47d5-ac6a-07723ea7b2ba"/>
  </documentManagement>
</p:properties>
</file>

<file path=customXml/itemProps1.xml><?xml version="1.0" encoding="utf-8"?>
<ds:datastoreItem xmlns:ds="http://schemas.openxmlformats.org/officeDocument/2006/customXml" ds:itemID="{FD3CAF90-CB6D-453A-A20F-A54F55D95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c4832e-38d7-47d5-ac6a-07723ea7b2b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40029D5-E2D3-44AB-868C-D1D7223FC8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2D77E6-2CF4-4E5D-8DD6-5911EECDB40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80F1150-96ED-4A79-85D1-E222B3068935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687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Calibri</vt:lpstr>
      <vt:lpstr>TP101971732_template</vt:lpstr>
      <vt:lpstr>Self-Esteem</vt:lpstr>
      <vt:lpstr>Definition</vt:lpstr>
      <vt:lpstr>High Self-Esteem</vt:lpstr>
      <vt:lpstr>Low Self-Esteem</vt:lpstr>
      <vt:lpstr>Some common signs of low self-esteem</vt:lpstr>
      <vt:lpstr>Take a minute…</vt:lpstr>
      <vt:lpstr>The positive experience that you remembered can most likely be described by one or more of the these feelings:</vt:lpstr>
      <vt:lpstr>There are five feelings that nuture high self-esteem:</vt:lpstr>
      <vt:lpstr>Here are a few steps you can take to improve your Self-Esteem:</vt:lpstr>
      <vt:lpstr>Let’s Review</vt:lpstr>
      <vt:lpstr>FINAL THOUGHT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Self-Esteem</dc:title>
  <dc:creator>GraniJ</dc:creator>
  <cp:lastModifiedBy>user</cp:lastModifiedBy>
  <cp:revision>21</cp:revision>
  <dcterms:created xsi:type="dcterms:W3CDTF">2011-07-26T00:34:21Z</dcterms:created>
  <dcterms:modified xsi:type="dcterms:W3CDTF">2017-09-26T03:55:41Z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TC019717339991</vt:lpwstr>
  </property>
  <property fmtid="{D5CDD505-2E9C-101B-9397-08002B2CF9AE}" pid="3" name="ContentType">
    <vt:lpwstr>Document</vt:lpwstr>
  </property>
</Properties>
</file>