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23B89-3036-4B6B-977A-F5EF0488F6D1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AE59F-9341-4EF9-9563-90771FA69C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901844"/>
      </p:ext>
    </p:extLst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23B89-3036-4B6B-977A-F5EF0488F6D1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AE59F-9341-4EF9-9563-90771FA69C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273047"/>
      </p:ext>
    </p:extLst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23B89-3036-4B6B-977A-F5EF0488F6D1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AE59F-9341-4EF9-9563-90771FA69C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379106"/>
      </p:ext>
    </p:extLst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23B89-3036-4B6B-977A-F5EF0488F6D1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AE59F-9341-4EF9-9563-90771FA69C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958180"/>
      </p:ext>
    </p:extLst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23B89-3036-4B6B-977A-F5EF0488F6D1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AE59F-9341-4EF9-9563-90771FA69C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246447"/>
      </p:ext>
    </p:extLst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23B89-3036-4B6B-977A-F5EF0488F6D1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AE59F-9341-4EF9-9563-90771FA69C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182000"/>
      </p:ext>
    </p:extLst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23B89-3036-4B6B-977A-F5EF0488F6D1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AE59F-9341-4EF9-9563-90771FA69C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968349"/>
      </p:ext>
    </p:extLst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23B89-3036-4B6B-977A-F5EF0488F6D1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AE59F-9341-4EF9-9563-90771FA69C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739734"/>
      </p:ext>
    </p:extLst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23B89-3036-4B6B-977A-F5EF0488F6D1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AE59F-9341-4EF9-9563-90771FA69C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778047"/>
      </p:ext>
    </p:extLst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23B89-3036-4B6B-977A-F5EF0488F6D1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AE59F-9341-4EF9-9563-90771FA69C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247125"/>
      </p:ext>
    </p:extLst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23B89-3036-4B6B-977A-F5EF0488F6D1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AE59F-9341-4EF9-9563-90771FA69C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958315"/>
      </p:ext>
    </p:extLst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E23B89-3036-4B6B-977A-F5EF0488F6D1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AE59F-9341-4EF9-9563-90771FA69C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665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1484784"/>
            <a:ext cx="7772400" cy="20871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>
                <a:solidFill>
                  <a:srgbClr val="C00000"/>
                </a:solidFill>
              </a:rPr>
              <a:t>STRUKTUR  </a:t>
            </a:r>
            <a:r>
              <a:rPr lang="en-US" b="1" dirty="0">
                <a:solidFill>
                  <a:srgbClr val="C00000"/>
                </a:solidFill>
              </a:rPr>
              <a:t>TEKNIK MENYUSUN SEBUAH PIDATO / PRESENTASI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40760" cy="1752600"/>
          </a:xfrm>
        </p:spPr>
        <p:txBody>
          <a:bodyPr>
            <a:normAutofit fontScale="92500" lnSpcReduction="20000"/>
          </a:bodyPr>
          <a:lstStyle/>
          <a:p>
            <a:pPr algn="r"/>
            <a:endParaRPr lang="en-US" dirty="0" smtClean="0"/>
          </a:p>
          <a:p>
            <a:pPr algn="r"/>
            <a:endParaRPr lang="en-US" dirty="0" smtClean="0"/>
          </a:p>
          <a:p>
            <a:pPr algn="r"/>
            <a:endParaRPr lang="en-US" dirty="0"/>
          </a:p>
          <a:p>
            <a:pPr algn="r"/>
            <a:r>
              <a:rPr lang="en-US" sz="2000" i="1" dirty="0" smtClean="0">
                <a:solidFill>
                  <a:schemeClr val="tx1"/>
                </a:solidFill>
              </a:rPr>
              <a:t>A. </a:t>
            </a:r>
            <a:r>
              <a:rPr lang="en-US" sz="2000" i="1" dirty="0" err="1" smtClean="0">
                <a:solidFill>
                  <a:schemeClr val="tx1"/>
                </a:solidFill>
              </a:rPr>
              <a:t>Soerjowardhana</a:t>
            </a:r>
            <a:endParaRPr lang="en-US" sz="2000" i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" y="3429000"/>
            <a:ext cx="564885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97342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22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b="1" dirty="0"/>
              <a:t>a.) Addresses </a:t>
            </a:r>
            <a:r>
              <a:rPr lang="en-US" b="1" dirty="0" smtClean="0"/>
              <a:t>:</a:t>
            </a:r>
            <a:endParaRPr lang="en-US" dirty="0"/>
          </a:p>
          <a:p>
            <a:pPr marL="0" lvl="0" indent="0">
              <a:buNone/>
            </a:pPr>
            <a:r>
              <a:rPr lang="en-US" dirty="0" smtClean="0"/>
              <a:t>      </a:t>
            </a:r>
            <a:r>
              <a:rPr lang="en-US" dirty="0" err="1" smtClean="0"/>
              <a:t>Menyapa</a:t>
            </a:r>
            <a:r>
              <a:rPr lang="en-US" dirty="0" smtClean="0"/>
              <a:t> </a:t>
            </a:r>
            <a:r>
              <a:rPr lang="en-US" dirty="0" err="1" smtClean="0"/>
              <a:t>hadirin</a:t>
            </a:r>
            <a:r>
              <a:rPr lang="en-US" dirty="0" smtClean="0"/>
              <a:t>. </a:t>
            </a:r>
            <a:r>
              <a:rPr lang="en-US" dirty="0" err="1" smtClean="0"/>
              <a:t>Sebutkan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 </a:t>
            </a:r>
          </a:p>
          <a:p>
            <a:pPr marL="0" lvl="0" indent="0">
              <a:buNone/>
            </a:pPr>
            <a:r>
              <a:rPr lang="en-US" dirty="0"/>
              <a:t> </a:t>
            </a:r>
            <a:r>
              <a:rPr lang="en-US" dirty="0" smtClean="0"/>
              <a:t>     </a:t>
            </a:r>
            <a:r>
              <a:rPr lang="en-US" dirty="0" err="1" smtClean="0"/>
              <a:t>jabatan</a:t>
            </a:r>
            <a:r>
              <a:rPr lang="en-US" dirty="0" smtClean="0"/>
              <a:t> </a:t>
            </a:r>
            <a:r>
              <a:rPr lang="en-US" dirty="0" err="1" smtClean="0"/>
              <a:t>dimulai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jabatan</a:t>
            </a:r>
            <a:r>
              <a:rPr lang="en-US" dirty="0" smtClean="0"/>
              <a:t> yang </a:t>
            </a:r>
            <a:r>
              <a:rPr lang="en-US" dirty="0" err="1" smtClean="0"/>
              <a:t>tertinggi</a:t>
            </a:r>
            <a:r>
              <a:rPr lang="en-US" dirty="0" smtClean="0"/>
              <a:t>.</a:t>
            </a:r>
          </a:p>
          <a:p>
            <a:pPr marL="0" lv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b.) Greetings </a:t>
            </a:r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   </a:t>
            </a:r>
            <a:r>
              <a:rPr lang="en-US" i="1" dirty="0" smtClean="0"/>
              <a:t>good morning, afternoon, evening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1062" y="4221088"/>
            <a:ext cx="2127126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99959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958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2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en-US" b="1" dirty="0"/>
              <a:t>a.) Opening :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- </a:t>
            </a:r>
            <a:r>
              <a:rPr lang="en-US" dirty="0" err="1"/>
              <a:t>Menyampaikan</a:t>
            </a:r>
            <a:r>
              <a:rPr lang="en-US" dirty="0"/>
              <a:t> </a:t>
            </a:r>
            <a:r>
              <a:rPr lang="en-US" dirty="0" err="1"/>
              <a:t>maksud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pembicara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- </a:t>
            </a:r>
            <a:r>
              <a:rPr lang="en-US" dirty="0" err="1"/>
              <a:t>Meraih</a:t>
            </a:r>
            <a:r>
              <a:rPr lang="en-US" dirty="0"/>
              <a:t> &amp; </a:t>
            </a:r>
            <a:r>
              <a:rPr lang="en-US" dirty="0" err="1"/>
              <a:t>mempertahankan</a:t>
            </a:r>
            <a:r>
              <a:rPr lang="en-US" dirty="0"/>
              <a:t> </a:t>
            </a:r>
            <a:r>
              <a:rPr lang="en-US" dirty="0" err="1"/>
              <a:t>perhatian</a:t>
            </a:r>
            <a:r>
              <a:rPr lang="en-US" dirty="0"/>
              <a:t> </a:t>
            </a:r>
            <a:r>
              <a:rPr lang="en-US" dirty="0" smtClean="0"/>
              <a:t>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</a:t>
            </a:r>
            <a:r>
              <a:rPr lang="en-US" dirty="0" err="1" smtClean="0"/>
              <a:t>hadirin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- </a:t>
            </a:r>
            <a:r>
              <a:rPr lang="en-US" dirty="0" err="1"/>
              <a:t>Menyampaikan</a:t>
            </a:r>
            <a:r>
              <a:rPr lang="en-US" dirty="0"/>
              <a:t> </a:t>
            </a:r>
            <a:r>
              <a:rPr lang="en-US" dirty="0" err="1"/>
              <a:t>topik</a:t>
            </a:r>
            <a:r>
              <a:rPr lang="en-US" dirty="0"/>
              <a:t> &amp; </a:t>
            </a:r>
            <a:r>
              <a:rPr lang="en-US" dirty="0" err="1"/>
              <a:t>maksud</a:t>
            </a:r>
            <a:r>
              <a:rPr lang="en-US" dirty="0"/>
              <a:t> </a:t>
            </a:r>
            <a:r>
              <a:rPr lang="en-US" dirty="0" err="1"/>
              <a:t>pidato</a:t>
            </a:r>
            <a:endParaRPr lang="en-US" dirty="0"/>
          </a:p>
          <a:p>
            <a:pPr marL="0" indent="0">
              <a:buNone/>
            </a:pPr>
            <a:r>
              <a:rPr lang="fi-FI" dirty="0"/>
              <a:t> </a:t>
            </a:r>
            <a:r>
              <a:rPr lang="fi-FI" dirty="0" smtClean="0"/>
              <a:t>     - </a:t>
            </a:r>
            <a:r>
              <a:rPr lang="fi-FI" dirty="0"/>
              <a:t>Memberi kesempatan pada hadirin untuk </a:t>
            </a:r>
            <a:endParaRPr lang="fi-FI" dirty="0" smtClean="0"/>
          </a:p>
          <a:p>
            <a:pPr marL="0" indent="0">
              <a:buNone/>
            </a:pPr>
            <a:r>
              <a:rPr lang="fi-FI" dirty="0"/>
              <a:t> </a:t>
            </a:r>
            <a:r>
              <a:rPr lang="fi-FI" dirty="0" smtClean="0"/>
              <a:t>        menyiapkan diri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</a:t>
            </a:r>
            <a:r>
              <a:rPr lang="fi-FI" dirty="0" smtClean="0"/>
              <a:t>- </a:t>
            </a:r>
            <a:r>
              <a:rPr lang="fi-FI" dirty="0"/>
              <a:t>Membawa hadirin ke dalam konteks pidato</a:t>
            </a:r>
            <a:endParaRPr lang="en-US" dirty="0"/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6302" y="32405"/>
            <a:ext cx="1704975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47469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1501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2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/>
              <a:t>b.) Body / Discussion</a:t>
            </a:r>
            <a:endParaRPr lang="en-US" dirty="0"/>
          </a:p>
          <a:p>
            <a:pPr marL="0" indent="0">
              <a:buNone/>
            </a:pPr>
            <a:r>
              <a:rPr lang="en-US" b="1" dirty="0" smtClean="0"/>
              <a:t>      </a:t>
            </a: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inti</a:t>
            </a:r>
            <a:r>
              <a:rPr lang="en-US" dirty="0" smtClean="0"/>
              <a:t> </a:t>
            </a:r>
            <a:r>
              <a:rPr lang="en-US" dirty="0" err="1" smtClean="0"/>
              <a:t>pembicaraan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</a:t>
            </a:r>
            <a:r>
              <a:rPr lang="en-US" dirty="0" err="1" smtClean="0"/>
              <a:t>membahas</a:t>
            </a:r>
            <a:r>
              <a:rPr lang="en-US" dirty="0" smtClean="0"/>
              <a:t> </a:t>
            </a:r>
            <a:r>
              <a:rPr lang="en-US" dirty="0" err="1" smtClean="0"/>
              <a:t>topik</a:t>
            </a:r>
            <a:r>
              <a:rPr lang="en-US" dirty="0" smtClean="0"/>
              <a:t> </a:t>
            </a:r>
            <a:r>
              <a:rPr lang="en-US" dirty="0" err="1" smtClean="0"/>
              <a:t>pembicaraan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 </a:t>
            </a:r>
            <a:r>
              <a:rPr lang="en-US" dirty="0" err="1" smtClean="0"/>
              <a:t>mendalam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</a:t>
            </a:r>
            <a:r>
              <a:rPr lang="en-US" dirty="0" err="1" smtClean="0"/>
              <a:t>terperinci</a:t>
            </a:r>
            <a:r>
              <a:rPr lang="en-US" dirty="0" smtClean="0"/>
              <a:t>. </a:t>
            </a:r>
            <a:r>
              <a:rPr lang="en-US" dirty="0" err="1" smtClean="0"/>
              <a:t>Berdurasi</a:t>
            </a:r>
            <a:r>
              <a:rPr lang="en-US" dirty="0" smtClean="0"/>
              <a:t> paling </a:t>
            </a:r>
            <a:r>
              <a:rPr lang="en-US" dirty="0" err="1" smtClean="0"/>
              <a:t>banyak</a:t>
            </a:r>
            <a:r>
              <a:rPr lang="en-US" dirty="0" smtClean="0"/>
              <a:t>/lama.</a:t>
            </a:r>
            <a:endParaRPr lang="en-US" dirty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b="1" i="1" dirty="0"/>
              <a:t> </a:t>
            </a:r>
            <a:r>
              <a:rPr lang="en-US" b="1" i="1" dirty="0" smtClean="0"/>
              <a:t>      </a:t>
            </a:r>
            <a:r>
              <a:rPr lang="en-US" sz="2300" b="1" i="1" dirty="0" smtClean="0"/>
              <a:t>= </a:t>
            </a:r>
            <a:r>
              <a:rPr lang="en-US" sz="2300" b="1" i="1" dirty="0" err="1"/>
              <a:t>Pengembangan</a:t>
            </a:r>
            <a:r>
              <a:rPr lang="en-US" sz="2300" b="1" i="1" dirty="0"/>
              <a:t> ide :</a:t>
            </a:r>
            <a:endParaRPr lang="en-US" sz="2300" dirty="0"/>
          </a:p>
          <a:p>
            <a:pPr marL="0" indent="0">
              <a:buNone/>
            </a:pPr>
            <a:r>
              <a:rPr lang="en-US" sz="2300" dirty="0"/>
              <a:t> </a:t>
            </a:r>
            <a:r>
              <a:rPr lang="en-US" sz="2300" dirty="0" smtClean="0"/>
              <a:t>         - </a:t>
            </a:r>
            <a:r>
              <a:rPr lang="en-US" sz="2300" dirty="0" err="1" smtClean="0"/>
              <a:t>Spidergram</a:t>
            </a:r>
            <a:endParaRPr lang="en-US" sz="2300" dirty="0" smtClean="0"/>
          </a:p>
          <a:p>
            <a:pPr marL="0" indent="0">
              <a:buNone/>
            </a:pPr>
            <a:r>
              <a:rPr lang="en-US" sz="2300" dirty="0"/>
              <a:t> </a:t>
            </a:r>
            <a:r>
              <a:rPr lang="en-US" sz="2300" dirty="0" smtClean="0"/>
              <a:t>         - </a:t>
            </a:r>
            <a:r>
              <a:rPr lang="en-US" sz="2300" dirty="0" err="1" smtClean="0"/>
              <a:t>Pemetaan</a:t>
            </a:r>
            <a:r>
              <a:rPr lang="en-US" sz="2300" dirty="0" smtClean="0"/>
              <a:t> </a:t>
            </a:r>
            <a:r>
              <a:rPr lang="en-US" sz="2300" dirty="0" err="1" smtClean="0"/>
              <a:t>pikiran</a:t>
            </a:r>
            <a:r>
              <a:rPr lang="en-US" sz="2300" dirty="0" smtClean="0"/>
              <a:t> </a:t>
            </a:r>
            <a:r>
              <a:rPr lang="en-US" sz="2300" i="1" dirty="0" smtClean="0"/>
              <a:t>(mind map)</a:t>
            </a:r>
            <a:endParaRPr lang="en-US" sz="2300" i="1" dirty="0"/>
          </a:p>
          <a:p>
            <a:pPr marL="0" indent="0">
              <a:buNone/>
            </a:pPr>
            <a:r>
              <a:rPr lang="en-US" sz="2300" dirty="0"/>
              <a:t> </a:t>
            </a:r>
            <a:r>
              <a:rPr lang="en-US" sz="2300" dirty="0" smtClean="0"/>
              <a:t>         - </a:t>
            </a:r>
            <a:r>
              <a:rPr lang="en-US" sz="2300" dirty="0"/>
              <a:t>Diagram </a:t>
            </a:r>
            <a:r>
              <a:rPr lang="en-US" sz="2300" dirty="0" err="1" smtClean="0"/>
              <a:t>keterhubungan</a:t>
            </a:r>
            <a:endParaRPr lang="en-US" sz="2300" dirty="0"/>
          </a:p>
          <a:p>
            <a:pPr marL="0" indent="0">
              <a:buNone/>
            </a:pPr>
            <a:r>
              <a:rPr lang="en-US" sz="2300" dirty="0"/>
              <a:t> </a:t>
            </a:r>
            <a:r>
              <a:rPr lang="en-US" sz="2300" dirty="0" smtClean="0"/>
              <a:t>         </a:t>
            </a:r>
            <a:r>
              <a:rPr lang="en-US" sz="2300" dirty="0"/>
              <a:t>- Diagram </a:t>
            </a:r>
            <a:r>
              <a:rPr lang="en-US" sz="2300" dirty="0" err="1"/>
              <a:t>sebab</a:t>
            </a:r>
            <a:r>
              <a:rPr lang="en-US" sz="2300" dirty="0"/>
              <a:t> </a:t>
            </a:r>
            <a:r>
              <a:rPr lang="en-US" sz="2300" dirty="0" err="1"/>
              <a:t>akibat</a:t>
            </a:r>
            <a:endParaRPr lang="en-US" sz="2300" dirty="0"/>
          </a:p>
          <a:p>
            <a:pPr marL="0" indent="0">
              <a:buNone/>
            </a:pPr>
            <a:r>
              <a:rPr lang="en-US" sz="2300" dirty="0"/>
              <a:t> </a:t>
            </a:r>
            <a:r>
              <a:rPr lang="en-US" sz="2300" dirty="0" smtClean="0"/>
              <a:t>         - </a:t>
            </a:r>
            <a:r>
              <a:rPr lang="en-US" sz="2300" dirty="0" err="1"/>
              <a:t>Paragraf</a:t>
            </a:r>
            <a:endParaRPr lang="en-US" sz="2300" dirty="0"/>
          </a:p>
          <a:p>
            <a:pPr marL="0" indent="0">
              <a:buNone/>
            </a:pPr>
            <a:r>
              <a:rPr lang="en-US" sz="2300" dirty="0"/>
              <a:t> </a:t>
            </a:r>
            <a:r>
              <a:rPr lang="en-US" sz="2300" dirty="0" smtClean="0"/>
              <a:t>         </a:t>
            </a:r>
            <a:r>
              <a:rPr lang="en-US" sz="2300" dirty="0"/>
              <a:t>- </a:t>
            </a:r>
            <a:r>
              <a:rPr lang="en-US" sz="2300" dirty="0" err="1"/>
              <a:t>Definisi</a:t>
            </a:r>
            <a:endParaRPr lang="en-US" sz="2300" dirty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5" y="3789040"/>
            <a:ext cx="3523109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02982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12623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2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c</a:t>
            </a:r>
            <a:r>
              <a:rPr lang="en-US" b="1" dirty="0"/>
              <a:t>.) </a:t>
            </a:r>
            <a:r>
              <a:rPr lang="en-US" b="1" dirty="0" smtClean="0"/>
              <a:t>Closing</a:t>
            </a:r>
          </a:p>
          <a:p>
            <a:pPr marL="0" indent="0">
              <a:buNone/>
            </a:pPr>
            <a:r>
              <a:rPr lang="en-US" b="1" dirty="0" smtClean="0"/>
              <a:t>      </a:t>
            </a:r>
            <a:r>
              <a:rPr lang="en-US" sz="2800" dirty="0" err="1" smtClean="0"/>
              <a:t>Bagian</a:t>
            </a:r>
            <a:r>
              <a:rPr lang="en-US" sz="2800" dirty="0" smtClean="0"/>
              <a:t> </a:t>
            </a:r>
            <a:r>
              <a:rPr lang="en-US" sz="2800" dirty="0" err="1" smtClean="0"/>
              <a:t>ini</a:t>
            </a:r>
            <a:r>
              <a:rPr lang="en-US" sz="2800" dirty="0" smtClean="0"/>
              <a:t> </a:t>
            </a:r>
            <a:r>
              <a:rPr lang="en-US" sz="2800" dirty="0" err="1" smtClean="0"/>
              <a:t>penting</a:t>
            </a:r>
            <a:r>
              <a:rPr lang="en-US" sz="2800" dirty="0" smtClean="0"/>
              <a:t> </a:t>
            </a:r>
            <a:r>
              <a:rPr lang="en-US" sz="2800" dirty="0" err="1"/>
              <a:t>sekali</a:t>
            </a:r>
            <a:r>
              <a:rPr lang="en-US" sz="2800" dirty="0"/>
              <a:t> </a:t>
            </a:r>
            <a:r>
              <a:rPr lang="en-US" sz="2800" dirty="0" err="1"/>
              <a:t>karena</a:t>
            </a:r>
            <a:r>
              <a:rPr lang="en-US" sz="2800" dirty="0"/>
              <a:t> </a:t>
            </a:r>
            <a:r>
              <a:rPr lang="en-US" sz="2800" dirty="0" err="1" smtClean="0"/>
              <a:t>memberikan</a:t>
            </a:r>
            <a:r>
              <a:rPr lang="en-US" sz="2800" dirty="0" smtClean="0"/>
              <a:t>  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 </a:t>
            </a:r>
            <a:r>
              <a:rPr lang="en-US" sz="2800" dirty="0" err="1" smtClean="0"/>
              <a:t>kesempatan</a:t>
            </a:r>
            <a:r>
              <a:rPr lang="en-US" sz="2800" dirty="0" smtClean="0"/>
              <a:t> </a:t>
            </a:r>
            <a:r>
              <a:rPr lang="en-US" sz="2800" dirty="0" err="1"/>
              <a:t>terakhir</a:t>
            </a:r>
            <a:r>
              <a:rPr lang="en-US" sz="2800" dirty="0"/>
              <a:t> </a:t>
            </a:r>
            <a:r>
              <a:rPr lang="en-US" sz="2800" dirty="0" err="1"/>
              <a:t>kepada</a:t>
            </a:r>
            <a:r>
              <a:rPr lang="en-US" sz="2800" dirty="0"/>
              <a:t> </a:t>
            </a:r>
            <a:r>
              <a:rPr lang="en-US" sz="2800" dirty="0" err="1"/>
              <a:t>pembicara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 </a:t>
            </a:r>
            <a:r>
              <a:rPr lang="en-US" sz="2800" dirty="0" err="1" smtClean="0"/>
              <a:t>memperjelas</a:t>
            </a:r>
            <a:r>
              <a:rPr lang="en-US" sz="2800" dirty="0" smtClean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mengingatkan</a:t>
            </a:r>
            <a:r>
              <a:rPr lang="en-US" sz="2800" dirty="0"/>
              <a:t> </a:t>
            </a:r>
            <a:r>
              <a:rPr lang="en-US" sz="2800" dirty="0" err="1"/>
              <a:t>kembali</a:t>
            </a:r>
            <a:r>
              <a:rPr lang="en-US" sz="2800" dirty="0"/>
              <a:t> </a:t>
            </a:r>
            <a:r>
              <a:rPr lang="en-US" sz="2800" dirty="0" smtClean="0"/>
              <a:t>ide-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 </a:t>
            </a:r>
            <a:r>
              <a:rPr lang="en-US" sz="2800" dirty="0" err="1" smtClean="0"/>
              <a:t>idenya</a:t>
            </a:r>
            <a:r>
              <a:rPr lang="en-US" sz="2800" dirty="0" smtClean="0"/>
              <a:t> </a:t>
            </a:r>
            <a:r>
              <a:rPr lang="en-US" sz="2800" dirty="0"/>
              <a:t>( </a:t>
            </a:r>
            <a:r>
              <a:rPr lang="en-US" sz="2800" i="1" dirty="0"/>
              <a:t>remarks, points, </a:t>
            </a:r>
            <a:r>
              <a:rPr lang="en-US" sz="2800" i="1" dirty="0" err="1"/>
              <a:t>atau</a:t>
            </a:r>
            <a:r>
              <a:rPr lang="en-US" sz="2800" i="1" dirty="0"/>
              <a:t> opinions </a:t>
            </a:r>
            <a:r>
              <a:rPr lang="en-US" sz="2800" dirty="0"/>
              <a:t>) </a:t>
            </a:r>
            <a:r>
              <a:rPr lang="en-US" sz="2800" dirty="0" err="1"/>
              <a:t>kepada</a:t>
            </a:r>
            <a:r>
              <a:rPr lang="en-US" sz="2800" dirty="0"/>
              <a:t>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 </a:t>
            </a:r>
            <a:r>
              <a:rPr lang="en-US" sz="2800" dirty="0" err="1" smtClean="0"/>
              <a:t>hadirin</a:t>
            </a:r>
            <a:r>
              <a:rPr lang="en-US" sz="2800" dirty="0"/>
              <a:t>. </a:t>
            </a:r>
            <a:r>
              <a:rPr lang="en-US" sz="2800" dirty="0" err="1" smtClean="0"/>
              <a:t>Memberi</a:t>
            </a:r>
            <a:r>
              <a:rPr lang="en-US" sz="2800" dirty="0" smtClean="0"/>
              <a:t> </a:t>
            </a:r>
            <a:r>
              <a:rPr lang="en-US" sz="2800" dirty="0" err="1" smtClean="0"/>
              <a:t>kesimpulan</a:t>
            </a:r>
            <a:r>
              <a:rPr lang="en-US" sz="2800" dirty="0" smtClean="0"/>
              <a:t> </a:t>
            </a:r>
            <a:r>
              <a:rPr lang="en-US" sz="2800" dirty="0" err="1" smtClean="0"/>
              <a:t>dari</a:t>
            </a:r>
            <a:r>
              <a:rPr lang="en-US" sz="2800" dirty="0" smtClean="0"/>
              <a:t> </a:t>
            </a:r>
            <a:r>
              <a:rPr lang="en-US" sz="2800" dirty="0" err="1" smtClean="0"/>
              <a:t>pembicaraan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075" y="20782"/>
            <a:ext cx="21336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64432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7591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3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00469" cy="4525963"/>
          </a:xfrm>
        </p:spPr>
        <p:txBody>
          <a:bodyPr>
            <a:normAutofit lnSpcReduction="10000"/>
          </a:bodyPr>
          <a:lstStyle/>
          <a:p>
            <a:pPr lvl="0" algn="r"/>
            <a:r>
              <a:rPr lang="en-US" b="1" dirty="0" smtClean="0"/>
              <a:t>Thanking</a:t>
            </a:r>
            <a:endParaRPr lang="en-US" dirty="0" smtClean="0"/>
          </a:p>
          <a:p>
            <a:pPr marL="0" indent="0" algn="r">
              <a:buNone/>
            </a:pPr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dirty="0" err="1" smtClean="0"/>
              <a:t>Jangan</a:t>
            </a:r>
            <a:r>
              <a:rPr lang="en-US" dirty="0" smtClean="0"/>
              <a:t> </a:t>
            </a:r>
            <a:r>
              <a:rPr lang="en-US" dirty="0" err="1" smtClean="0"/>
              <a:t>lupa</a:t>
            </a:r>
            <a:r>
              <a:rPr lang="en-US" dirty="0" smtClean="0"/>
              <a:t>  </a:t>
            </a:r>
          </a:p>
          <a:p>
            <a:pPr marL="0" indent="0" algn="r">
              <a:buNone/>
            </a:pPr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dirty="0" err="1" smtClean="0"/>
              <a:t>mengucapkan</a:t>
            </a:r>
            <a:r>
              <a:rPr lang="en-US" dirty="0" smtClean="0"/>
              <a:t> </a:t>
            </a:r>
            <a:r>
              <a:rPr lang="en-US" dirty="0" err="1" smtClean="0"/>
              <a:t>terima</a:t>
            </a:r>
            <a:r>
              <a:rPr lang="en-US" dirty="0" smtClean="0"/>
              <a:t>  </a:t>
            </a:r>
          </a:p>
          <a:p>
            <a:pPr marL="0" indent="0" algn="r">
              <a:buNone/>
            </a:pPr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dirty="0" err="1" smtClean="0"/>
              <a:t>kasih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hadirin</a:t>
            </a:r>
            <a:r>
              <a:rPr lang="en-US" dirty="0" smtClean="0"/>
              <a:t>. </a:t>
            </a:r>
          </a:p>
          <a:p>
            <a:pPr marL="0" indent="0" algn="r">
              <a:buNone/>
            </a:pPr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</a:p>
          <a:p>
            <a:pPr marL="0" indent="0" algn="r">
              <a:buNone/>
            </a:pPr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dirty="0" err="1" smtClean="0"/>
              <a:t>penanda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</a:p>
          <a:p>
            <a:pPr marL="0" indent="0" algn="r">
              <a:buNone/>
            </a:pPr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dirty="0" err="1" smtClean="0"/>
              <a:t>mengakhiri</a:t>
            </a:r>
            <a:r>
              <a:rPr lang="en-US" dirty="0" smtClean="0"/>
              <a:t> </a:t>
            </a:r>
          </a:p>
          <a:p>
            <a:pPr marL="0" indent="0" algn="r">
              <a:buNone/>
            </a:pPr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dirty="0" err="1" smtClean="0"/>
              <a:t>pembicaraan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276872"/>
            <a:ext cx="4067944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49496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4539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202</Words>
  <Application>Microsoft Office PowerPoint</Application>
  <PresentationFormat>On-screen Show (4:3)</PresentationFormat>
  <Paragraphs>50</Paragraphs>
  <Slides>6</Slides>
  <Notes>0</Notes>
  <HiddenSlides>0</HiddenSlides>
  <MMClips>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 STRUKTUR  TEKNIK MENYUSUN SEBUAH PIDATO / PRESENTASI </vt:lpstr>
      <vt:lpstr>1</vt:lpstr>
      <vt:lpstr>2</vt:lpstr>
      <vt:lpstr>2</vt:lpstr>
      <vt:lpstr>2</vt:lpstr>
      <vt:lpstr>3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10</cp:revision>
  <dcterms:created xsi:type="dcterms:W3CDTF">2020-10-04T13:42:11Z</dcterms:created>
  <dcterms:modified xsi:type="dcterms:W3CDTF">2020-10-07T11:07:20Z</dcterms:modified>
</cp:coreProperties>
</file>