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992B-90CA-4041-A328-3D9F022C522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9539-92E0-4D1B-A735-0D5E8C9CE8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Eko</a:t>
            </a:r>
            <a:r>
              <a:rPr lang="en-US" dirty="0" smtClean="0"/>
              <a:t> </a:t>
            </a:r>
            <a:r>
              <a:rPr lang="en-US" dirty="0" err="1" smtClean="0"/>
              <a:t>Hartini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Mitigasi</a:t>
            </a:r>
            <a:r>
              <a:rPr lang="en-US" dirty="0" smtClean="0"/>
              <a:t>, 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Audit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13 &amp;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id-ID" dirty="0"/>
              <a:t>Soehatman Ramli, 2010. </a:t>
            </a:r>
            <a:r>
              <a:rPr lang="id-ID" i="1" dirty="0"/>
              <a:t>Pedoman Praktis Manajemen Bencana (Disaster Management)</a:t>
            </a:r>
            <a:r>
              <a:rPr lang="id-ID" dirty="0"/>
              <a:t>. PT Dian </a:t>
            </a:r>
            <a:r>
              <a:rPr lang="id-ID" dirty="0" smtClean="0"/>
              <a:t>Rakyat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id-ID" dirty="0"/>
              <a:t>Jakarta.</a:t>
            </a:r>
            <a:endParaRPr lang="en-US" dirty="0"/>
          </a:p>
          <a:p>
            <a:pPr lvl="0"/>
            <a:r>
              <a:rPr lang="id-ID" dirty="0" smtClean="0"/>
              <a:t>Rachmadhi Purwana, 2013. </a:t>
            </a:r>
            <a:r>
              <a:rPr lang="id-ID" i="1" dirty="0" smtClean="0"/>
              <a:t>Manajemen Kedaruratan Kesehatan Lingkungan Dalam Kejadian Bencana.</a:t>
            </a:r>
            <a:r>
              <a:rPr lang="id-ID" dirty="0" smtClean="0"/>
              <a:t> Rajawali Press</a:t>
            </a:r>
            <a:r>
              <a:rPr lang="en-US" dirty="0" smtClean="0"/>
              <a:t>.</a:t>
            </a:r>
            <a:r>
              <a:rPr lang="id-ID" dirty="0" smtClean="0"/>
              <a:t> Jakarta.</a:t>
            </a:r>
            <a:endParaRPr lang="en-US" dirty="0" smtClean="0"/>
          </a:p>
          <a:p>
            <a:pPr lvl="0"/>
            <a:r>
              <a:rPr lang="id-ID" dirty="0" smtClean="0"/>
              <a:t>Primus </a:t>
            </a:r>
            <a:r>
              <a:rPr lang="id-ID" dirty="0"/>
              <a:t>Supriyono, 2014. </a:t>
            </a:r>
            <a:r>
              <a:rPr lang="id-ID" i="1" dirty="0"/>
              <a:t>Seri Pendidikam Pengurangan Risiko Bencana Banjir</a:t>
            </a:r>
            <a:r>
              <a:rPr lang="id-ID" i="1" dirty="0" smtClean="0"/>
              <a:t>.</a:t>
            </a:r>
            <a:r>
              <a:rPr lang="en-US" i="1" dirty="0" smtClean="0"/>
              <a:t> </a:t>
            </a:r>
            <a:r>
              <a:rPr lang="id-ID" dirty="0" smtClean="0"/>
              <a:t>CV</a:t>
            </a:r>
            <a:r>
              <a:rPr lang="id-ID" dirty="0"/>
              <a:t>. Andi Offset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smtClean="0"/>
              <a:t>Yogyakarta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“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e-Book</a:t>
            </a:r>
          </a:p>
          <a:p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TM </a:t>
            </a:r>
            <a:r>
              <a:rPr lang="en-US" dirty="0" err="1" smtClean="0"/>
              <a:t>ke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Sampling: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e-Book,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CD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Kehadiran kuliah minimal 75%.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Kuliah dimulai tepat waktu (toleransi 1</a:t>
            </a:r>
            <a:r>
              <a:rPr lang="en-US" dirty="0"/>
              <a:t>0</a:t>
            </a:r>
            <a:r>
              <a:rPr lang="id-ID" dirty="0"/>
              <a:t> menit)  jika lebih dari 3 kali Anda terlambat, maka Anda tidak diperkenankan mengisi daftar hadir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Tugas dikumpulkan tepat waktu, jika terlambat nilai dikurangi 3/hari.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Tidak diperkenankan untuk titip absen atau meng-absenkan, jika ketahuan, maka  siswa yang titip absen dan mengabsenkan dianggap tidak hadir perkuliahan sebanyak 2 x.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Pada saat ujian dilarang membawa contekan atau berbuat curang, jika ketahuan, maka nilai ujian E.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Setiap mahasiswa punya kewajiban menjaga kelancaran jalannya perkuliahan, sebelum kuliah LCD dan perlengkapannya harap disiapkan terlebih dahulu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Jika dosen tidak hadir, maka akan dicari jadwal pergantian kuliah.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id-ID" dirty="0"/>
              <a:t>Nilai akhir = (30%.UTS)+(30%.UAS)+(40%.</a:t>
            </a:r>
            <a:r>
              <a:rPr lang="en-US" dirty="0" err="1"/>
              <a:t>TUGAS</a:t>
            </a:r>
            <a:r>
              <a:rPr lang="id-ID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: </a:t>
            </a:r>
            <a:r>
              <a:rPr lang="en-US" dirty="0" err="1" smtClean="0"/>
              <a:t>UU</a:t>
            </a:r>
            <a:r>
              <a:rPr lang="en-US" dirty="0" smtClean="0"/>
              <a:t> No 24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4 &amp;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Kesiagaan</a:t>
            </a:r>
            <a:r>
              <a:rPr lang="en-US" dirty="0" smtClean="0"/>
              <a:t>,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Mitigasi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Rekonstruksi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6 &amp;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endParaRPr lang="en-US" dirty="0" smtClean="0"/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Ekskreta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Limbah</a:t>
            </a:r>
            <a:endParaRPr lang="en-US" dirty="0" smtClean="0"/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Penanganannya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– TM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Ketenagaan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Serta </a:t>
            </a:r>
            <a:r>
              <a:rPr lang="en-US" dirty="0" err="1" smtClean="0"/>
              <a:t>Petugas</a:t>
            </a:r>
            <a:r>
              <a:rPr lang="en-US" dirty="0" smtClean="0"/>
              <a:t> RS</a:t>
            </a:r>
          </a:p>
          <a:p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451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Manajemen Bencana</vt:lpstr>
      <vt:lpstr>Kontrak Belajar</vt:lpstr>
      <vt:lpstr>Pokok Bahasan – TM 1 &amp; 2</vt:lpstr>
      <vt:lpstr>Pokok Bahasan – TM 3</vt:lpstr>
      <vt:lpstr>Pokok Bahasan – TM 4 &amp; 5</vt:lpstr>
      <vt:lpstr>Pokok Bahasan – TM 6 &amp; 7</vt:lpstr>
      <vt:lpstr>Pokok Bahasan – TM 8</vt:lpstr>
      <vt:lpstr>Pokok Bahasan – TM 9</vt:lpstr>
      <vt:lpstr>Pokok Bahasan – TM 10</vt:lpstr>
      <vt:lpstr>Pokok Bahasan – TM 11</vt:lpstr>
      <vt:lpstr>Pokok Bahasan – TM 12</vt:lpstr>
      <vt:lpstr>Pokok Bahasan – TM 13 &amp; 14</vt:lpstr>
      <vt:lpstr>Referensi</vt:lpstr>
      <vt:lpstr>TUGAS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Bencana</dc:title>
  <dc:creator>EKO H</dc:creator>
  <cp:lastModifiedBy>EKO H</cp:lastModifiedBy>
  <cp:revision>3</cp:revision>
  <dcterms:created xsi:type="dcterms:W3CDTF">2015-09-15T00:23:03Z</dcterms:created>
  <dcterms:modified xsi:type="dcterms:W3CDTF">2015-09-15T00:49:55Z</dcterms:modified>
</cp:coreProperties>
</file>