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0" r:id="rId5"/>
    <p:sldId id="259" r:id="rId6"/>
    <p:sldId id="260" r:id="rId7"/>
    <p:sldId id="270" r:id="rId8"/>
    <p:sldId id="261" r:id="rId9"/>
    <p:sldId id="262" r:id="rId10"/>
    <p:sldId id="263" r:id="rId11"/>
    <p:sldId id="264" r:id="rId12"/>
    <p:sldId id="265" r:id="rId13"/>
    <p:sldId id="291" r:id="rId14"/>
    <p:sldId id="292" r:id="rId15"/>
    <p:sldId id="266" r:id="rId16"/>
    <p:sldId id="267" r:id="rId17"/>
    <p:sldId id="280" r:id="rId18"/>
    <p:sldId id="268" r:id="rId19"/>
    <p:sldId id="269" r:id="rId20"/>
    <p:sldId id="293" r:id="rId21"/>
    <p:sldId id="272" r:id="rId22"/>
    <p:sldId id="283" r:id="rId23"/>
    <p:sldId id="273" r:id="rId24"/>
    <p:sldId id="294" r:id="rId25"/>
    <p:sldId id="274" r:id="rId26"/>
    <p:sldId id="287" r:id="rId27"/>
    <p:sldId id="288" r:id="rId28"/>
    <p:sldId id="295" r:id="rId29"/>
    <p:sldId id="289" r:id="rId30"/>
    <p:sldId id="285" r:id="rId31"/>
    <p:sldId id="296" r:id="rId32"/>
    <p:sldId id="297" r:id="rId33"/>
    <p:sldId id="286" r:id="rId34"/>
    <p:sldId id="275" r:id="rId35"/>
    <p:sldId id="284" r:id="rId36"/>
    <p:sldId id="29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82918-8EEB-41B9-BBA2-8F312F92039B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7690E-37EF-484C-91CA-B5F38AE98E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Membangun</a:t>
            </a:r>
            <a:r>
              <a:rPr lang="en-US" b="1" dirty="0" smtClean="0"/>
              <a:t> </a:t>
            </a:r>
            <a:r>
              <a:rPr lang="en-US" b="1" dirty="0" err="1" smtClean="0"/>
              <a:t>Instalasi</a:t>
            </a:r>
            <a:r>
              <a:rPr lang="en-US" b="1" dirty="0" smtClean="0"/>
              <a:t> Biogas </a:t>
            </a:r>
            <a:r>
              <a:rPr lang="en-US" b="1" dirty="0" err="1" smtClean="0"/>
              <a:t>dari</a:t>
            </a:r>
            <a:r>
              <a:rPr lang="en-US" b="1" dirty="0" smtClean="0"/>
              <a:t> Fiber Glass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Digester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en-US" dirty="0" smtClean="0"/>
              <a:t>Digester Biogas : </a:t>
            </a:r>
            <a:r>
              <a:rPr lang="en-US" dirty="0" err="1" smtClean="0"/>
              <a:t>alat</a:t>
            </a:r>
            <a:r>
              <a:rPr lang="en-US" dirty="0" smtClean="0"/>
              <a:t> yang </a:t>
            </a:r>
            <a:r>
              <a:rPr lang="en-US" dirty="0" err="1" smtClean="0"/>
              <a:t>didesain</a:t>
            </a:r>
            <a:r>
              <a:rPr lang="en-US" dirty="0" smtClean="0"/>
              <a:t> </a:t>
            </a:r>
            <a:r>
              <a:rPr lang="en-US" dirty="0" err="1" smtClean="0"/>
              <a:t>khusus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menciptakan</a:t>
            </a:r>
            <a:r>
              <a:rPr lang="en-US" dirty="0" smtClean="0"/>
              <a:t> </a:t>
            </a:r>
            <a:r>
              <a:rPr lang="en-US" dirty="0" err="1" smtClean="0"/>
              <a:t>suasana</a:t>
            </a:r>
            <a:r>
              <a:rPr lang="en-US" dirty="0" smtClean="0"/>
              <a:t> </a:t>
            </a:r>
            <a:r>
              <a:rPr lang="en-US" dirty="0" err="1" smtClean="0"/>
              <a:t>anaerob</a:t>
            </a:r>
            <a:r>
              <a:rPr lang="en-US" dirty="0" smtClean="0"/>
              <a:t> </a:t>
            </a:r>
            <a:r>
              <a:rPr lang="en-US" dirty="0" err="1" smtClean="0"/>
              <a:t>selama</a:t>
            </a:r>
            <a:r>
              <a:rPr lang="en-US" dirty="0" smtClean="0"/>
              <a:t> </a:t>
            </a:r>
            <a:r>
              <a:rPr lang="en-US" dirty="0" err="1" smtClean="0"/>
              <a:t>proses</a:t>
            </a:r>
            <a:r>
              <a:rPr lang="en-US" dirty="0" smtClean="0"/>
              <a:t> </a:t>
            </a:r>
            <a:r>
              <a:rPr lang="en-US" dirty="0" err="1" smtClean="0"/>
              <a:t>fermentasi</a:t>
            </a:r>
            <a:endParaRPr lang="en-US" dirty="0" smtClean="0"/>
          </a:p>
          <a:p>
            <a:r>
              <a:rPr lang="en-US" dirty="0" err="1" smtClean="0"/>
              <a:t>Berupa</a:t>
            </a:r>
            <a:r>
              <a:rPr lang="en-US" dirty="0" smtClean="0"/>
              <a:t> </a:t>
            </a:r>
            <a:r>
              <a:rPr lang="en-US" dirty="0" err="1" smtClean="0"/>
              <a:t>tangki</a:t>
            </a:r>
            <a:r>
              <a:rPr lang="en-US" dirty="0" smtClean="0"/>
              <a:t> </a:t>
            </a:r>
            <a:r>
              <a:rPr lang="en-US" dirty="0" err="1" smtClean="0"/>
              <a:t>tertutup</a:t>
            </a:r>
            <a:r>
              <a:rPr lang="en-US" dirty="0" smtClean="0"/>
              <a:t> yang </a:t>
            </a:r>
            <a:r>
              <a:rPr lang="en-US" dirty="0" err="1" smtClean="0"/>
              <a:t>kedap</a:t>
            </a:r>
            <a:r>
              <a:rPr lang="en-US" dirty="0" smtClean="0"/>
              <a:t> </a:t>
            </a:r>
            <a:r>
              <a:rPr lang="en-US" dirty="0" err="1" smtClean="0"/>
              <a:t>udara</a:t>
            </a:r>
            <a:endParaRPr lang="en-US" dirty="0" smtClean="0"/>
          </a:p>
          <a:p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Konstruksi</a:t>
            </a:r>
            <a:r>
              <a:rPr lang="en-US" dirty="0" smtClean="0"/>
              <a:t> : </a:t>
            </a:r>
            <a:r>
              <a:rPr lang="en-US" dirty="0" err="1" smtClean="0"/>
              <a:t>batu</a:t>
            </a:r>
            <a:r>
              <a:rPr lang="en-US" dirty="0" smtClean="0"/>
              <a:t> </a:t>
            </a:r>
            <a:r>
              <a:rPr lang="en-US" dirty="0" err="1" smtClean="0"/>
              <a:t>bata</a:t>
            </a:r>
            <a:r>
              <a:rPr lang="en-US" dirty="0" smtClean="0"/>
              <a:t>, </a:t>
            </a:r>
            <a:r>
              <a:rPr lang="en-US" dirty="0" err="1" smtClean="0"/>
              <a:t>baja</a:t>
            </a:r>
            <a:r>
              <a:rPr lang="en-US" dirty="0" smtClean="0"/>
              <a:t>, </a:t>
            </a:r>
            <a:r>
              <a:rPr lang="en-US" dirty="0" err="1" smtClean="0"/>
              <a:t>beton</a:t>
            </a:r>
            <a:r>
              <a:rPr lang="en-US" dirty="0" smtClean="0"/>
              <a:t>, </a:t>
            </a:r>
            <a:r>
              <a:rPr lang="en-US" dirty="0" err="1" smtClean="0"/>
              <a:t>plastik</a:t>
            </a:r>
            <a:r>
              <a:rPr lang="en-US" dirty="0" smtClean="0"/>
              <a:t>, fiber glass</a:t>
            </a:r>
          </a:p>
          <a:p>
            <a:r>
              <a:rPr lang="en-US" dirty="0" smtClean="0"/>
              <a:t>Model : </a:t>
            </a:r>
            <a:r>
              <a:rPr lang="en-US" dirty="0" err="1" smtClean="0"/>
              <a:t>tergantung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r>
              <a:rPr lang="en-US" dirty="0" smtClean="0"/>
              <a:t>, </a:t>
            </a:r>
            <a:r>
              <a:rPr lang="en-US" dirty="0" err="1" smtClean="0"/>
              <a:t>temperatur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konstruksi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Pertimbangan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Digester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pemasangan</a:t>
            </a:r>
            <a:endParaRPr lang="en-US" dirty="0" smtClean="0"/>
          </a:p>
          <a:p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dipindahkan</a:t>
            </a:r>
            <a:r>
              <a:rPr lang="en-US" dirty="0" smtClean="0"/>
              <a:t>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endParaRPr lang="en-US" dirty="0" smtClean="0"/>
          </a:p>
          <a:p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direnovasi</a:t>
            </a:r>
            <a:r>
              <a:rPr lang="en-US" dirty="0" smtClean="0"/>
              <a:t>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mengalami</a:t>
            </a:r>
            <a:r>
              <a:rPr lang="en-US" dirty="0" smtClean="0"/>
              <a:t> </a:t>
            </a:r>
            <a:r>
              <a:rPr lang="en-US" dirty="0" err="1" smtClean="0"/>
              <a:t>kebocoran</a:t>
            </a:r>
            <a:endParaRPr lang="en-US" dirty="0" smtClean="0"/>
          </a:p>
          <a:p>
            <a:r>
              <a:rPr lang="en-US" dirty="0" err="1" smtClean="0"/>
              <a:t>Perawat</a:t>
            </a:r>
            <a:r>
              <a:rPr lang="id-ID" dirty="0" smtClean="0"/>
              <a:t>a</a:t>
            </a:r>
            <a:r>
              <a:rPr lang="en-US" dirty="0" smtClean="0"/>
              <a:t>n </a:t>
            </a:r>
            <a:r>
              <a:rPr lang="en-US" dirty="0" err="1" smtClean="0"/>
              <a:t>prakti</a:t>
            </a:r>
            <a:r>
              <a:rPr lang="id-ID" dirty="0" smtClean="0"/>
              <a:t>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tersumbat</a:t>
            </a:r>
            <a:endParaRPr lang="en-US" dirty="0" smtClean="0"/>
          </a:p>
          <a:p>
            <a:r>
              <a:rPr lang="en-US" dirty="0" err="1" smtClean="0"/>
              <a:t>Bersifat</a:t>
            </a:r>
            <a:r>
              <a:rPr lang="en-US" dirty="0" smtClean="0"/>
              <a:t> </a:t>
            </a:r>
            <a:r>
              <a:rPr lang="en-US" dirty="0" err="1" smtClean="0"/>
              <a:t>kedap</a:t>
            </a:r>
            <a:r>
              <a:rPr lang="en-US" dirty="0" smtClean="0"/>
              <a:t> </a:t>
            </a:r>
            <a:r>
              <a:rPr lang="en-US" dirty="0" err="1" smtClean="0"/>
              <a:t>udara</a:t>
            </a:r>
            <a:endParaRPr lang="en-US" dirty="0" smtClean="0"/>
          </a:p>
          <a:p>
            <a:r>
              <a:rPr lang="en-US" dirty="0" err="1" smtClean="0"/>
              <a:t>Tahan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</a:t>
            </a:r>
            <a:r>
              <a:rPr lang="en-US" dirty="0" err="1" smtClean="0"/>
              <a:t>cuaca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gempa</a:t>
            </a:r>
            <a:endParaRPr lang="en-US" dirty="0" smtClean="0"/>
          </a:p>
          <a:p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umur</a:t>
            </a:r>
            <a:r>
              <a:rPr lang="en-US" dirty="0" smtClean="0"/>
              <a:t> </a:t>
            </a:r>
            <a:r>
              <a:rPr lang="en-US" dirty="0" err="1" smtClean="0"/>
              <a:t>pakai</a:t>
            </a:r>
            <a:r>
              <a:rPr lang="en-US" dirty="0" smtClean="0"/>
              <a:t> yang </a:t>
            </a:r>
            <a:r>
              <a:rPr lang="en-US" dirty="0" err="1" smtClean="0"/>
              <a:t>cukup</a:t>
            </a:r>
            <a:r>
              <a:rPr lang="en-US" dirty="0" smtClean="0"/>
              <a:t> lama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dirty="0" err="1" smtClean="0"/>
              <a:t>Jenis</a:t>
            </a:r>
            <a:r>
              <a:rPr lang="en-US" dirty="0" smtClean="0"/>
              <a:t> - </a:t>
            </a:r>
            <a:r>
              <a:rPr lang="en-US" dirty="0" err="1" smtClean="0"/>
              <a:t>Jenis</a:t>
            </a:r>
            <a:r>
              <a:rPr lang="en-US" dirty="0" smtClean="0"/>
              <a:t> Digester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Berdasarkan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Bentuk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Konstruksi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/>
              <a:t>Digester </a:t>
            </a:r>
            <a:r>
              <a:rPr lang="en-US" dirty="0" err="1" smtClean="0"/>
              <a:t>Bak</a:t>
            </a:r>
            <a:r>
              <a:rPr lang="en-US" dirty="0" smtClean="0"/>
              <a:t> </a:t>
            </a:r>
            <a:r>
              <a:rPr lang="en-US" dirty="0" err="1" smtClean="0"/>
              <a:t>Tertutup</a:t>
            </a:r>
            <a:r>
              <a:rPr lang="en-US" dirty="0" smtClean="0"/>
              <a:t> (</a:t>
            </a:r>
            <a:r>
              <a:rPr lang="en-US" i="1" dirty="0" smtClean="0"/>
              <a:t>Covered Lagoon Digester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Complete Mix Digester</a:t>
            </a:r>
          </a:p>
          <a:p>
            <a:r>
              <a:rPr lang="en-US" i="1" dirty="0" smtClean="0"/>
              <a:t>Plug Flow Digester</a:t>
            </a:r>
          </a:p>
          <a:p>
            <a:pPr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Berdasarkan</a:t>
            </a:r>
            <a:r>
              <a:rPr lang="en-US" dirty="0" smtClean="0">
                <a:solidFill>
                  <a:srgbClr val="FF0000"/>
                </a:solidFill>
              </a:rPr>
              <a:t> Cara </a:t>
            </a:r>
            <a:r>
              <a:rPr lang="en-US" dirty="0" err="1" smtClean="0">
                <a:solidFill>
                  <a:srgbClr val="FF0000"/>
                </a:solidFill>
              </a:rPr>
              <a:t>Pengisian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Bahan</a:t>
            </a:r>
            <a:r>
              <a:rPr lang="en-US" dirty="0" smtClean="0">
                <a:solidFill>
                  <a:srgbClr val="FF0000"/>
                </a:solidFill>
              </a:rPr>
              <a:t> Baku</a:t>
            </a:r>
          </a:p>
          <a:p>
            <a:r>
              <a:rPr lang="en-US" i="1" dirty="0" smtClean="0"/>
              <a:t>Batch Feeding</a:t>
            </a:r>
          </a:p>
          <a:p>
            <a:r>
              <a:rPr lang="en-US" i="1" dirty="0" smtClean="0"/>
              <a:t>Continuous Feeding</a:t>
            </a:r>
          </a:p>
          <a:p>
            <a:pPr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Berdasarkan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Bahan</a:t>
            </a:r>
            <a:r>
              <a:rPr lang="en-US" dirty="0" smtClean="0">
                <a:solidFill>
                  <a:srgbClr val="FF0000"/>
                </a:solidFill>
              </a:rPr>
              <a:t> Baku </a:t>
            </a:r>
            <a:r>
              <a:rPr lang="en-US" dirty="0" err="1" smtClean="0">
                <a:solidFill>
                  <a:srgbClr val="FF0000"/>
                </a:solidFill>
              </a:rPr>
              <a:t>Pembuatannya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Digester </a:t>
            </a:r>
            <a:r>
              <a:rPr lang="en-US" dirty="0" err="1" smtClean="0"/>
              <a:t>Tipe</a:t>
            </a:r>
            <a:r>
              <a:rPr lang="en-US" dirty="0" smtClean="0"/>
              <a:t> </a:t>
            </a:r>
            <a:r>
              <a:rPr lang="en-US" dirty="0" err="1" smtClean="0"/>
              <a:t>Kubah</a:t>
            </a:r>
            <a:r>
              <a:rPr lang="en-US" dirty="0" smtClean="0"/>
              <a:t> </a:t>
            </a:r>
            <a:r>
              <a:rPr lang="en-US" dirty="0" err="1" smtClean="0"/>
              <a:t>Tetap</a:t>
            </a:r>
            <a:r>
              <a:rPr lang="en-US" dirty="0" smtClean="0"/>
              <a:t> (</a:t>
            </a:r>
            <a:r>
              <a:rPr lang="en-US" i="1" dirty="0" smtClean="0"/>
              <a:t>Fixed Dome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Digester </a:t>
            </a:r>
            <a:r>
              <a:rPr lang="en-US" dirty="0" err="1" smtClean="0"/>
              <a:t>Silinder</a:t>
            </a:r>
            <a:r>
              <a:rPr lang="en-US" dirty="0" smtClean="0"/>
              <a:t> (</a:t>
            </a:r>
            <a:r>
              <a:rPr lang="en-US" i="1" dirty="0" smtClean="0"/>
              <a:t>Floating Drum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Digester </a:t>
            </a:r>
            <a:r>
              <a:rPr lang="en-US" dirty="0" err="1" smtClean="0"/>
              <a:t>Balon</a:t>
            </a:r>
            <a:endParaRPr lang="en-US" dirty="0" smtClean="0"/>
          </a:p>
          <a:p>
            <a:r>
              <a:rPr lang="en-US" dirty="0" smtClean="0"/>
              <a:t>Digester Fiber Glass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015" t="67240" r="13309" b="7506"/>
          <a:stretch>
            <a:fillRect/>
          </a:stretch>
        </p:blipFill>
        <p:spPr>
          <a:xfrm>
            <a:off x="357158" y="357166"/>
            <a:ext cx="5009590" cy="2428892"/>
          </a:xfrm>
        </p:spPr>
      </p:pic>
      <p:pic>
        <p:nvPicPr>
          <p:cNvPr id="5" name="Picture 4" descr="IMG_0002.jpg"/>
          <p:cNvPicPr>
            <a:picLocks noChangeAspect="1"/>
          </p:cNvPicPr>
          <p:nvPr/>
        </p:nvPicPr>
        <p:blipFill>
          <a:blip r:embed="rId3" cstate="print"/>
          <a:srcRect l="10044" t="31250" r="22887" b="32291"/>
          <a:stretch>
            <a:fillRect/>
          </a:stretch>
        </p:blipFill>
        <p:spPr>
          <a:xfrm>
            <a:off x="5181719" y="1697538"/>
            <a:ext cx="3741310" cy="2786082"/>
          </a:xfrm>
          <a:prstGeom prst="rect">
            <a:avLst/>
          </a:prstGeom>
        </p:spPr>
      </p:pic>
      <p:pic>
        <p:nvPicPr>
          <p:cNvPr id="6" name="Picture 5" descr="IMG_0003.jpg"/>
          <p:cNvPicPr>
            <a:picLocks noChangeAspect="1"/>
          </p:cNvPicPr>
          <p:nvPr/>
        </p:nvPicPr>
        <p:blipFill>
          <a:blip r:embed="rId4" cstate="print"/>
          <a:srcRect l="26652" t="36458" r="7974" b="38542"/>
          <a:stretch>
            <a:fillRect/>
          </a:stretch>
        </p:blipFill>
        <p:spPr>
          <a:xfrm>
            <a:off x="0" y="3286124"/>
            <a:ext cx="500066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079" t="5682" r="28377" b="61172"/>
          <a:stretch>
            <a:fillRect/>
          </a:stretch>
        </p:blipFill>
        <p:spPr>
          <a:xfrm>
            <a:off x="0" y="0"/>
            <a:ext cx="3857620" cy="2893214"/>
          </a:xfrm>
        </p:spPr>
      </p:pic>
      <p:pic>
        <p:nvPicPr>
          <p:cNvPr id="5" name="Picture 4" descr="IMG_0005.jpg"/>
          <p:cNvPicPr>
            <a:picLocks noChangeAspect="1"/>
          </p:cNvPicPr>
          <p:nvPr/>
        </p:nvPicPr>
        <p:blipFill>
          <a:blip r:embed="rId3" cstate="print"/>
          <a:srcRect l="30182" t="11458" r="9198" b="44792"/>
          <a:stretch>
            <a:fillRect/>
          </a:stretch>
        </p:blipFill>
        <p:spPr>
          <a:xfrm>
            <a:off x="0" y="3143248"/>
            <a:ext cx="3714776" cy="3000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2714620"/>
            <a:ext cx="28575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/>
              <a:t>Tipe Fixed Dome</a:t>
            </a:r>
            <a:endParaRPr lang="id-ID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857892"/>
            <a:ext cx="28575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/>
              <a:t>Tipe Floating Drum</a:t>
            </a:r>
            <a:endParaRPr lang="id-ID" dirty="0"/>
          </a:p>
        </p:txBody>
      </p:sp>
      <p:pic>
        <p:nvPicPr>
          <p:cNvPr id="8" name="Picture 7" descr="IMG_0006.jpg"/>
          <p:cNvPicPr>
            <a:picLocks noChangeAspect="1"/>
          </p:cNvPicPr>
          <p:nvPr/>
        </p:nvPicPr>
        <p:blipFill>
          <a:blip r:embed="rId4" cstate="print"/>
          <a:srcRect l="12225" t="10416" r="28752" b="8333"/>
          <a:stretch>
            <a:fillRect/>
          </a:stretch>
        </p:blipFill>
        <p:spPr>
          <a:xfrm>
            <a:off x="4286248" y="142852"/>
            <a:ext cx="3571900" cy="55721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3438" y="5572140"/>
            <a:ext cx="28575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/>
              <a:t>Tipe Balon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Digester </a:t>
            </a:r>
            <a:r>
              <a:rPr lang="en-US" dirty="0" err="1" smtClean="0"/>
              <a:t>Bak</a:t>
            </a:r>
            <a:r>
              <a:rPr lang="en-US" dirty="0" smtClean="0"/>
              <a:t> </a:t>
            </a:r>
            <a:r>
              <a:rPr lang="en-US" dirty="0" err="1" smtClean="0"/>
              <a:t>Tertutup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Covered Lagoon Digester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Digester </a:t>
            </a:r>
            <a:r>
              <a:rPr lang="en-US" dirty="0" err="1" smtClean="0"/>
              <a:t>bak</a:t>
            </a:r>
            <a:r>
              <a:rPr lang="en-US" dirty="0" smtClean="0"/>
              <a:t> </a:t>
            </a:r>
            <a:r>
              <a:rPr lang="en-US" dirty="0" err="1" smtClean="0"/>
              <a:t>tertutup</a:t>
            </a:r>
            <a:r>
              <a:rPr lang="en-US" dirty="0" smtClean="0"/>
              <a:t>, </a:t>
            </a:r>
            <a:r>
              <a:rPr lang="en-US" dirty="0" err="1" smtClean="0"/>
              <a:t>desaian</a:t>
            </a:r>
            <a:r>
              <a:rPr lang="en-US" dirty="0" smtClean="0"/>
              <a:t> </a:t>
            </a:r>
            <a:r>
              <a:rPr lang="en-US" dirty="0" err="1" smtClean="0"/>
              <a:t>sederhana</a:t>
            </a:r>
            <a:r>
              <a:rPr lang="en-US" dirty="0" smtClean="0"/>
              <a:t>, </a:t>
            </a:r>
            <a:r>
              <a:rPr lang="en-US" dirty="0" err="1" smtClean="0"/>
              <a:t>menampung</a:t>
            </a:r>
            <a:r>
              <a:rPr lang="en-US" dirty="0" smtClean="0"/>
              <a:t> </a:t>
            </a:r>
            <a:r>
              <a:rPr lang="en-US" dirty="0" err="1" smtClean="0"/>
              <a:t>kotoran</a:t>
            </a:r>
            <a:r>
              <a:rPr lang="en-US" dirty="0" smtClean="0"/>
              <a:t> </a:t>
            </a:r>
            <a:r>
              <a:rPr lang="en-US" dirty="0" err="1" smtClean="0"/>
              <a:t>cair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kandungan</a:t>
            </a:r>
            <a:r>
              <a:rPr lang="en-US" dirty="0" smtClean="0"/>
              <a:t> </a:t>
            </a:r>
            <a:r>
              <a:rPr lang="en-US" dirty="0" err="1" smtClean="0"/>
              <a:t>padat</a:t>
            </a:r>
            <a:r>
              <a:rPr lang="en-US" dirty="0" smtClean="0"/>
              <a:t> &lt; 3%</a:t>
            </a:r>
          </a:p>
          <a:p>
            <a:r>
              <a:rPr lang="en-US" dirty="0" smtClean="0"/>
              <a:t>Digester </a:t>
            </a:r>
            <a:r>
              <a:rPr lang="en-US" dirty="0" err="1" smtClean="0"/>
              <a:t>dilengkapi</a:t>
            </a:r>
            <a:r>
              <a:rPr lang="en-US" dirty="0" smtClean="0"/>
              <a:t> </a:t>
            </a:r>
            <a:r>
              <a:rPr lang="en-US" dirty="0" err="1" smtClean="0"/>
              <a:t>penutup</a:t>
            </a:r>
            <a:r>
              <a:rPr lang="en-US" dirty="0" smtClean="0"/>
              <a:t>, </a:t>
            </a:r>
            <a:r>
              <a:rPr lang="en-US" dirty="0" err="1" smtClean="0"/>
              <a:t>berfungsi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penangkap</a:t>
            </a:r>
            <a:r>
              <a:rPr lang="en-US" dirty="0" smtClean="0"/>
              <a:t> gas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selama</a:t>
            </a:r>
            <a:r>
              <a:rPr lang="en-US" dirty="0" smtClean="0"/>
              <a:t> </a:t>
            </a:r>
            <a:r>
              <a:rPr lang="en-US" dirty="0" err="1" smtClean="0"/>
              <a:t>proses</a:t>
            </a:r>
            <a:r>
              <a:rPr lang="en-US" dirty="0" smtClean="0"/>
              <a:t> </a:t>
            </a:r>
            <a:r>
              <a:rPr lang="en-US" dirty="0" err="1" smtClean="0"/>
              <a:t>dekomposisi</a:t>
            </a:r>
            <a:endParaRPr lang="en-US" dirty="0" smtClean="0"/>
          </a:p>
          <a:p>
            <a:r>
              <a:rPr lang="en-US" dirty="0" smtClean="0"/>
              <a:t>Gas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terperangkap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bawah</a:t>
            </a:r>
            <a:r>
              <a:rPr lang="en-US" dirty="0" smtClean="0"/>
              <a:t> </a:t>
            </a:r>
            <a:r>
              <a:rPr lang="en-US" dirty="0" err="1" smtClean="0"/>
              <a:t>tutup</a:t>
            </a:r>
            <a:r>
              <a:rPr lang="en-US" dirty="0" smtClean="0"/>
              <a:t>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disalurkan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pipa</a:t>
            </a:r>
            <a:endParaRPr lang="en-US" dirty="0" smtClean="0"/>
          </a:p>
          <a:p>
            <a:r>
              <a:rPr lang="en-US" dirty="0" smtClean="0"/>
              <a:t>Digester </a:t>
            </a:r>
            <a:r>
              <a:rPr lang="en-US" dirty="0" err="1" smtClean="0"/>
              <a:t>termurah</a:t>
            </a:r>
            <a:endParaRPr lang="en-US" dirty="0" smtClean="0"/>
          </a:p>
          <a:p>
            <a:r>
              <a:rPr lang="en-US" dirty="0" err="1" smtClean="0"/>
              <a:t>Kekurangan</a:t>
            </a:r>
            <a:r>
              <a:rPr lang="en-US" dirty="0" smtClean="0"/>
              <a:t> : </a:t>
            </a:r>
            <a:r>
              <a:rPr lang="en-US" dirty="0" err="1" smtClean="0"/>
              <a:t>membutuhkan</a:t>
            </a:r>
            <a:r>
              <a:rPr lang="en-US" dirty="0" smtClean="0"/>
              <a:t> </a:t>
            </a:r>
            <a:r>
              <a:rPr lang="en-US" dirty="0" err="1" smtClean="0"/>
              <a:t>kolam</a:t>
            </a:r>
            <a:r>
              <a:rPr lang="en-US" dirty="0" smtClean="0"/>
              <a:t> yang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suhu</a:t>
            </a:r>
            <a:r>
              <a:rPr lang="en-US" dirty="0" smtClean="0"/>
              <a:t> yang </a:t>
            </a:r>
            <a:r>
              <a:rPr lang="en-US" dirty="0" err="1" smtClean="0"/>
              <a:t>hangat</a:t>
            </a:r>
            <a:r>
              <a:rPr lang="en-US" dirty="0" smtClean="0"/>
              <a:t>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cocok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daerah</a:t>
            </a:r>
            <a:r>
              <a:rPr lang="en-US" dirty="0" smtClean="0"/>
              <a:t> </a:t>
            </a:r>
            <a:r>
              <a:rPr lang="en-US" dirty="0" err="1" smtClean="0"/>
              <a:t>dingin</a:t>
            </a:r>
            <a:endParaRPr lang="en-US" dirty="0"/>
          </a:p>
        </p:txBody>
      </p:sp>
      <p:pic>
        <p:nvPicPr>
          <p:cNvPr id="4" name="Content Placeholder 3" descr="IMG_0001.jpg"/>
          <p:cNvPicPr>
            <a:picLocks noChangeAspect="1"/>
          </p:cNvPicPr>
          <p:nvPr/>
        </p:nvPicPr>
        <p:blipFill>
          <a:blip r:embed="rId2" cstate="print"/>
          <a:srcRect l="11015" t="67240" r="13309" b="7506"/>
          <a:stretch>
            <a:fillRect/>
          </a:stretch>
        </p:blipFill>
        <p:spPr>
          <a:xfrm>
            <a:off x="0" y="0"/>
            <a:ext cx="2799426" cy="1357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Complete Mix Digester</a:t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Digester </a:t>
            </a:r>
            <a:r>
              <a:rPr lang="en-US" dirty="0" err="1" smtClean="0"/>
              <a:t>berupa</a:t>
            </a:r>
            <a:r>
              <a:rPr lang="en-US" dirty="0" smtClean="0"/>
              <a:t> </a:t>
            </a:r>
            <a:r>
              <a:rPr lang="en-US" dirty="0" err="1" smtClean="0"/>
              <a:t>tangki</a:t>
            </a:r>
            <a:r>
              <a:rPr lang="en-US" dirty="0" smtClean="0"/>
              <a:t> yang </a:t>
            </a:r>
            <a:r>
              <a:rPr lang="en-US" dirty="0" err="1" smtClean="0"/>
              <a:t>terbuat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baja</a:t>
            </a:r>
            <a:r>
              <a:rPr lang="en-US" dirty="0" smtClean="0"/>
              <a:t>, </a:t>
            </a:r>
            <a:r>
              <a:rPr lang="en-US" dirty="0" err="1" smtClean="0"/>
              <a:t>diinstalasi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dikubur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bawah</a:t>
            </a:r>
            <a:r>
              <a:rPr lang="en-US" dirty="0" smtClean="0"/>
              <a:t> </a:t>
            </a:r>
            <a:r>
              <a:rPr lang="en-US" dirty="0" err="1" smtClean="0"/>
              <a:t>tanah</a:t>
            </a:r>
            <a:endParaRPr lang="en-US" dirty="0" smtClean="0"/>
          </a:p>
          <a:p>
            <a:r>
              <a:rPr lang="en-US" dirty="0" err="1" smtClean="0"/>
              <a:t>Cocok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menampung</a:t>
            </a:r>
            <a:r>
              <a:rPr lang="en-US" dirty="0" smtClean="0"/>
              <a:t> </a:t>
            </a:r>
            <a:r>
              <a:rPr lang="en-US" dirty="0" err="1" smtClean="0"/>
              <a:t>bahanbaku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kandungan</a:t>
            </a:r>
            <a:r>
              <a:rPr lang="en-US" dirty="0" smtClean="0"/>
              <a:t> </a:t>
            </a:r>
            <a:r>
              <a:rPr lang="en-US" dirty="0" err="1" smtClean="0"/>
              <a:t>padatan</a:t>
            </a:r>
            <a:r>
              <a:rPr lang="en-US" dirty="0" smtClean="0"/>
              <a:t> 3-10%</a:t>
            </a:r>
          </a:p>
          <a:p>
            <a:r>
              <a:rPr lang="en-US" dirty="0" err="1" smtClean="0"/>
              <a:t>Tangki</a:t>
            </a:r>
            <a:r>
              <a:rPr lang="en-US" dirty="0" smtClean="0"/>
              <a:t> </a:t>
            </a:r>
            <a:r>
              <a:rPr lang="en-US" dirty="0" err="1" smtClean="0"/>
              <a:t>dilengkapi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pemanas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pengaduk</a:t>
            </a:r>
            <a:r>
              <a:rPr lang="en-US" dirty="0" smtClean="0"/>
              <a:t> </a:t>
            </a:r>
            <a:r>
              <a:rPr lang="en-US" dirty="0" err="1" smtClean="0"/>
              <a:t>mekanik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bahan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akan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teraduk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secara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merata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terhindar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dari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pengendapan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selama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proses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fermentasi</a:t>
            </a:r>
            <a:endParaRPr lang="en-US" dirty="0" smtClean="0">
              <a:sym typeface="Wingdings" pitchFamily="2" charset="2"/>
            </a:endParaRPr>
          </a:p>
        </p:txBody>
      </p:sp>
      <p:pic>
        <p:nvPicPr>
          <p:cNvPr id="4" name="Picture 3" descr="IMG_0002.jpg"/>
          <p:cNvPicPr>
            <a:picLocks noChangeAspect="1"/>
          </p:cNvPicPr>
          <p:nvPr/>
        </p:nvPicPr>
        <p:blipFill>
          <a:blip r:embed="rId2" cstate="print"/>
          <a:srcRect l="10044" t="31250" r="22887" b="32291"/>
          <a:stretch>
            <a:fillRect/>
          </a:stretch>
        </p:blipFill>
        <p:spPr>
          <a:xfrm>
            <a:off x="5929322" y="1"/>
            <a:ext cx="3214678" cy="1428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Complete Mix Digester</a:t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ym typeface="Wingdings" pitchFamily="2" charset="2"/>
              </a:rPr>
              <a:t>Gas yang </a:t>
            </a:r>
            <a:r>
              <a:rPr lang="en-US" dirty="0" err="1" smtClean="0">
                <a:sym typeface="Wingdings" pitchFamily="2" charset="2"/>
              </a:rPr>
              <a:t>dihasilkan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akan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terakumulasi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bagian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atas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kemudian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disalurkan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melalui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pipa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err="1" smtClean="0">
                <a:sym typeface="Wingdings" pitchFamily="2" charset="2"/>
              </a:rPr>
              <a:t>Kekurangan</a:t>
            </a:r>
            <a:r>
              <a:rPr lang="en-US" dirty="0" smtClean="0">
                <a:sym typeface="Wingdings" pitchFamily="2" charset="2"/>
              </a:rPr>
              <a:t> : </a:t>
            </a:r>
            <a:r>
              <a:rPr lang="en-US" dirty="0" err="1" smtClean="0">
                <a:sym typeface="Wingdings" pitchFamily="2" charset="2"/>
              </a:rPr>
              <a:t>memerlukan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biaya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pembuatan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operasional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dan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pemeliharaan</a:t>
            </a:r>
            <a:r>
              <a:rPr lang="en-US" dirty="0" smtClean="0">
                <a:sym typeface="Wingdings" pitchFamily="2" charset="2"/>
              </a:rPr>
              <a:t> yang </a:t>
            </a:r>
            <a:r>
              <a:rPr lang="en-US" dirty="0" err="1" smtClean="0">
                <a:sym typeface="Wingdings" pitchFamily="2" charset="2"/>
              </a:rPr>
              <a:t>mahal</a:t>
            </a:r>
            <a:endParaRPr lang="en-US" dirty="0"/>
          </a:p>
        </p:txBody>
      </p:sp>
      <p:pic>
        <p:nvPicPr>
          <p:cNvPr id="4" name="Picture 3" descr="IMG_0002.jpg"/>
          <p:cNvPicPr>
            <a:picLocks noChangeAspect="1"/>
          </p:cNvPicPr>
          <p:nvPr/>
        </p:nvPicPr>
        <p:blipFill>
          <a:blip r:embed="rId2" cstate="print"/>
          <a:srcRect l="10044" t="31250" r="22887" b="32291"/>
          <a:stretch>
            <a:fillRect/>
          </a:stretch>
        </p:blipFill>
        <p:spPr>
          <a:xfrm>
            <a:off x="500034" y="3786190"/>
            <a:ext cx="3741310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Plug Flow Digester</a:t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persegi</a:t>
            </a:r>
            <a:r>
              <a:rPr lang="en-US" dirty="0" smtClean="0"/>
              <a:t> </a:t>
            </a:r>
            <a:r>
              <a:rPr lang="en-US" dirty="0" err="1" smtClean="0"/>
              <a:t>panjang</a:t>
            </a:r>
            <a:r>
              <a:rPr lang="en-US" dirty="0" smtClean="0"/>
              <a:t>, </a:t>
            </a:r>
            <a:r>
              <a:rPr lang="en-US" dirty="0" err="1" smtClean="0"/>
              <a:t>kedap</a:t>
            </a:r>
            <a:r>
              <a:rPr lang="en-US" dirty="0" smtClean="0"/>
              <a:t> air,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tutup</a:t>
            </a:r>
            <a:r>
              <a:rPr lang="en-US" dirty="0" smtClean="0"/>
              <a:t>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diubah</a:t>
            </a:r>
            <a:endParaRPr lang="en-US" dirty="0" smtClean="0"/>
          </a:p>
          <a:p>
            <a:r>
              <a:rPr lang="en-US" dirty="0" err="1" smtClean="0"/>
              <a:t>Cocok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limbah</a:t>
            </a:r>
            <a:r>
              <a:rPr lang="en-US" dirty="0" smtClean="0"/>
              <a:t> </a:t>
            </a:r>
            <a:r>
              <a:rPr lang="en-US" dirty="0" err="1" smtClean="0"/>
              <a:t>kotoran</a:t>
            </a:r>
            <a:r>
              <a:rPr lang="en-US" dirty="0" smtClean="0"/>
              <a:t> </a:t>
            </a:r>
            <a:r>
              <a:rPr lang="en-US" dirty="0" err="1" smtClean="0"/>
              <a:t>ruminansia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kandungan</a:t>
            </a:r>
            <a:r>
              <a:rPr lang="en-US" dirty="0" smtClean="0"/>
              <a:t> </a:t>
            </a:r>
            <a:r>
              <a:rPr lang="en-US" dirty="0" err="1" smtClean="0"/>
              <a:t>padat</a:t>
            </a:r>
            <a:r>
              <a:rPr lang="en-US" dirty="0" smtClean="0"/>
              <a:t> 11-13%</a:t>
            </a:r>
          </a:p>
          <a:p>
            <a:r>
              <a:rPr lang="en-US" dirty="0" err="1" smtClean="0"/>
              <a:t>Ciri</a:t>
            </a:r>
            <a:r>
              <a:rPr lang="en-US" dirty="0"/>
              <a:t> </a:t>
            </a:r>
            <a:r>
              <a:rPr lang="en-US" dirty="0" err="1" smtClean="0"/>
              <a:t>khas</a:t>
            </a:r>
            <a:r>
              <a:rPr lang="en-US" dirty="0" smtClean="0"/>
              <a:t> :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pengumpulan</a:t>
            </a:r>
            <a:r>
              <a:rPr lang="en-US" dirty="0" smtClean="0"/>
              <a:t> </a:t>
            </a:r>
            <a:r>
              <a:rPr lang="en-US" dirty="0" err="1" smtClean="0"/>
              <a:t>kotoran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,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pencampuran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tangki</a:t>
            </a:r>
            <a:r>
              <a:rPr lang="en-US" dirty="0" smtClean="0"/>
              <a:t> digester</a:t>
            </a:r>
          </a:p>
          <a:p>
            <a:r>
              <a:rPr lang="en-US" dirty="0" smtClean="0"/>
              <a:t>Digester </a:t>
            </a:r>
            <a:r>
              <a:rPr lang="en-US" dirty="0" err="1" smtClean="0"/>
              <a:t>memerlukan</a:t>
            </a:r>
            <a:r>
              <a:rPr lang="en-US" dirty="0" smtClean="0"/>
              <a:t> </a:t>
            </a:r>
            <a:r>
              <a:rPr lang="en-US" dirty="0" err="1" smtClean="0"/>
              <a:t>pemeliharaan</a:t>
            </a:r>
            <a:r>
              <a:rPr lang="en-US" dirty="0" smtClean="0"/>
              <a:t> yang minimal</a:t>
            </a:r>
          </a:p>
          <a:p>
            <a:r>
              <a:rPr lang="en-US" dirty="0" smtClean="0"/>
              <a:t>Digester </a:t>
            </a:r>
            <a:r>
              <a:rPr lang="en-US" dirty="0" err="1" smtClean="0"/>
              <a:t>cocok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skala</a:t>
            </a:r>
            <a:r>
              <a:rPr lang="en-US" dirty="0" smtClean="0"/>
              <a:t> </a:t>
            </a:r>
            <a:r>
              <a:rPr lang="en-US" dirty="0" err="1" smtClean="0"/>
              <a:t>kecil</a:t>
            </a:r>
            <a:r>
              <a:rPr lang="en-US" dirty="0" smtClean="0"/>
              <a:t> yang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memproduksi</a:t>
            </a:r>
            <a:r>
              <a:rPr lang="en-US" dirty="0" smtClean="0"/>
              <a:t> biogas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memnuhi</a:t>
            </a:r>
            <a:r>
              <a:rPr lang="en-US" dirty="0" smtClean="0"/>
              <a:t>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listrik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pemanas</a:t>
            </a:r>
            <a:endParaRPr lang="en-US" dirty="0"/>
          </a:p>
        </p:txBody>
      </p:sp>
      <p:pic>
        <p:nvPicPr>
          <p:cNvPr id="4" name="Picture 3" descr="IMG_0003.jpg"/>
          <p:cNvPicPr>
            <a:picLocks noChangeAspect="1"/>
          </p:cNvPicPr>
          <p:nvPr/>
        </p:nvPicPr>
        <p:blipFill>
          <a:blip r:embed="rId2" cstate="print"/>
          <a:srcRect l="26652" t="36458" r="7974" b="38542"/>
          <a:stretch>
            <a:fillRect/>
          </a:stretch>
        </p:blipFill>
        <p:spPr>
          <a:xfrm>
            <a:off x="5500694" y="0"/>
            <a:ext cx="3357554" cy="1438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err="1" smtClean="0"/>
              <a:t>Proses</a:t>
            </a:r>
            <a:r>
              <a:rPr lang="en-US" i="1" dirty="0" smtClean="0"/>
              <a:t> Plug Flow Digester</a:t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r>
              <a:rPr lang="en-US" dirty="0" smtClean="0"/>
              <a:t> </a:t>
            </a:r>
            <a:r>
              <a:rPr lang="en-US" dirty="0" err="1" smtClean="0"/>
              <a:t>dimasukkan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mendorong</a:t>
            </a:r>
            <a:r>
              <a:rPr lang="en-US" dirty="0" smtClean="0"/>
              <a:t> </a:t>
            </a:r>
            <a:r>
              <a:rPr lang="en-US" dirty="0" err="1" smtClean="0"/>
              <a:t>keluar</a:t>
            </a:r>
            <a:r>
              <a:rPr lang="en-US" dirty="0" smtClean="0"/>
              <a:t> </a:t>
            </a:r>
            <a:r>
              <a:rPr lang="en-US" dirty="0" err="1" smtClean="0"/>
              <a:t>buangan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terfermentasi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sisi</a:t>
            </a:r>
            <a:r>
              <a:rPr lang="en-US" dirty="0" smtClean="0"/>
              <a:t> </a:t>
            </a:r>
            <a:r>
              <a:rPr lang="en-US" dirty="0" err="1" smtClean="0"/>
              <a:t>lainnya</a:t>
            </a:r>
            <a:endParaRPr lang="en-US" dirty="0" smtClean="0"/>
          </a:p>
          <a:p>
            <a:r>
              <a:rPr lang="en-US" dirty="0" smtClean="0"/>
              <a:t>Gas yang </a:t>
            </a:r>
            <a:r>
              <a:rPr lang="en-US" dirty="0" err="1" smtClean="0"/>
              <a:t>dihasilkan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terperangkap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bawah</a:t>
            </a:r>
            <a:r>
              <a:rPr lang="en-US" dirty="0" smtClean="0"/>
              <a:t> </a:t>
            </a:r>
            <a:r>
              <a:rPr lang="en-US" dirty="0" err="1" smtClean="0"/>
              <a:t>penutup</a:t>
            </a:r>
            <a:r>
              <a:rPr lang="en-US" dirty="0" smtClean="0"/>
              <a:t>,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disalurkan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</a:t>
            </a:r>
            <a:r>
              <a:rPr lang="en-US" dirty="0" err="1" smtClean="0"/>
              <a:t>pipa</a:t>
            </a:r>
            <a:r>
              <a:rPr lang="en-US" dirty="0" smtClean="0"/>
              <a:t> yang </a:t>
            </a:r>
            <a:r>
              <a:rPr lang="en-US" dirty="0" err="1" smtClean="0"/>
              <a:t>berada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bawah</a:t>
            </a:r>
            <a:r>
              <a:rPr lang="en-US" dirty="0" smtClean="0"/>
              <a:t> </a:t>
            </a:r>
            <a:r>
              <a:rPr lang="en-US" dirty="0" err="1" smtClean="0"/>
              <a:t>penutup</a:t>
            </a:r>
            <a:r>
              <a:rPr lang="en-US" dirty="0" smtClean="0"/>
              <a:t> </a:t>
            </a:r>
            <a:r>
              <a:rPr lang="en-US" dirty="0" err="1" smtClean="0"/>
              <a:t>menuju</a:t>
            </a:r>
            <a:r>
              <a:rPr lang="en-US" dirty="0" smtClean="0"/>
              <a:t> generator</a:t>
            </a:r>
            <a:endParaRPr lang="en-US" dirty="0"/>
          </a:p>
        </p:txBody>
      </p:sp>
      <p:pic>
        <p:nvPicPr>
          <p:cNvPr id="4" name="Picture 3" descr="IMG_0003.jpg"/>
          <p:cNvPicPr>
            <a:picLocks noChangeAspect="1"/>
          </p:cNvPicPr>
          <p:nvPr/>
        </p:nvPicPr>
        <p:blipFill>
          <a:blip r:embed="rId2" cstate="print"/>
          <a:srcRect l="26652" t="36458" r="7974" b="38542"/>
          <a:stretch>
            <a:fillRect/>
          </a:stretch>
        </p:blipFill>
        <p:spPr>
          <a:xfrm>
            <a:off x="4143340" y="4714860"/>
            <a:ext cx="5000660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BAHASAN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lvl="0"/>
            <a:r>
              <a:rPr lang="en-US" dirty="0" err="1" smtClean="0"/>
              <a:t>Menentukan</a:t>
            </a:r>
            <a:r>
              <a:rPr lang="en-US" dirty="0" smtClean="0"/>
              <a:t> </a:t>
            </a:r>
            <a:r>
              <a:rPr lang="en-US" dirty="0" err="1" smtClean="0"/>
              <a:t>Lokasi</a:t>
            </a:r>
            <a:r>
              <a:rPr lang="en-US" dirty="0" smtClean="0"/>
              <a:t> </a:t>
            </a:r>
            <a:r>
              <a:rPr lang="en-US" dirty="0" err="1" smtClean="0"/>
              <a:t>Penempatan</a:t>
            </a:r>
            <a:r>
              <a:rPr lang="en-US" dirty="0" smtClean="0"/>
              <a:t> Biogas</a:t>
            </a:r>
          </a:p>
          <a:p>
            <a:pPr lvl="0"/>
            <a:r>
              <a:rPr lang="en-US" dirty="0" err="1" smtClean="0"/>
              <a:t>Menentukan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Digester</a:t>
            </a:r>
          </a:p>
          <a:p>
            <a:pPr lvl="0"/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Jenis</a:t>
            </a:r>
            <a:r>
              <a:rPr lang="en-US" dirty="0" smtClean="0"/>
              <a:t> Digester</a:t>
            </a:r>
          </a:p>
          <a:p>
            <a:pPr lvl="0"/>
            <a:r>
              <a:rPr lang="en-US" dirty="0" err="1" smtClean="0"/>
              <a:t>Menyiapkan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yang </a:t>
            </a:r>
            <a:r>
              <a:rPr lang="en-US" dirty="0" err="1" smtClean="0"/>
              <a:t>Dibutuhkan</a:t>
            </a:r>
            <a:endParaRPr lang="en-US" dirty="0" smtClean="0"/>
          </a:p>
          <a:p>
            <a:r>
              <a:rPr lang="en-US" dirty="0" err="1" smtClean="0"/>
              <a:t>Membangun</a:t>
            </a:r>
            <a:r>
              <a:rPr lang="en-US" dirty="0" smtClean="0"/>
              <a:t> Digester Biogas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3570" y="274638"/>
            <a:ext cx="3043230" cy="1143000"/>
          </a:xfrm>
        </p:spPr>
        <p:txBody>
          <a:bodyPr>
            <a:normAutofit fontScale="90000"/>
          </a:bodyPr>
          <a:lstStyle/>
          <a:p>
            <a:r>
              <a:rPr lang="id-ID" dirty="0" smtClean="0"/>
              <a:t>Digester Fiber Glass</a:t>
            </a:r>
            <a:endParaRPr lang="id-ID" dirty="0"/>
          </a:p>
        </p:txBody>
      </p:sp>
      <p:pic>
        <p:nvPicPr>
          <p:cNvPr id="4" name="Content Placeholder 3" descr="IMG_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2435" t="30936" r="14869" b="15398"/>
          <a:stretch>
            <a:fillRect/>
          </a:stretch>
        </p:blipFill>
        <p:spPr>
          <a:xfrm>
            <a:off x="428596" y="785794"/>
            <a:ext cx="4500594" cy="51006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Keunggulan</a:t>
            </a:r>
            <a:r>
              <a:rPr lang="en-US" dirty="0" smtClean="0"/>
              <a:t> Digester Fiber Glass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kedap</a:t>
            </a:r>
            <a:r>
              <a:rPr lang="en-US" dirty="0" smtClean="0"/>
              <a:t> </a:t>
            </a:r>
            <a:r>
              <a:rPr lang="en-US" dirty="0" err="1" smtClean="0"/>
              <a:t>udara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ringan</a:t>
            </a:r>
            <a:endParaRPr lang="en-US" dirty="0" smtClean="0"/>
          </a:p>
          <a:p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i="1" dirty="0" smtClean="0"/>
              <a:t>knock down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pemasangan</a:t>
            </a:r>
            <a:endParaRPr lang="en-US" dirty="0" smtClean="0"/>
          </a:p>
          <a:p>
            <a:r>
              <a:rPr lang="en-US" dirty="0" err="1" smtClean="0"/>
              <a:t>Perawatan</a:t>
            </a:r>
            <a:r>
              <a:rPr lang="en-US" dirty="0" smtClean="0"/>
              <a:t> </a:t>
            </a:r>
            <a:r>
              <a:rPr lang="en-US" dirty="0" err="1" smtClean="0"/>
              <a:t>praktis</a:t>
            </a:r>
            <a:r>
              <a:rPr lang="en-US" dirty="0" smtClean="0"/>
              <a:t>,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tersumbat</a:t>
            </a:r>
            <a:endParaRPr lang="en-US" dirty="0" smtClean="0"/>
          </a:p>
          <a:p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dipindahkan</a:t>
            </a:r>
            <a:r>
              <a:rPr lang="en-US" dirty="0" smtClean="0"/>
              <a:t>, </a:t>
            </a:r>
            <a:r>
              <a:rPr lang="en-US" dirty="0" err="1" smtClean="0"/>
              <a:t>apabila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digunakan</a:t>
            </a:r>
            <a:endParaRPr lang="en-US" dirty="0" smtClean="0"/>
          </a:p>
          <a:p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direnovasi</a:t>
            </a:r>
            <a:r>
              <a:rPr lang="en-US" dirty="0" smtClean="0"/>
              <a:t>, </a:t>
            </a:r>
            <a:r>
              <a:rPr lang="en-US" dirty="0" err="1" smtClean="0"/>
              <a:t>bila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kebocoran</a:t>
            </a:r>
            <a:endParaRPr lang="en-US" dirty="0" smtClean="0"/>
          </a:p>
          <a:p>
            <a:r>
              <a:rPr lang="en-US" dirty="0" err="1" smtClean="0"/>
              <a:t>Tahan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</a:t>
            </a:r>
            <a:r>
              <a:rPr lang="en-US" dirty="0" err="1" smtClean="0"/>
              <a:t>cuaca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gempa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Keunggulan</a:t>
            </a:r>
            <a:r>
              <a:rPr lang="en-US" dirty="0" smtClean="0"/>
              <a:t> Digester Fiber Glass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Ketebalan</a:t>
            </a:r>
            <a:r>
              <a:rPr lang="en-US" dirty="0" smtClean="0"/>
              <a:t> </a:t>
            </a:r>
            <a:r>
              <a:rPr lang="en-US" dirty="0" err="1" smtClean="0"/>
              <a:t>reaktor</a:t>
            </a:r>
            <a:r>
              <a:rPr lang="en-US" dirty="0" smtClean="0"/>
              <a:t> 5 – 10 mm</a:t>
            </a:r>
          </a:p>
          <a:p>
            <a:r>
              <a:rPr lang="en-US" dirty="0" err="1" smtClean="0"/>
              <a:t>Suhu</a:t>
            </a:r>
            <a:r>
              <a:rPr lang="en-US" dirty="0" smtClean="0"/>
              <a:t> gas yang </a:t>
            </a:r>
            <a:r>
              <a:rPr lang="en-US" dirty="0" err="1" smtClean="0"/>
              <a:t>dihasilkan</a:t>
            </a:r>
            <a:r>
              <a:rPr lang="en-US" dirty="0" smtClean="0"/>
              <a:t> rata-rata </a:t>
            </a:r>
            <a:r>
              <a:rPr lang="en-US" dirty="0" err="1" smtClean="0"/>
              <a:t>30,2C</a:t>
            </a:r>
            <a:endParaRPr lang="en-US" dirty="0" smtClean="0"/>
          </a:p>
          <a:p>
            <a:r>
              <a:rPr lang="en-US" dirty="0" err="1" smtClean="0"/>
              <a:t>Temperatur</a:t>
            </a:r>
            <a:r>
              <a:rPr lang="en-US" dirty="0" smtClean="0"/>
              <a:t> </a:t>
            </a:r>
            <a:r>
              <a:rPr lang="en-US" dirty="0" err="1" smtClean="0"/>
              <a:t>api</a:t>
            </a:r>
            <a:r>
              <a:rPr lang="en-US" dirty="0" smtClean="0"/>
              <a:t> rata-rata </a:t>
            </a:r>
            <a:r>
              <a:rPr lang="en-US" dirty="0" err="1" smtClean="0"/>
              <a:t>749,5C</a:t>
            </a:r>
            <a:endParaRPr lang="en-US" dirty="0" smtClean="0"/>
          </a:p>
          <a:p>
            <a:r>
              <a:rPr lang="en-US" dirty="0" err="1" smtClean="0"/>
              <a:t>Tekanan</a:t>
            </a:r>
            <a:r>
              <a:rPr lang="en-US" dirty="0" smtClean="0"/>
              <a:t> gas 5,0 kg/</a:t>
            </a:r>
            <a:r>
              <a:rPr lang="en-US" dirty="0" err="1" smtClean="0"/>
              <a:t>cm2</a:t>
            </a:r>
            <a:r>
              <a:rPr lang="en-US" dirty="0" smtClean="0"/>
              <a:t> (5,0 bar = 72,5 psi)</a:t>
            </a:r>
          </a:p>
          <a:p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pupuk</a:t>
            </a:r>
            <a:r>
              <a:rPr lang="en-US" dirty="0" smtClean="0"/>
              <a:t> </a:t>
            </a:r>
            <a:r>
              <a:rPr lang="en-US" dirty="0" err="1" smtClean="0"/>
              <a:t>organik</a:t>
            </a:r>
            <a:r>
              <a:rPr lang="en-US" dirty="0" smtClean="0"/>
              <a:t> </a:t>
            </a:r>
            <a:r>
              <a:rPr lang="en-US" dirty="0" err="1" smtClean="0"/>
              <a:t>berkualitas</a:t>
            </a:r>
            <a:r>
              <a:rPr lang="en-US" dirty="0" smtClean="0"/>
              <a:t> </a:t>
            </a:r>
            <a:r>
              <a:rPr lang="en-US" dirty="0" err="1" smtClean="0"/>
              <a:t>siap</a:t>
            </a:r>
            <a:r>
              <a:rPr lang="en-US" dirty="0" smtClean="0"/>
              <a:t> </a:t>
            </a:r>
            <a:r>
              <a:rPr lang="en-US" dirty="0" err="1" smtClean="0"/>
              <a:t>pakai</a:t>
            </a:r>
            <a:endParaRPr lang="en-US" dirty="0" smtClean="0"/>
          </a:p>
          <a:p>
            <a:r>
              <a:rPr lang="en-US" dirty="0" err="1" smtClean="0"/>
              <a:t>Daya</a:t>
            </a:r>
            <a:r>
              <a:rPr lang="en-US" dirty="0" smtClean="0"/>
              <a:t> </a:t>
            </a:r>
            <a:r>
              <a:rPr lang="en-US" dirty="0" err="1" smtClean="0"/>
              <a:t>tahan</a:t>
            </a:r>
            <a:r>
              <a:rPr lang="en-US" dirty="0" smtClean="0"/>
              <a:t> </a:t>
            </a:r>
            <a:r>
              <a:rPr lang="en-US" dirty="0" err="1" smtClean="0"/>
              <a:t>reaktor</a:t>
            </a:r>
            <a:r>
              <a:rPr lang="en-US" dirty="0" smtClean="0"/>
              <a:t> (digester) 10 – 20 </a:t>
            </a:r>
            <a:r>
              <a:rPr lang="en-US" dirty="0" err="1" smtClean="0"/>
              <a:t>tahun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578"/>
            <a:ext cx="8229600" cy="725470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Menyiapkan</a:t>
            </a:r>
            <a:r>
              <a:rPr lang="en-US" dirty="0" smtClean="0"/>
              <a:t> </a:t>
            </a:r>
            <a:r>
              <a:rPr lang="en-US" dirty="0" err="1" smtClean="0"/>
              <a:t>Alat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571472" y="964634"/>
          <a:ext cx="8072494" cy="576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7388"/>
                <a:gridCol w="62151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ALAT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FUNGSI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Unit Digester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Media </a:t>
                      </a:r>
                      <a:r>
                        <a:rPr lang="en-US" sz="2400" dirty="0" err="1" smtClean="0"/>
                        <a:t>penampung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bahan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organik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sekaligus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tempat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terjadinya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fermentasi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secara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anaerob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Pipa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Paralon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Media </a:t>
                      </a:r>
                      <a:r>
                        <a:rPr lang="en-US" sz="2400" dirty="0" err="1" smtClean="0"/>
                        <a:t>penyaluran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atau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pendistribusian</a:t>
                      </a:r>
                      <a:r>
                        <a:rPr lang="en-US" sz="2400" dirty="0" smtClean="0"/>
                        <a:t> gas </a:t>
                      </a:r>
                      <a:r>
                        <a:rPr lang="en-US" sz="2400" dirty="0" err="1" smtClean="0"/>
                        <a:t>dari</a:t>
                      </a:r>
                      <a:r>
                        <a:rPr lang="en-US" sz="2400" dirty="0" smtClean="0"/>
                        <a:t> digester </a:t>
                      </a:r>
                      <a:r>
                        <a:rPr lang="en-US" sz="2400" dirty="0" err="1" smtClean="0"/>
                        <a:t>ke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peralatan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aplikasi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Slang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Penghubung</a:t>
                      </a:r>
                      <a:r>
                        <a:rPr lang="en-US" sz="2400" dirty="0" smtClean="0"/>
                        <a:t> gas </a:t>
                      </a:r>
                      <a:r>
                        <a:rPr lang="en-US" sz="2400" dirty="0" err="1" smtClean="0"/>
                        <a:t>dari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kran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ke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peralatan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aplikasi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Katup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atau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Kran</a:t>
                      </a:r>
                      <a:r>
                        <a:rPr lang="en-US" sz="2400" dirty="0" smtClean="0"/>
                        <a:t>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Pengatur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aliran</a:t>
                      </a:r>
                      <a:r>
                        <a:rPr lang="en-US" sz="2400" baseline="0" dirty="0" smtClean="0"/>
                        <a:t> gas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Menometer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Indikator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pengukur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tekanan</a:t>
                      </a:r>
                      <a:r>
                        <a:rPr lang="en-US" sz="2400" dirty="0" smtClean="0"/>
                        <a:t> biogas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Pompa</a:t>
                      </a:r>
                      <a:r>
                        <a:rPr lang="en-US" sz="2400" dirty="0" smtClean="0"/>
                        <a:t>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Membantu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mengeluarkan</a:t>
                      </a:r>
                      <a:r>
                        <a:rPr lang="en-US" sz="2400" dirty="0" smtClean="0"/>
                        <a:t> biogas </a:t>
                      </a:r>
                      <a:r>
                        <a:rPr lang="en-US" sz="2400" dirty="0" err="1" smtClean="0"/>
                        <a:t>dari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kantong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penampung</a:t>
                      </a:r>
                      <a:r>
                        <a:rPr lang="en-US" sz="2400" dirty="0" smtClean="0"/>
                        <a:t> biogas (Biogas Store Bag)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Kantung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Penampung</a:t>
                      </a:r>
                      <a:r>
                        <a:rPr lang="en-US" sz="2400" dirty="0" smtClean="0"/>
                        <a:t> Gas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Tempat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penampungan</a:t>
                      </a:r>
                      <a:r>
                        <a:rPr lang="en-US" sz="2400" dirty="0" smtClean="0"/>
                        <a:t> gas </a:t>
                      </a:r>
                      <a:r>
                        <a:rPr lang="en-US" sz="2400" dirty="0" err="1" smtClean="0"/>
                        <a:t>sementara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sehingga</a:t>
                      </a:r>
                      <a:r>
                        <a:rPr lang="en-US" sz="2400" baseline="0" dirty="0" smtClean="0"/>
                        <a:t> biogas </a:t>
                      </a:r>
                      <a:r>
                        <a:rPr lang="en-US" sz="2400" baseline="0" dirty="0" err="1" smtClean="0"/>
                        <a:t>dapat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digunakan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tempat</a:t>
                      </a:r>
                      <a:r>
                        <a:rPr lang="en-US" sz="2400" baseline="0" dirty="0" smtClean="0"/>
                        <a:t> yang </a:t>
                      </a:r>
                      <a:r>
                        <a:rPr lang="en-US" sz="2400" baseline="0" dirty="0" err="1" smtClean="0"/>
                        <a:t>berbeda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803" t="19888"/>
          <a:stretch>
            <a:fillRect/>
          </a:stretch>
        </p:blipFill>
        <p:spPr>
          <a:xfrm>
            <a:off x="357158" y="357166"/>
            <a:ext cx="4450996" cy="5604952"/>
          </a:xfrm>
        </p:spPr>
      </p:pic>
      <p:pic>
        <p:nvPicPr>
          <p:cNvPr id="5" name="Picture 4" descr="IMG_0009.jpg"/>
          <p:cNvPicPr>
            <a:picLocks noChangeAspect="1"/>
          </p:cNvPicPr>
          <p:nvPr/>
        </p:nvPicPr>
        <p:blipFill>
          <a:blip r:embed="rId3" cstate="print"/>
          <a:srcRect l="21478" t="19791" r="22678" b="58855"/>
          <a:stretch>
            <a:fillRect/>
          </a:stretch>
        </p:blipFill>
        <p:spPr>
          <a:xfrm>
            <a:off x="5143504" y="571480"/>
            <a:ext cx="3533654" cy="1857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0760" y="242886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/>
              <a:t>POMPA BIOGAS</a:t>
            </a:r>
            <a:endParaRPr lang="id-ID" dirty="0"/>
          </a:p>
        </p:txBody>
      </p:sp>
      <p:pic>
        <p:nvPicPr>
          <p:cNvPr id="7" name="Picture 6" descr="IMG_0009.jpg"/>
          <p:cNvPicPr>
            <a:picLocks noChangeAspect="1"/>
          </p:cNvPicPr>
          <p:nvPr/>
        </p:nvPicPr>
        <p:blipFill>
          <a:blip r:embed="rId4" cstate="print"/>
          <a:srcRect l="22794" t="48958" r="19930" b="22917"/>
          <a:stretch>
            <a:fillRect/>
          </a:stretch>
        </p:blipFill>
        <p:spPr>
          <a:xfrm>
            <a:off x="5357818" y="3429000"/>
            <a:ext cx="2857520" cy="1928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6446" y="5572140"/>
            <a:ext cx="2071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/>
              <a:t>KANTONG PENAMPUNG BIOGAS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Membangun</a:t>
            </a:r>
            <a:r>
              <a:rPr lang="en-US" dirty="0" smtClean="0"/>
              <a:t> Digester Biogas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lubang</a:t>
            </a:r>
            <a:r>
              <a:rPr lang="en-US" dirty="0" smtClean="0"/>
              <a:t> </a:t>
            </a:r>
            <a:r>
              <a:rPr lang="en-US" dirty="0" err="1" smtClean="0"/>
              <a:t>penempatan</a:t>
            </a:r>
            <a:r>
              <a:rPr lang="en-US" dirty="0" smtClean="0"/>
              <a:t> digester</a:t>
            </a:r>
          </a:p>
          <a:p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saluran</a:t>
            </a:r>
            <a:r>
              <a:rPr lang="en-US" dirty="0" smtClean="0"/>
              <a:t> </a:t>
            </a:r>
            <a:r>
              <a:rPr lang="en-US" dirty="0" err="1" smtClean="0"/>
              <a:t>pemasukan</a:t>
            </a:r>
            <a:r>
              <a:rPr lang="en-US" dirty="0" smtClean="0"/>
              <a:t> (inlet)</a:t>
            </a:r>
          </a:p>
          <a:p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saluran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bak</a:t>
            </a:r>
            <a:r>
              <a:rPr lang="en-US" dirty="0" smtClean="0"/>
              <a:t> </a:t>
            </a:r>
            <a:r>
              <a:rPr lang="en-US" dirty="0" err="1" smtClean="0"/>
              <a:t>penampung</a:t>
            </a:r>
            <a:r>
              <a:rPr lang="en-US" dirty="0" smtClean="0"/>
              <a:t> </a:t>
            </a:r>
            <a:r>
              <a:rPr lang="en-US" dirty="0" err="1" smtClean="0"/>
              <a:t>limbah</a:t>
            </a:r>
            <a:r>
              <a:rPr lang="en-US" dirty="0" smtClean="0"/>
              <a:t> (outlet)</a:t>
            </a:r>
          </a:p>
          <a:p>
            <a:r>
              <a:rPr lang="en-US" dirty="0" err="1" smtClean="0"/>
              <a:t>Memasang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r>
              <a:rPr lang="en-US" dirty="0" smtClean="0"/>
              <a:t> biogas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Lubang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Penempatan</a:t>
            </a:r>
            <a:r>
              <a:rPr lang="en-US" dirty="0" smtClean="0"/>
              <a:t> Digester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57610" cy="4525963"/>
          </a:xfrm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Bertujuan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menempatkan</a:t>
            </a:r>
            <a:r>
              <a:rPr lang="en-US" dirty="0" smtClean="0"/>
              <a:t> digester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posisi</a:t>
            </a:r>
            <a:r>
              <a:rPr lang="en-US" dirty="0" smtClean="0"/>
              <a:t>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rendah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memudahkan</a:t>
            </a:r>
            <a:r>
              <a:rPr lang="en-US" dirty="0" smtClean="0"/>
              <a:t> </a:t>
            </a:r>
            <a:r>
              <a:rPr lang="en-US" dirty="0" err="1" smtClean="0"/>
              <a:t>memasukkan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organik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digester</a:t>
            </a:r>
          </a:p>
          <a:p>
            <a:r>
              <a:rPr lang="en-US" dirty="0" err="1" smtClean="0"/>
              <a:t>Lubang</a:t>
            </a:r>
            <a:r>
              <a:rPr lang="en-US" dirty="0" smtClean="0"/>
              <a:t> </a:t>
            </a:r>
            <a:r>
              <a:rPr lang="en-US" dirty="0" err="1" smtClean="0"/>
              <a:t>disesuaikan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</a:t>
            </a:r>
            <a:r>
              <a:rPr lang="en-US" dirty="0" err="1" smtClean="0"/>
              <a:t>kapasitas</a:t>
            </a:r>
            <a:r>
              <a:rPr lang="en-US" dirty="0" smtClean="0"/>
              <a:t> digester</a:t>
            </a:r>
            <a:endParaRPr lang="en-US" dirty="0"/>
          </a:p>
        </p:txBody>
      </p:sp>
      <p:pic>
        <p:nvPicPr>
          <p:cNvPr id="4" name="Picture 3" descr="IMG_0010.jpg"/>
          <p:cNvPicPr>
            <a:picLocks noChangeAspect="1"/>
          </p:cNvPicPr>
          <p:nvPr/>
        </p:nvPicPr>
        <p:blipFill>
          <a:blip r:embed="rId2" cstate="print"/>
          <a:srcRect l="29134" t="36458" r="16382" b="31250"/>
          <a:stretch>
            <a:fillRect/>
          </a:stretch>
        </p:blipFill>
        <p:spPr>
          <a:xfrm>
            <a:off x="4357685" y="1857364"/>
            <a:ext cx="4440679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Saluran</a:t>
            </a:r>
            <a:r>
              <a:rPr lang="en-US" dirty="0" smtClean="0"/>
              <a:t> </a:t>
            </a:r>
            <a:r>
              <a:rPr lang="en-US" dirty="0" err="1" smtClean="0"/>
              <a:t>Pemasukan</a:t>
            </a:r>
            <a:r>
              <a:rPr lang="en-US" dirty="0" smtClean="0"/>
              <a:t> (Inlet)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mempermudah</a:t>
            </a:r>
            <a:r>
              <a:rPr lang="en-US" dirty="0" smtClean="0"/>
              <a:t> </a:t>
            </a:r>
            <a:r>
              <a:rPr lang="en-US" dirty="0" err="1" smtClean="0"/>
              <a:t>penyaluran</a:t>
            </a:r>
            <a:r>
              <a:rPr lang="en-US" dirty="0" smtClean="0"/>
              <a:t> </a:t>
            </a:r>
            <a:r>
              <a:rPr lang="en-US" dirty="0" err="1" smtClean="0"/>
              <a:t>kotoran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kandang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digester</a:t>
            </a:r>
          </a:p>
          <a:p>
            <a:r>
              <a:rPr lang="en-US" dirty="0" err="1" smtClean="0"/>
              <a:t>Dibuat</a:t>
            </a:r>
            <a:r>
              <a:rPr lang="en-US" dirty="0" smtClean="0"/>
              <a:t> </a:t>
            </a:r>
            <a:r>
              <a:rPr lang="en-US" dirty="0" err="1" smtClean="0"/>
              <a:t>saluran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arah</a:t>
            </a:r>
            <a:r>
              <a:rPr lang="en-US" dirty="0" smtClean="0"/>
              <a:t> </a:t>
            </a:r>
            <a:r>
              <a:rPr lang="en-US" dirty="0" err="1" smtClean="0"/>
              <a:t>kandang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lubang</a:t>
            </a:r>
            <a:r>
              <a:rPr lang="en-US" dirty="0" smtClean="0"/>
              <a:t> </a:t>
            </a:r>
            <a:r>
              <a:rPr lang="en-US" dirty="0" err="1" smtClean="0"/>
              <a:t>pemasukan</a:t>
            </a:r>
            <a:r>
              <a:rPr lang="en-US" dirty="0" smtClean="0"/>
              <a:t> digester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lebar</a:t>
            </a:r>
            <a:r>
              <a:rPr lang="en-US" dirty="0" smtClean="0"/>
              <a:t> 20 – 30 cm</a:t>
            </a:r>
          </a:p>
          <a:p>
            <a:r>
              <a:rPr lang="en-US" dirty="0" err="1" smtClean="0"/>
              <a:t>Saluran</a:t>
            </a:r>
            <a:r>
              <a:rPr lang="en-US" dirty="0" smtClean="0"/>
              <a:t> </a:t>
            </a:r>
            <a:r>
              <a:rPr lang="en-US" dirty="0" err="1" smtClean="0"/>
              <a:t>terbuat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pasangan</a:t>
            </a:r>
            <a:r>
              <a:rPr lang="en-US" dirty="0" smtClean="0"/>
              <a:t> </a:t>
            </a:r>
            <a:r>
              <a:rPr lang="en-US" dirty="0" err="1" smtClean="0"/>
              <a:t>batu</a:t>
            </a:r>
            <a:r>
              <a:rPr lang="en-US" dirty="0" smtClean="0"/>
              <a:t> </a:t>
            </a:r>
            <a:r>
              <a:rPr lang="en-US" dirty="0" err="1" smtClean="0"/>
              <a:t>bata</a:t>
            </a:r>
            <a:r>
              <a:rPr lang="en-US" dirty="0" smtClean="0"/>
              <a:t> yang </a:t>
            </a:r>
            <a:r>
              <a:rPr lang="en-US" dirty="0" err="1" smtClean="0"/>
              <a:t>diplester</a:t>
            </a:r>
            <a:endParaRPr lang="en-US" dirty="0" smtClean="0"/>
          </a:p>
          <a:p>
            <a:r>
              <a:rPr lang="en-US" dirty="0" err="1" smtClean="0"/>
              <a:t>Kedalaman</a:t>
            </a:r>
            <a:r>
              <a:rPr lang="en-US" dirty="0" smtClean="0"/>
              <a:t> </a:t>
            </a:r>
            <a:r>
              <a:rPr lang="en-US" dirty="0" err="1" smtClean="0"/>
              <a:t>disesuaikan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kemiringan</a:t>
            </a:r>
            <a:r>
              <a:rPr lang="en-US" dirty="0" smtClean="0"/>
              <a:t> agar </a:t>
            </a:r>
            <a:r>
              <a:rPr lang="en-US" dirty="0" err="1" smtClean="0"/>
              <a:t>kotoran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air yang </a:t>
            </a:r>
            <a:r>
              <a:rPr lang="en-US" dirty="0" err="1" smtClean="0"/>
              <a:t>mengalir</a:t>
            </a:r>
            <a:r>
              <a:rPr lang="en-US" dirty="0" smtClean="0"/>
              <a:t> </a:t>
            </a:r>
            <a:r>
              <a:rPr lang="en-US" dirty="0" err="1" smtClean="0"/>
              <a:t>lancar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digester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G_0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527" t="53034" r="30473" b="21711"/>
          <a:stretch>
            <a:fillRect/>
          </a:stretch>
        </p:blipFill>
        <p:spPr>
          <a:xfrm>
            <a:off x="0" y="571480"/>
            <a:ext cx="5247498" cy="4929222"/>
          </a:xfrm>
        </p:spPr>
      </p:pic>
      <p:pic>
        <p:nvPicPr>
          <p:cNvPr id="7" name="Picture 6" descr="IMG_0012.jpg"/>
          <p:cNvPicPr>
            <a:picLocks noChangeAspect="1"/>
          </p:cNvPicPr>
          <p:nvPr/>
        </p:nvPicPr>
        <p:blipFill>
          <a:blip r:embed="rId3" cstate="print"/>
          <a:srcRect l="30140" t="35417" r="15376" b="26041"/>
          <a:stretch>
            <a:fillRect/>
          </a:stretch>
        </p:blipFill>
        <p:spPr>
          <a:xfrm>
            <a:off x="4606722" y="571480"/>
            <a:ext cx="4537278" cy="4857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1538" y="5643578"/>
            <a:ext cx="292895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/>
              <a:t>BAK INLET</a:t>
            </a:r>
            <a:endParaRPr lang="id-ID" dirty="0"/>
          </a:p>
        </p:txBody>
      </p:sp>
      <p:sp>
        <p:nvSpPr>
          <p:cNvPr id="9" name="TextBox 8"/>
          <p:cNvSpPr txBox="1"/>
          <p:nvPr/>
        </p:nvSpPr>
        <p:spPr>
          <a:xfrm>
            <a:off x="5072066" y="5643578"/>
            <a:ext cx="292895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/>
              <a:t>BAK OUTLET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Saluran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Bak</a:t>
            </a:r>
            <a:r>
              <a:rPr lang="en-US" dirty="0" smtClean="0"/>
              <a:t> </a:t>
            </a:r>
            <a:r>
              <a:rPr lang="en-US" dirty="0" err="1" smtClean="0"/>
              <a:t>Penampung</a:t>
            </a:r>
            <a:r>
              <a:rPr lang="en-US" dirty="0" smtClean="0"/>
              <a:t> </a:t>
            </a:r>
            <a:r>
              <a:rPr lang="en-US" dirty="0" err="1" smtClean="0"/>
              <a:t>Limbah</a:t>
            </a:r>
            <a:r>
              <a:rPr lang="en-US" dirty="0" smtClean="0"/>
              <a:t> (Outlet)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Saluran</a:t>
            </a:r>
            <a:r>
              <a:rPr lang="en-US" dirty="0" smtClean="0"/>
              <a:t> </a:t>
            </a:r>
            <a:r>
              <a:rPr lang="en-US" dirty="0" err="1" smtClean="0"/>
              <a:t>dibuat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menghubungkan</a:t>
            </a:r>
            <a:r>
              <a:rPr lang="en-US" dirty="0" smtClean="0"/>
              <a:t> </a:t>
            </a:r>
            <a:r>
              <a:rPr lang="en-US" dirty="0" err="1" smtClean="0"/>
              <a:t>lubang</a:t>
            </a:r>
            <a:r>
              <a:rPr lang="en-US" dirty="0" smtClean="0"/>
              <a:t> </a:t>
            </a:r>
            <a:r>
              <a:rPr lang="en-US" dirty="0" err="1" smtClean="0"/>
              <a:t>pengeluaran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organik</a:t>
            </a:r>
            <a:r>
              <a:rPr lang="en-US" dirty="0" smtClean="0"/>
              <a:t> yang 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mengandung</a:t>
            </a:r>
            <a:r>
              <a:rPr lang="en-US" dirty="0" smtClean="0"/>
              <a:t> biogas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digester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bak</a:t>
            </a:r>
            <a:r>
              <a:rPr lang="en-US" dirty="0" smtClean="0"/>
              <a:t> </a:t>
            </a:r>
            <a:r>
              <a:rPr lang="en-US" dirty="0" err="1" smtClean="0"/>
              <a:t>penampungan</a:t>
            </a:r>
            <a:endParaRPr lang="en-US" dirty="0" smtClean="0"/>
          </a:p>
          <a:p>
            <a:r>
              <a:rPr lang="en-US" dirty="0" smtClean="0"/>
              <a:t>Outlet </a:t>
            </a:r>
            <a:r>
              <a:rPr lang="en-US" dirty="0" err="1" smtClean="0"/>
              <a:t>dibangun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galian</a:t>
            </a:r>
            <a:r>
              <a:rPr lang="en-US" dirty="0" smtClean="0"/>
              <a:t> </a:t>
            </a:r>
            <a:r>
              <a:rPr lang="en-US" dirty="0" err="1" smtClean="0"/>
              <a:t>berbentuk</a:t>
            </a:r>
            <a:r>
              <a:rPr lang="en-US" dirty="0" smtClean="0"/>
              <a:t> </a:t>
            </a:r>
            <a:r>
              <a:rPr lang="en-US" dirty="0" err="1" smtClean="0"/>
              <a:t>segiempat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1 m X 1 m X 1 m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pasangan</a:t>
            </a:r>
            <a:r>
              <a:rPr lang="en-US" dirty="0" smtClean="0"/>
              <a:t> </a:t>
            </a:r>
            <a:r>
              <a:rPr lang="en-US" dirty="0" err="1" smtClean="0"/>
              <a:t>batu</a:t>
            </a:r>
            <a:r>
              <a:rPr lang="en-US" dirty="0" smtClean="0"/>
              <a:t> </a:t>
            </a:r>
            <a:r>
              <a:rPr lang="en-US" dirty="0" err="1" smtClean="0"/>
              <a:t>bata</a:t>
            </a:r>
            <a:endParaRPr lang="en-US" dirty="0" smtClean="0"/>
          </a:p>
          <a:p>
            <a:r>
              <a:rPr lang="en-US" dirty="0" smtClean="0"/>
              <a:t>Outlet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dibuat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kotak</a:t>
            </a:r>
            <a:endParaRPr lang="en-US" dirty="0" smtClean="0"/>
          </a:p>
          <a:p>
            <a:r>
              <a:rPr lang="en-US" dirty="0" err="1" smtClean="0"/>
              <a:t>Jarak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lubang</a:t>
            </a:r>
            <a:r>
              <a:rPr lang="en-US" dirty="0" smtClean="0"/>
              <a:t> digester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posisi</a:t>
            </a:r>
            <a:r>
              <a:rPr lang="en-US" dirty="0" smtClean="0"/>
              <a:t> </a:t>
            </a:r>
            <a:r>
              <a:rPr lang="en-US" dirty="0" err="1" smtClean="0"/>
              <a:t>searah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lubang</a:t>
            </a:r>
            <a:r>
              <a:rPr lang="en-US" dirty="0" smtClean="0"/>
              <a:t> </a:t>
            </a:r>
            <a:r>
              <a:rPr lang="en-US" dirty="0" err="1" smtClean="0"/>
              <a:t>pemasukan</a:t>
            </a:r>
            <a:r>
              <a:rPr lang="en-US" dirty="0" smtClean="0"/>
              <a:t> </a:t>
            </a:r>
            <a:r>
              <a:rPr lang="en-US" dirty="0" err="1" smtClean="0"/>
              <a:t>sekitar</a:t>
            </a:r>
            <a:r>
              <a:rPr lang="en-US" dirty="0" smtClean="0"/>
              <a:t> 20 cm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Lokasi</a:t>
            </a:r>
            <a:r>
              <a:rPr lang="en-US" dirty="0" smtClean="0"/>
              <a:t> </a:t>
            </a:r>
            <a:r>
              <a:rPr lang="en-US" dirty="0" err="1" smtClean="0"/>
              <a:t>Penempatan</a:t>
            </a:r>
            <a:r>
              <a:rPr lang="en-US" dirty="0" smtClean="0"/>
              <a:t> Digester Biogas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600" dirty="0" smtClean="0"/>
              <a:t>Digester </a:t>
            </a:r>
            <a:r>
              <a:rPr lang="en-US" sz="2600" dirty="0" err="1" smtClean="0"/>
              <a:t>dibuat</a:t>
            </a:r>
            <a:r>
              <a:rPr lang="en-US" sz="2600" dirty="0" smtClean="0"/>
              <a:t> </a:t>
            </a:r>
            <a:r>
              <a:rPr lang="en-US" sz="2600" dirty="0" err="1" smtClean="0"/>
              <a:t>dekat</a:t>
            </a:r>
            <a:r>
              <a:rPr lang="en-US" sz="2600" dirty="0" smtClean="0"/>
              <a:t> </a:t>
            </a:r>
            <a:r>
              <a:rPr lang="en-US" sz="2600" dirty="0" err="1" smtClean="0"/>
              <a:t>dengan</a:t>
            </a:r>
            <a:r>
              <a:rPr lang="en-US" sz="2600" dirty="0" smtClean="0"/>
              <a:t> </a:t>
            </a:r>
            <a:r>
              <a:rPr lang="en-US" sz="2600" dirty="0" err="1" smtClean="0"/>
              <a:t>sumber</a:t>
            </a:r>
            <a:r>
              <a:rPr lang="en-US" sz="2600" dirty="0" smtClean="0"/>
              <a:t> </a:t>
            </a:r>
            <a:r>
              <a:rPr lang="en-US" sz="2600" dirty="0" err="1" smtClean="0"/>
              <a:t>bahan</a:t>
            </a:r>
            <a:r>
              <a:rPr lang="en-US" sz="2600" dirty="0" smtClean="0"/>
              <a:t> </a:t>
            </a:r>
            <a:r>
              <a:rPr lang="en-US" sz="2600" dirty="0" err="1" smtClean="0"/>
              <a:t>baku</a:t>
            </a:r>
            <a:r>
              <a:rPr lang="en-US" sz="2600" dirty="0" smtClean="0"/>
              <a:t> </a:t>
            </a:r>
            <a:r>
              <a:rPr lang="en-US" sz="2600" dirty="0" smtClean="0">
                <a:sym typeface="Wingdings" pitchFamily="2" charset="2"/>
              </a:rPr>
              <a:t> </a:t>
            </a:r>
            <a:r>
              <a:rPr lang="en-US" sz="2600" dirty="0" err="1" smtClean="0">
                <a:sym typeface="Wingdings" pitchFamily="2" charset="2"/>
              </a:rPr>
              <a:t>memudahkan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penyaluran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bahan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baku</a:t>
            </a:r>
            <a:r>
              <a:rPr lang="en-US" sz="2600" dirty="0" smtClean="0">
                <a:sym typeface="Wingdings" pitchFamily="2" charset="2"/>
              </a:rPr>
              <a:t> (</a:t>
            </a:r>
            <a:r>
              <a:rPr lang="en-US" sz="2600" dirty="0" err="1" smtClean="0">
                <a:sym typeface="Wingdings" pitchFamily="2" charset="2"/>
              </a:rPr>
              <a:t>kotoran</a:t>
            </a:r>
            <a:r>
              <a:rPr lang="en-US" sz="2600" dirty="0" smtClean="0">
                <a:sym typeface="Wingdings" pitchFamily="2" charset="2"/>
              </a:rPr>
              <a:t>) </a:t>
            </a:r>
            <a:r>
              <a:rPr lang="en-US" sz="2600" dirty="0" err="1" smtClean="0">
                <a:sym typeface="Wingdings" pitchFamily="2" charset="2"/>
              </a:rPr>
              <a:t>ke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dalam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dogester</a:t>
            </a:r>
            <a:endParaRPr lang="en-US" sz="2600" dirty="0" smtClean="0">
              <a:sym typeface="Wingdings" pitchFamily="2" charset="2"/>
            </a:endParaRPr>
          </a:p>
          <a:p>
            <a:r>
              <a:rPr lang="en-US" sz="2600" dirty="0" smtClean="0">
                <a:sym typeface="Wingdings" pitchFamily="2" charset="2"/>
              </a:rPr>
              <a:t>Digester </a:t>
            </a:r>
            <a:r>
              <a:rPr lang="en-US" sz="2600" dirty="0" err="1" smtClean="0">
                <a:sym typeface="Wingdings" pitchFamily="2" charset="2"/>
              </a:rPr>
              <a:t>dibuat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dekat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dengan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/>
              <a:t>tempat</a:t>
            </a:r>
            <a:r>
              <a:rPr lang="en-US" sz="2600" dirty="0" smtClean="0"/>
              <a:t> </a:t>
            </a:r>
            <a:r>
              <a:rPr lang="en-US" sz="2600" dirty="0" err="1" smtClean="0"/>
              <a:t>pemakaian</a:t>
            </a:r>
            <a:r>
              <a:rPr lang="en-US" sz="2600" dirty="0" smtClean="0"/>
              <a:t> biogas </a:t>
            </a:r>
            <a:r>
              <a:rPr lang="en-US" sz="2600" dirty="0" smtClean="0">
                <a:sym typeface="Wingdings" pitchFamily="2" charset="2"/>
              </a:rPr>
              <a:t> </a:t>
            </a:r>
            <a:r>
              <a:rPr lang="en-US" sz="2600" dirty="0" err="1" smtClean="0">
                <a:sym typeface="Wingdings" pitchFamily="2" charset="2"/>
              </a:rPr>
              <a:t>meminimalkan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risiko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kebocoran</a:t>
            </a:r>
            <a:r>
              <a:rPr lang="en-US" sz="2600" dirty="0" smtClean="0">
                <a:sym typeface="Wingdings" pitchFamily="2" charset="2"/>
              </a:rPr>
              <a:t> gas </a:t>
            </a:r>
            <a:r>
              <a:rPr lang="en-US" sz="2600" dirty="0" err="1" smtClean="0">
                <a:sym typeface="Wingdings" pitchFamily="2" charset="2"/>
              </a:rPr>
              <a:t>dan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biaya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pemasangan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instalasi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pipa</a:t>
            </a:r>
            <a:r>
              <a:rPr lang="en-US" sz="2600" dirty="0" smtClean="0">
                <a:sym typeface="Wingdings" pitchFamily="2" charset="2"/>
              </a:rPr>
              <a:t> yang </a:t>
            </a:r>
            <a:r>
              <a:rPr lang="en-US" sz="2600" dirty="0" err="1" smtClean="0">
                <a:sym typeface="Wingdings" pitchFamily="2" charset="2"/>
              </a:rPr>
              <a:t>tinggi</a:t>
            </a:r>
            <a:r>
              <a:rPr lang="en-US" sz="2600" dirty="0" smtClean="0">
                <a:sym typeface="Wingdings" pitchFamily="2" charset="2"/>
              </a:rPr>
              <a:t> (</a:t>
            </a:r>
            <a:r>
              <a:rPr lang="en-US" sz="2600" dirty="0" err="1" smtClean="0">
                <a:sym typeface="Wingdings" pitchFamily="2" charset="2"/>
              </a:rPr>
              <a:t>jarak</a:t>
            </a:r>
            <a:r>
              <a:rPr lang="en-US" sz="2600" dirty="0" smtClean="0">
                <a:sym typeface="Wingdings" pitchFamily="2" charset="2"/>
              </a:rPr>
              <a:t> ± 20 m)</a:t>
            </a:r>
          </a:p>
          <a:p>
            <a:r>
              <a:rPr lang="en-US" sz="2600" dirty="0" err="1" smtClean="0">
                <a:sym typeface="Wingdings" pitchFamily="2" charset="2"/>
              </a:rPr>
              <a:t>Luas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lahan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smtClean="0">
                <a:sym typeface="Wingdings" pitchFamily="2" charset="2"/>
              </a:rPr>
              <a:t>min</a:t>
            </a:r>
            <a:r>
              <a:rPr lang="id-ID" sz="2600" dirty="0" smtClean="0">
                <a:sym typeface="Wingdings" pitchFamily="2" charset="2"/>
              </a:rPr>
              <a:t>i</a:t>
            </a:r>
            <a:r>
              <a:rPr lang="en-US" sz="2600" dirty="0" smtClean="0">
                <a:sym typeface="Wingdings" pitchFamily="2" charset="2"/>
              </a:rPr>
              <a:t>mum </a:t>
            </a:r>
            <a:r>
              <a:rPr lang="en-US" sz="2600" dirty="0" smtClean="0">
                <a:sym typeface="Wingdings" pitchFamily="2" charset="2"/>
              </a:rPr>
              <a:t>18 m2, </a:t>
            </a:r>
            <a:r>
              <a:rPr lang="en-US" sz="2600" dirty="0" err="1" smtClean="0">
                <a:sym typeface="Wingdings" pitchFamily="2" charset="2"/>
              </a:rPr>
              <a:t>permukaan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datar</a:t>
            </a:r>
            <a:r>
              <a:rPr lang="en-US" sz="2600" dirty="0" smtClean="0">
                <a:sym typeface="Wingdings" pitchFamily="2" charset="2"/>
              </a:rPr>
              <a:t>, </a:t>
            </a:r>
            <a:r>
              <a:rPr lang="en-US" sz="2600" dirty="0" err="1" smtClean="0">
                <a:sym typeface="Wingdings" pitchFamily="2" charset="2"/>
              </a:rPr>
              <a:t>struktur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tanah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padat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dan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kompak</a:t>
            </a:r>
            <a:r>
              <a:rPr lang="en-US" sz="2600" dirty="0" smtClean="0">
                <a:sym typeface="Wingdings" pitchFamily="2" charset="2"/>
              </a:rPr>
              <a:t>.</a:t>
            </a:r>
          </a:p>
          <a:p>
            <a:r>
              <a:rPr lang="en-US" sz="2600" dirty="0" err="1" smtClean="0">
                <a:sym typeface="Wingdings" pitchFamily="2" charset="2"/>
              </a:rPr>
              <a:t>Lokasi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penempatan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lebih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tinggi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dari</a:t>
            </a:r>
            <a:r>
              <a:rPr lang="en-US" sz="2600" dirty="0" smtClean="0">
                <a:sym typeface="Wingdings" pitchFamily="2" charset="2"/>
              </a:rPr>
              <a:t> areal </a:t>
            </a:r>
            <a:r>
              <a:rPr lang="en-US" sz="2600" dirty="0" err="1" smtClean="0">
                <a:sym typeface="Wingdings" pitchFamily="2" charset="2"/>
              </a:rPr>
              <a:t>sekitarnya</a:t>
            </a:r>
            <a:r>
              <a:rPr lang="en-US" sz="2600" dirty="0" smtClean="0">
                <a:sym typeface="Wingdings" pitchFamily="2" charset="2"/>
              </a:rPr>
              <a:t>  </a:t>
            </a:r>
            <a:r>
              <a:rPr lang="en-US" sz="2600" dirty="0" err="1" smtClean="0">
                <a:sym typeface="Wingdings" pitchFamily="2" charset="2"/>
              </a:rPr>
              <a:t>mencegah</a:t>
            </a:r>
            <a:r>
              <a:rPr lang="en-US" sz="2600" dirty="0" smtClean="0">
                <a:sym typeface="Wingdings" pitchFamily="2" charset="2"/>
              </a:rPr>
              <a:t> </a:t>
            </a:r>
            <a:r>
              <a:rPr lang="en-US" sz="2600" dirty="0" err="1" smtClean="0">
                <a:sym typeface="Wingdings" pitchFamily="2" charset="2"/>
              </a:rPr>
              <a:t>genangan</a:t>
            </a:r>
            <a:r>
              <a:rPr lang="en-US" sz="2600" dirty="0" smtClean="0">
                <a:sym typeface="Wingdings" pitchFamily="2" charset="2"/>
              </a:rPr>
              <a:t> air</a:t>
            </a:r>
            <a:endParaRPr lang="en-US" sz="2600" dirty="0" smtClean="0"/>
          </a:p>
          <a:p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Memasang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r>
              <a:rPr lang="en-US" dirty="0" smtClean="0"/>
              <a:t> Biogas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Lakukan</a:t>
            </a:r>
            <a:r>
              <a:rPr lang="en-US" dirty="0" smtClean="0"/>
              <a:t> </a:t>
            </a:r>
            <a:r>
              <a:rPr lang="en-US" dirty="0" err="1" smtClean="0"/>
              <a:t>penyetelan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pemeriksaan</a:t>
            </a:r>
            <a:r>
              <a:rPr lang="en-US" dirty="0" smtClean="0"/>
              <a:t> </a:t>
            </a:r>
            <a:r>
              <a:rPr lang="en-US" dirty="0" err="1" smtClean="0"/>
              <a:t>kondisi</a:t>
            </a:r>
            <a:r>
              <a:rPr lang="en-US" dirty="0" smtClean="0"/>
              <a:t> digester </a:t>
            </a:r>
            <a:r>
              <a:rPr lang="en-US" dirty="0" err="1" smtClean="0"/>
              <a:t>sebelum</a:t>
            </a:r>
            <a:r>
              <a:rPr lang="en-US" dirty="0" smtClean="0"/>
              <a:t> </a:t>
            </a:r>
            <a:r>
              <a:rPr lang="en-US" dirty="0" err="1" smtClean="0"/>
              <a:t>dimasukkan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lubang</a:t>
            </a:r>
            <a:endParaRPr lang="id-ID" dirty="0" smtClean="0"/>
          </a:p>
          <a:p>
            <a:endParaRPr lang="en-US" dirty="0" smtClean="0"/>
          </a:p>
        </p:txBody>
      </p:sp>
      <p:pic>
        <p:nvPicPr>
          <p:cNvPr id="4" name="Picture 3" descr="IMG_0013.jpg"/>
          <p:cNvPicPr>
            <a:picLocks noChangeAspect="1"/>
          </p:cNvPicPr>
          <p:nvPr/>
        </p:nvPicPr>
        <p:blipFill>
          <a:blip r:embed="rId2" cstate="print"/>
          <a:srcRect l="15752" t="9375" r="31449" b="65625"/>
          <a:stretch>
            <a:fillRect/>
          </a:stretch>
        </p:blipFill>
        <p:spPr>
          <a:xfrm>
            <a:off x="994147" y="2714620"/>
            <a:ext cx="4625610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Memasang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r>
              <a:rPr lang="en-US" dirty="0" smtClean="0"/>
              <a:t> Biogas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Memasukkan</a:t>
            </a:r>
            <a:r>
              <a:rPr lang="en-US" dirty="0" smtClean="0"/>
              <a:t> </a:t>
            </a:r>
            <a:r>
              <a:rPr lang="en-US" dirty="0" smtClean="0"/>
              <a:t>digester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perlahan-lahan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lubang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menghindari</a:t>
            </a:r>
            <a:r>
              <a:rPr lang="en-US" dirty="0" smtClean="0"/>
              <a:t> </a:t>
            </a:r>
            <a:r>
              <a:rPr lang="en-US" dirty="0" err="1" smtClean="0"/>
              <a:t>kerusakan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pecahnya</a:t>
            </a:r>
            <a:r>
              <a:rPr lang="en-US" dirty="0" smtClean="0"/>
              <a:t> digester</a:t>
            </a:r>
            <a:r>
              <a:rPr lang="en-US" dirty="0" smtClean="0"/>
              <a:t>.</a:t>
            </a:r>
            <a:endParaRPr lang="id-ID" dirty="0" smtClean="0"/>
          </a:p>
          <a:p>
            <a:r>
              <a:rPr lang="en-US" dirty="0" err="1" smtClean="0"/>
              <a:t>Pastikan</a:t>
            </a:r>
            <a:r>
              <a:rPr lang="en-US" dirty="0" smtClean="0"/>
              <a:t> </a:t>
            </a:r>
            <a:r>
              <a:rPr lang="en-US" dirty="0" err="1" smtClean="0"/>
              <a:t>posisi</a:t>
            </a:r>
            <a:r>
              <a:rPr lang="en-US" dirty="0" smtClean="0"/>
              <a:t> </a:t>
            </a:r>
            <a:endParaRPr lang="id-ID" dirty="0" smtClean="0"/>
          </a:p>
          <a:p>
            <a:pPr>
              <a:buNone/>
            </a:pPr>
            <a:r>
              <a:rPr lang="id-ID" dirty="0" smtClean="0"/>
              <a:t>	</a:t>
            </a:r>
            <a:r>
              <a:rPr lang="en-US" dirty="0" smtClean="0"/>
              <a:t>inlet </a:t>
            </a:r>
            <a:r>
              <a:rPr lang="en-US" dirty="0" err="1" smtClean="0"/>
              <a:t>dan</a:t>
            </a:r>
            <a:r>
              <a:rPr lang="en-US" dirty="0" smtClean="0"/>
              <a:t> outlet </a:t>
            </a:r>
            <a:endParaRPr lang="id-ID" dirty="0" smtClean="0"/>
          </a:p>
          <a:p>
            <a:pPr>
              <a:buNone/>
            </a:pPr>
            <a:r>
              <a:rPr lang="id-ID" dirty="0" smtClean="0"/>
              <a:t>	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smtClean="0"/>
              <a:t>pas</a:t>
            </a:r>
          </a:p>
          <a:p>
            <a:endParaRPr lang="id-ID" dirty="0" smtClean="0"/>
          </a:p>
          <a:p>
            <a:endParaRPr lang="en-US" dirty="0" smtClean="0"/>
          </a:p>
        </p:txBody>
      </p:sp>
      <p:pic>
        <p:nvPicPr>
          <p:cNvPr id="4" name="Picture 3" descr="IMG_0013.jpg"/>
          <p:cNvPicPr>
            <a:picLocks noChangeAspect="1"/>
          </p:cNvPicPr>
          <p:nvPr/>
        </p:nvPicPr>
        <p:blipFill>
          <a:blip r:embed="rId2" cstate="print"/>
          <a:srcRect l="14325" t="44792" r="31449" b="28125"/>
          <a:stretch>
            <a:fillRect/>
          </a:stretch>
        </p:blipFill>
        <p:spPr>
          <a:xfrm>
            <a:off x="3621325" y="3071810"/>
            <a:ext cx="5011651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Memasang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r>
              <a:rPr lang="en-US" dirty="0" smtClean="0"/>
              <a:t> Biogas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err="1" smtClean="0"/>
              <a:t>Usahakan</a:t>
            </a:r>
            <a:r>
              <a:rPr lang="en-US" dirty="0" smtClean="0"/>
              <a:t> </a:t>
            </a:r>
            <a:r>
              <a:rPr lang="en-US" dirty="0" err="1" smtClean="0"/>
              <a:t>saluran</a:t>
            </a:r>
            <a:r>
              <a:rPr lang="en-US" dirty="0" smtClean="0"/>
              <a:t> gas </a:t>
            </a:r>
            <a:r>
              <a:rPr lang="en-US" dirty="0" err="1" smtClean="0"/>
              <a:t>terbuat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polimer</a:t>
            </a:r>
            <a:r>
              <a:rPr lang="en-US" dirty="0" smtClean="0"/>
              <a:t> (</a:t>
            </a:r>
            <a:r>
              <a:rPr lang="en-US" dirty="0" err="1" smtClean="0"/>
              <a:t>pipa</a:t>
            </a:r>
            <a:r>
              <a:rPr lang="en-US" dirty="0" smtClean="0"/>
              <a:t> PVC) </a:t>
            </a:r>
            <a:r>
              <a:rPr lang="en-US" dirty="0" err="1" smtClean="0"/>
              <a:t>atau</a:t>
            </a:r>
            <a:r>
              <a:rPr lang="en-US" dirty="0" smtClean="0"/>
              <a:t> slang PVC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0,5 </a:t>
            </a:r>
            <a:r>
              <a:rPr lang="en-US" dirty="0" err="1" smtClean="0"/>
              <a:t>inchi</a:t>
            </a:r>
            <a:endParaRPr lang="en-US" dirty="0"/>
          </a:p>
        </p:txBody>
      </p:sp>
      <p:pic>
        <p:nvPicPr>
          <p:cNvPr id="4" name="Picture 3" descr="IMG_0014.jpg"/>
          <p:cNvPicPr>
            <a:picLocks noChangeAspect="1"/>
          </p:cNvPicPr>
          <p:nvPr/>
        </p:nvPicPr>
        <p:blipFill>
          <a:blip r:embed="rId2" cstate="print"/>
          <a:srcRect l="30182" t="26041" r="5887" b="29167"/>
          <a:stretch>
            <a:fillRect/>
          </a:stretch>
        </p:blipFill>
        <p:spPr>
          <a:xfrm>
            <a:off x="4214810" y="2786058"/>
            <a:ext cx="4208672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Memasang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r>
              <a:rPr lang="en-US" dirty="0" smtClean="0"/>
              <a:t> Biogas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92500"/>
          </a:bodyPr>
          <a:lstStyle/>
          <a:p>
            <a:r>
              <a:rPr lang="en-US" dirty="0" err="1" smtClean="0"/>
              <a:t>Pasang</a:t>
            </a:r>
            <a:r>
              <a:rPr lang="en-US" dirty="0" smtClean="0"/>
              <a:t> </a:t>
            </a:r>
            <a:r>
              <a:rPr lang="en-US" dirty="0" err="1" smtClean="0"/>
              <a:t>kran</a:t>
            </a:r>
            <a:r>
              <a:rPr lang="en-US" dirty="0" smtClean="0"/>
              <a:t> gas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pipa</a:t>
            </a:r>
            <a:r>
              <a:rPr lang="en-US" dirty="0" smtClean="0"/>
              <a:t> </a:t>
            </a:r>
            <a:r>
              <a:rPr lang="en-US" dirty="0" err="1" smtClean="0"/>
              <a:t>pralon</a:t>
            </a:r>
            <a:r>
              <a:rPr lang="en-US" dirty="0" smtClean="0"/>
              <a:t> yang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bagian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kubah</a:t>
            </a:r>
            <a:r>
              <a:rPr lang="en-US" dirty="0" smtClean="0"/>
              <a:t> digester. </a:t>
            </a:r>
          </a:p>
          <a:p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pipa</a:t>
            </a:r>
            <a:r>
              <a:rPr lang="en-US" dirty="0" smtClean="0"/>
              <a:t> </a:t>
            </a:r>
            <a:r>
              <a:rPr lang="en-US" dirty="0" err="1" smtClean="0"/>
              <a:t>lainnya</a:t>
            </a:r>
            <a:r>
              <a:rPr lang="en-US" dirty="0" smtClean="0"/>
              <a:t> </a:t>
            </a:r>
            <a:r>
              <a:rPr lang="en-US" dirty="0" err="1" smtClean="0"/>
              <a:t>disambungkan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dapur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generator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menghasilkan</a:t>
            </a:r>
            <a:r>
              <a:rPr lang="en-US" dirty="0" smtClean="0"/>
              <a:t> </a:t>
            </a:r>
            <a:r>
              <a:rPr lang="en-US" dirty="0" err="1" smtClean="0"/>
              <a:t>listrik</a:t>
            </a:r>
            <a:endParaRPr lang="en-US" dirty="0" smtClean="0"/>
          </a:p>
          <a:p>
            <a:r>
              <a:rPr lang="en-US" dirty="0" err="1" smtClean="0"/>
              <a:t>Lakukan</a:t>
            </a:r>
            <a:r>
              <a:rPr lang="en-US" dirty="0" smtClean="0"/>
              <a:t> </a:t>
            </a:r>
            <a:r>
              <a:rPr lang="en-US" dirty="0" err="1" smtClean="0"/>
              <a:t>penimbunan</a:t>
            </a:r>
            <a:r>
              <a:rPr lang="en-US" dirty="0" smtClean="0"/>
              <a:t> </a:t>
            </a:r>
            <a:r>
              <a:rPr lang="en-US" dirty="0" err="1" smtClean="0"/>
              <a:t>tanah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sekeliling</a:t>
            </a:r>
            <a:r>
              <a:rPr lang="en-US" dirty="0" smtClean="0"/>
              <a:t> digester </a:t>
            </a:r>
            <a:r>
              <a:rPr lang="en-US" dirty="0" err="1" smtClean="0"/>
              <a:t>jika</a:t>
            </a:r>
            <a:r>
              <a:rPr lang="en-US" dirty="0" smtClean="0"/>
              <a:t> digester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terisi</a:t>
            </a:r>
            <a:r>
              <a:rPr lang="en-US" dirty="0" smtClean="0"/>
              <a:t> </a:t>
            </a:r>
            <a:r>
              <a:rPr lang="en-US" dirty="0" err="1" smtClean="0"/>
              <a:t>kotoran</a:t>
            </a:r>
            <a:r>
              <a:rPr lang="en-US" dirty="0" smtClean="0"/>
              <a:t> </a:t>
            </a:r>
            <a:r>
              <a:rPr lang="en-US" dirty="0" err="1" smtClean="0"/>
              <a:t>ternak</a:t>
            </a:r>
            <a:endParaRPr lang="en-US" dirty="0" smtClean="0"/>
          </a:p>
          <a:p>
            <a:r>
              <a:rPr lang="en-US" dirty="0" err="1" smtClean="0"/>
              <a:t>Sambung</a:t>
            </a:r>
            <a:r>
              <a:rPr lang="en-US" dirty="0" smtClean="0"/>
              <a:t> slang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kran</a:t>
            </a:r>
            <a:r>
              <a:rPr lang="en-US" dirty="0" smtClean="0"/>
              <a:t> gas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disediakan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kompor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slang </a:t>
            </a:r>
            <a:r>
              <a:rPr lang="en-US" dirty="0" err="1" smtClean="0"/>
              <a:t>dilem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benar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Memelihara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r>
              <a:rPr lang="en-US" dirty="0" smtClean="0"/>
              <a:t> Biogas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en-US" dirty="0" err="1" smtClean="0"/>
              <a:t>Mengisi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r>
              <a:rPr lang="en-US" dirty="0" smtClean="0"/>
              <a:t> (</a:t>
            </a:r>
            <a:r>
              <a:rPr lang="en-US" dirty="0" err="1" smtClean="0"/>
              <a:t>kotoran</a:t>
            </a:r>
            <a:r>
              <a:rPr lang="en-US" dirty="0" smtClean="0"/>
              <a:t> </a:t>
            </a:r>
            <a:r>
              <a:rPr lang="en-US" dirty="0" err="1" smtClean="0"/>
              <a:t>ternak</a:t>
            </a:r>
            <a:r>
              <a:rPr lang="en-US" dirty="0" smtClean="0"/>
              <a:t> </a:t>
            </a:r>
            <a:r>
              <a:rPr lang="en-US" dirty="0" err="1" smtClean="0"/>
              <a:t>segar</a:t>
            </a:r>
            <a:r>
              <a:rPr lang="en-US" dirty="0" smtClean="0"/>
              <a:t>) </a:t>
            </a:r>
            <a:r>
              <a:rPr lang="en-US" dirty="0" err="1" smtClean="0"/>
              <a:t>dalam</a:t>
            </a:r>
            <a:r>
              <a:rPr lang="en-US" dirty="0" smtClean="0"/>
              <a:t> digester </a:t>
            </a:r>
            <a:r>
              <a:rPr lang="en-US" dirty="0" err="1" smtClean="0"/>
              <a:t>sesuai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kapasitas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agar </a:t>
            </a:r>
            <a:r>
              <a:rPr lang="en-US" dirty="0" err="1" smtClean="0"/>
              <a:t>produksi</a:t>
            </a:r>
            <a:r>
              <a:rPr lang="en-US" dirty="0" smtClean="0"/>
              <a:t> biogas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kontinyu</a:t>
            </a:r>
            <a:endParaRPr lang="en-US" dirty="0" smtClean="0"/>
          </a:p>
          <a:p>
            <a:r>
              <a:rPr lang="en-US" dirty="0" err="1" smtClean="0"/>
              <a:t>Mencegah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penghambat</a:t>
            </a:r>
            <a:r>
              <a:rPr lang="en-US" dirty="0" smtClean="0"/>
              <a:t> (</a:t>
            </a:r>
            <a:r>
              <a:rPr lang="en-US" dirty="0" err="1" smtClean="0"/>
              <a:t>pestisida</a:t>
            </a:r>
            <a:r>
              <a:rPr lang="en-US" dirty="0" smtClean="0"/>
              <a:t>, </a:t>
            </a:r>
            <a:r>
              <a:rPr lang="en-US" dirty="0" err="1" smtClean="0"/>
              <a:t>desinfektan</a:t>
            </a:r>
            <a:r>
              <a:rPr lang="en-US" dirty="0" smtClean="0"/>
              <a:t>, air </a:t>
            </a:r>
            <a:r>
              <a:rPr lang="en-US" dirty="0" err="1" smtClean="0"/>
              <a:t>detergen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sabun</a:t>
            </a:r>
            <a:r>
              <a:rPr lang="en-US" dirty="0" smtClean="0"/>
              <a:t>) </a:t>
            </a:r>
            <a:r>
              <a:rPr lang="en-US" dirty="0" err="1" smtClean="0"/>
              <a:t>masuk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digester</a:t>
            </a:r>
          </a:p>
          <a:p>
            <a:r>
              <a:rPr lang="en-US" dirty="0" err="1" smtClean="0"/>
              <a:t>Membersihkan</a:t>
            </a:r>
            <a:r>
              <a:rPr lang="en-US" dirty="0" smtClean="0"/>
              <a:t> </a:t>
            </a:r>
            <a:r>
              <a:rPr lang="en-US" dirty="0" err="1" smtClean="0"/>
              <a:t>peralatan</a:t>
            </a:r>
            <a:r>
              <a:rPr lang="en-US" dirty="0" smtClean="0"/>
              <a:t> (</a:t>
            </a:r>
            <a:r>
              <a:rPr lang="en-US" dirty="0" err="1" smtClean="0"/>
              <a:t>kompor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generator)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teratur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Memelihara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r>
              <a:rPr lang="en-US" dirty="0" smtClean="0"/>
              <a:t> Biogas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en-US" dirty="0" err="1" smtClean="0"/>
              <a:t>Mengolah</a:t>
            </a:r>
            <a:r>
              <a:rPr lang="en-US" dirty="0" smtClean="0"/>
              <a:t> </a:t>
            </a:r>
            <a:r>
              <a:rPr lang="en-US" dirty="0" err="1" smtClean="0"/>
              <a:t>limbah</a:t>
            </a:r>
            <a:r>
              <a:rPr lang="en-US" dirty="0" smtClean="0"/>
              <a:t> gas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teratur</a:t>
            </a:r>
            <a:endParaRPr lang="en-US" dirty="0" smtClean="0"/>
          </a:p>
          <a:p>
            <a:r>
              <a:rPr lang="en-US" dirty="0" err="1" smtClean="0"/>
              <a:t>Mengaplikasikan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olahan</a:t>
            </a:r>
            <a:r>
              <a:rPr lang="en-US" dirty="0" smtClean="0"/>
              <a:t> </a:t>
            </a:r>
            <a:r>
              <a:rPr lang="en-US" dirty="0" err="1" smtClean="0"/>
              <a:t>limbah</a:t>
            </a:r>
            <a:r>
              <a:rPr lang="en-US" dirty="0" smtClean="0"/>
              <a:t> gas</a:t>
            </a:r>
          </a:p>
          <a:p>
            <a:r>
              <a:rPr lang="en-US" dirty="0" err="1" smtClean="0"/>
              <a:t>Segera</a:t>
            </a:r>
            <a:r>
              <a:rPr lang="en-US" dirty="0" smtClean="0"/>
              <a:t> </a:t>
            </a:r>
            <a:r>
              <a:rPr lang="en-US" dirty="0" err="1" smtClean="0"/>
              <a:t>memperbaiki</a:t>
            </a:r>
            <a:r>
              <a:rPr lang="en-US" dirty="0" smtClean="0"/>
              <a:t> </a:t>
            </a:r>
            <a:r>
              <a:rPr lang="en-US" dirty="0" err="1" smtClean="0"/>
              <a:t>kebocoran</a:t>
            </a:r>
            <a:r>
              <a:rPr lang="en-US" dirty="0" smtClean="0"/>
              <a:t> </a:t>
            </a:r>
            <a:r>
              <a:rPr lang="en-US" dirty="0" err="1" smtClean="0"/>
              <a:t>instalasi</a:t>
            </a:r>
            <a:r>
              <a:rPr lang="en-US" dirty="0" smtClean="0"/>
              <a:t> </a:t>
            </a:r>
            <a:r>
              <a:rPr lang="en-US" dirty="0" err="1" smtClean="0"/>
              <a:t>peralatan</a:t>
            </a:r>
            <a:r>
              <a:rPr lang="en-US" dirty="0" smtClean="0"/>
              <a:t> biogas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143248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id-ID" dirty="0" smtClean="0"/>
              <a:t>TERIMA KASIH</a:t>
            </a:r>
            <a:endParaRPr lang="id-ID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id-ID" dirty="0" smtClean="0"/>
              <a:t>Skema Penempatan Digester</a:t>
            </a:r>
            <a:endParaRPr lang="id-ID" dirty="0"/>
          </a:p>
        </p:txBody>
      </p:sp>
      <p:pic>
        <p:nvPicPr>
          <p:cNvPr id="4" name="Content Placeholder 3" descr="IMG.jpg"/>
          <p:cNvPicPr>
            <a:picLocks noGrp="1" noChangeAspect="1"/>
          </p:cNvPicPr>
          <p:nvPr>
            <p:ph idx="1"/>
          </p:nvPr>
        </p:nvPicPr>
        <p:blipFill>
          <a:blip r:embed="rId2"/>
          <a:srcRect l="12749" t="60926" r="18071" b="4349"/>
          <a:stretch>
            <a:fillRect/>
          </a:stretch>
        </p:blipFill>
        <p:spPr>
          <a:xfrm>
            <a:off x="428596" y="1643050"/>
            <a:ext cx="8072494" cy="4910904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Ukuran</a:t>
            </a:r>
            <a:r>
              <a:rPr lang="en-US" dirty="0" smtClean="0"/>
              <a:t> Digester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Ditentukan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r>
              <a:rPr lang="en-US" dirty="0" smtClean="0"/>
              <a:t> yang </a:t>
            </a:r>
            <a:r>
              <a:rPr lang="en-US" dirty="0" err="1" smtClean="0"/>
              <a:t>tersedia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, </a:t>
            </a:r>
            <a:r>
              <a:rPr lang="en-US" dirty="0" err="1" smtClean="0"/>
              <a:t>jangka</a:t>
            </a:r>
            <a:r>
              <a:rPr lang="en-US" dirty="0" smtClean="0"/>
              <a:t> </a:t>
            </a:r>
            <a:r>
              <a:rPr lang="en-US" dirty="0" err="1" smtClean="0"/>
              <a:t>waktu</a:t>
            </a:r>
            <a:r>
              <a:rPr lang="en-US" dirty="0" smtClean="0"/>
              <a:t> </a:t>
            </a:r>
            <a:r>
              <a:rPr lang="en-US" dirty="0" err="1" smtClean="0"/>
              <a:t>penyimpanan</a:t>
            </a:r>
            <a:r>
              <a:rPr lang="en-US" dirty="0" smtClean="0"/>
              <a:t>, </a:t>
            </a:r>
            <a:r>
              <a:rPr lang="en-US" dirty="0" err="1" smtClean="0"/>
              <a:t>persentase</a:t>
            </a:r>
            <a:r>
              <a:rPr lang="en-US" dirty="0" smtClean="0"/>
              <a:t> </a:t>
            </a:r>
            <a:r>
              <a:rPr lang="en-US" dirty="0" err="1" smtClean="0"/>
              <a:t>penyimpanan</a:t>
            </a:r>
            <a:r>
              <a:rPr lang="en-US" dirty="0" smtClean="0"/>
              <a:t> gas</a:t>
            </a:r>
          </a:p>
          <a:p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baku</a:t>
            </a:r>
            <a:r>
              <a:rPr lang="en-US" dirty="0" smtClean="0"/>
              <a:t> yang </a:t>
            </a:r>
            <a:r>
              <a:rPr lang="en-US" dirty="0" err="1" smtClean="0"/>
              <a:t>dimasukkan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digester </a:t>
            </a:r>
            <a:r>
              <a:rPr lang="en-US" dirty="0" err="1" smtClean="0"/>
              <a:t>mengalami</a:t>
            </a:r>
            <a:r>
              <a:rPr lang="en-US" dirty="0" smtClean="0"/>
              <a:t> </a:t>
            </a:r>
            <a:r>
              <a:rPr lang="en-US" dirty="0" err="1" smtClean="0"/>
              <a:t>fermentasi</a:t>
            </a:r>
            <a:r>
              <a:rPr lang="en-US" dirty="0" smtClean="0"/>
              <a:t> </a:t>
            </a:r>
            <a:r>
              <a:rPr lang="en-US" dirty="0" err="1" smtClean="0"/>
              <a:t>selama</a:t>
            </a:r>
            <a:r>
              <a:rPr lang="en-US" dirty="0" smtClean="0"/>
              <a:t> 40 </a:t>
            </a:r>
            <a:r>
              <a:rPr lang="en-US" dirty="0" err="1" smtClean="0"/>
              <a:t>hari</a:t>
            </a:r>
            <a:endParaRPr lang="en-US" dirty="0" smtClean="0"/>
          </a:p>
          <a:p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pengolahan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menampung</a:t>
            </a:r>
            <a:r>
              <a:rPr lang="en-US" dirty="0" smtClean="0"/>
              <a:t> 40% gas yang </a:t>
            </a:r>
            <a:r>
              <a:rPr lang="en-US" dirty="0" err="1" smtClean="0"/>
              <a:t>diproduksi</a:t>
            </a:r>
            <a:r>
              <a:rPr lang="en-US" dirty="0" smtClean="0"/>
              <a:t> </a:t>
            </a:r>
            <a:r>
              <a:rPr lang="en-US" dirty="0" err="1" smtClean="0"/>
              <a:t>selama</a:t>
            </a:r>
            <a:r>
              <a:rPr lang="en-US" dirty="0" smtClean="0"/>
              <a:t> 24 jam</a:t>
            </a:r>
          </a:p>
          <a:p>
            <a:r>
              <a:rPr lang="en-US" dirty="0" err="1" smtClean="0"/>
              <a:t>Pemilihan</a:t>
            </a:r>
            <a:r>
              <a:rPr lang="en-US" dirty="0" smtClean="0"/>
              <a:t>  digester </a:t>
            </a:r>
            <a:r>
              <a:rPr lang="en-US" dirty="0" err="1" smtClean="0"/>
              <a:t>disesuaikan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energi</a:t>
            </a:r>
            <a:r>
              <a:rPr lang="en-US" dirty="0" smtClean="0"/>
              <a:t> per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tidak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ada</a:t>
            </a:r>
            <a:r>
              <a:rPr lang="en-US" dirty="0" smtClean="0">
                <a:sym typeface="Wingdings" pitchFamily="2" charset="2"/>
              </a:rPr>
              <a:t> gas yang </a:t>
            </a:r>
            <a:r>
              <a:rPr lang="en-US" dirty="0" err="1" smtClean="0">
                <a:sym typeface="Wingdings" pitchFamily="2" charset="2"/>
              </a:rPr>
              <a:t>dibuang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Perhitungan</a:t>
            </a:r>
            <a:r>
              <a:rPr lang="en-US" dirty="0" smtClean="0"/>
              <a:t>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Isi</a:t>
            </a:r>
            <a:r>
              <a:rPr lang="en-US" dirty="0" smtClean="0"/>
              <a:t> Digester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r>
              <a:rPr lang="en-US" dirty="0" err="1" smtClean="0"/>
              <a:t>Kapasitas</a:t>
            </a:r>
            <a:r>
              <a:rPr lang="en-US" dirty="0" smtClean="0"/>
              <a:t> digester 4 </a:t>
            </a:r>
            <a:r>
              <a:rPr lang="en-US" dirty="0" err="1" smtClean="0"/>
              <a:t>m3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4000 liter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asumsi</a:t>
            </a:r>
            <a:r>
              <a:rPr lang="en-US" dirty="0" smtClean="0">
                <a:sym typeface="Wingdings" pitchFamily="2" charset="2"/>
              </a:rPr>
              <a:t>:  volume </a:t>
            </a:r>
            <a:r>
              <a:rPr lang="en-US" dirty="0" err="1" smtClean="0">
                <a:sym typeface="Wingdings" pitchFamily="2" charset="2"/>
              </a:rPr>
              <a:t>isi</a:t>
            </a:r>
            <a:r>
              <a:rPr lang="en-US" dirty="0" smtClean="0">
                <a:sym typeface="Wingdings" pitchFamily="2" charset="2"/>
              </a:rPr>
              <a:t> = 60%,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dirty="0" smtClean="0">
                <a:sym typeface="Wingdings" pitchFamily="2" charset="2"/>
              </a:rPr>
              <a:t>               </a:t>
            </a:r>
            <a:r>
              <a:rPr lang="en-US" dirty="0" err="1" smtClean="0">
                <a:sym typeface="Wingdings" pitchFamily="2" charset="2"/>
              </a:rPr>
              <a:t>penampung</a:t>
            </a:r>
            <a:r>
              <a:rPr lang="en-US" dirty="0" smtClean="0">
                <a:sym typeface="Wingdings" pitchFamily="2" charset="2"/>
              </a:rPr>
              <a:t> gas yang </a:t>
            </a:r>
            <a:r>
              <a:rPr lang="en-US" dirty="0" err="1" smtClean="0">
                <a:sym typeface="Wingdings" pitchFamily="2" charset="2"/>
              </a:rPr>
              <a:t>dihasilkan</a:t>
            </a:r>
            <a:r>
              <a:rPr lang="en-US" dirty="0" smtClean="0">
                <a:sym typeface="Wingdings" pitchFamily="2" charset="2"/>
              </a:rPr>
              <a:t> = 40% </a:t>
            </a:r>
          </a:p>
          <a:p>
            <a:r>
              <a:rPr lang="en-US" dirty="0" err="1" smtClean="0">
                <a:sym typeface="Wingdings" pitchFamily="2" charset="2"/>
              </a:rPr>
              <a:t>Waktu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fermentasi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berlangsung</a:t>
            </a:r>
            <a:r>
              <a:rPr lang="en-US" dirty="0" smtClean="0">
                <a:sym typeface="Wingdings" pitchFamily="2" charset="2"/>
              </a:rPr>
              <a:t> 40 </a:t>
            </a:r>
            <a:r>
              <a:rPr lang="en-US" dirty="0" err="1" smtClean="0">
                <a:sym typeface="Wingdings" pitchFamily="2" charset="2"/>
              </a:rPr>
              <a:t>hari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err="1" smtClean="0">
                <a:sym typeface="Wingdings" pitchFamily="2" charset="2"/>
              </a:rPr>
              <a:t>Perbandingan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kotoran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ternak</a:t>
            </a:r>
            <a:r>
              <a:rPr lang="en-US" dirty="0" smtClean="0">
                <a:sym typeface="Wingdings" pitchFamily="2" charset="2"/>
              </a:rPr>
              <a:t> : air = 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dirty="0" smtClean="0">
                <a:sym typeface="Wingdings" pitchFamily="2" charset="2"/>
              </a:rPr>
              <a:t>1 kg </a:t>
            </a:r>
            <a:r>
              <a:rPr lang="en-US" dirty="0" err="1" smtClean="0">
                <a:sym typeface="Wingdings" pitchFamily="2" charset="2"/>
              </a:rPr>
              <a:t>kotoran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ternak</a:t>
            </a:r>
            <a:r>
              <a:rPr lang="en-US" dirty="0" smtClean="0">
                <a:sym typeface="Wingdings" pitchFamily="2" charset="2"/>
              </a:rPr>
              <a:t> : 2 liter air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 err="1" smtClean="0"/>
              <a:t>Perhitungan</a:t>
            </a:r>
            <a:r>
              <a:rPr lang="en-US" dirty="0" smtClean="0"/>
              <a:t>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Isi</a:t>
            </a:r>
            <a:r>
              <a:rPr lang="en-US" dirty="0" smtClean="0"/>
              <a:t> Digester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isi</a:t>
            </a:r>
            <a:r>
              <a:rPr lang="en-US" dirty="0" smtClean="0"/>
              <a:t> = 4.000 liter X 60%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dirty="0" smtClean="0">
                <a:sym typeface="Wingdings" pitchFamily="2" charset="2"/>
              </a:rPr>
              <a:t>                         = 2.400 liter </a:t>
            </a:r>
            <a:r>
              <a:rPr lang="en-US" dirty="0" err="1" smtClean="0">
                <a:sym typeface="Wingdings" pitchFamily="2" charset="2"/>
              </a:rPr>
              <a:t>isi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err="1" smtClean="0">
                <a:sym typeface="Wingdings" pitchFamily="2" charset="2"/>
              </a:rPr>
              <a:t>Kebutuhan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isi</a:t>
            </a:r>
            <a:r>
              <a:rPr lang="en-US" dirty="0" smtClean="0">
                <a:sym typeface="Wingdings" pitchFamily="2" charset="2"/>
              </a:rPr>
              <a:t> per </a:t>
            </a:r>
            <a:r>
              <a:rPr lang="en-US" dirty="0" err="1" smtClean="0">
                <a:sym typeface="Wingdings" pitchFamily="2" charset="2"/>
              </a:rPr>
              <a:t>hari</a:t>
            </a:r>
            <a:r>
              <a:rPr lang="en-US" dirty="0" smtClean="0">
                <a:sym typeface="Wingdings" pitchFamily="2" charset="2"/>
              </a:rPr>
              <a:t> = 2.400 liter : 40 </a:t>
            </a:r>
            <a:r>
              <a:rPr lang="id-ID" dirty="0" smtClean="0">
                <a:sym typeface="Wingdings" pitchFamily="2" charset="2"/>
              </a:rPr>
              <a:t>hari</a:t>
            </a:r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dirty="0" smtClean="0">
                <a:sym typeface="Wingdings" pitchFamily="2" charset="2"/>
              </a:rPr>
              <a:t>                                         = 60 liter </a:t>
            </a:r>
            <a:r>
              <a:rPr lang="en-US" dirty="0" err="1" smtClean="0">
                <a:sym typeface="Wingdings" pitchFamily="2" charset="2"/>
              </a:rPr>
              <a:t>isi</a:t>
            </a:r>
            <a:r>
              <a:rPr lang="en-US" dirty="0" smtClean="0">
                <a:sym typeface="Wingdings" pitchFamily="2" charset="2"/>
              </a:rPr>
              <a:t>/</a:t>
            </a:r>
            <a:r>
              <a:rPr lang="en-US" dirty="0" err="1" smtClean="0">
                <a:sym typeface="Wingdings" pitchFamily="2" charset="2"/>
              </a:rPr>
              <a:t>hari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err="1" smtClean="0">
                <a:sym typeface="Wingdings" pitchFamily="2" charset="2"/>
              </a:rPr>
              <a:t>Jumlah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kotoran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ternak</a:t>
            </a:r>
            <a:r>
              <a:rPr lang="en-US" dirty="0" smtClean="0">
                <a:sym typeface="Wingdings" pitchFamily="2" charset="2"/>
              </a:rPr>
              <a:t> yang </a:t>
            </a:r>
            <a:r>
              <a:rPr lang="en-US" dirty="0" err="1" smtClean="0">
                <a:sym typeface="Wingdings" pitchFamily="2" charset="2"/>
              </a:rPr>
              <a:t>dibutuhkan</a:t>
            </a:r>
            <a:r>
              <a:rPr lang="en-US" dirty="0" smtClean="0">
                <a:sym typeface="Wingdings" pitchFamily="2" charset="2"/>
              </a:rPr>
              <a:t> 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dirty="0" smtClean="0">
                <a:sym typeface="Wingdings" pitchFamily="2" charset="2"/>
              </a:rPr>
              <a:t>= 1/3 X 60 liter = 20 kg</a:t>
            </a:r>
          </a:p>
          <a:p>
            <a:r>
              <a:rPr lang="en-US" dirty="0" err="1" smtClean="0">
                <a:sym typeface="Wingdings" pitchFamily="2" charset="2"/>
              </a:rPr>
              <a:t>Jumlah</a:t>
            </a:r>
            <a:r>
              <a:rPr lang="en-US" dirty="0" smtClean="0">
                <a:sym typeface="Wingdings" pitchFamily="2" charset="2"/>
              </a:rPr>
              <a:t> air yang </a:t>
            </a:r>
            <a:r>
              <a:rPr lang="en-US" dirty="0" err="1" smtClean="0">
                <a:sym typeface="Wingdings" pitchFamily="2" charset="2"/>
              </a:rPr>
              <a:t>dibutuhkan</a:t>
            </a:r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	</a:t>
            </a:r>
            <a:r>
              <a:rPr lang="en-US" dirty="0" smtClean="0">
                <a:sym typeface="Wingdings" pitchFamily="2" charset="2"/>
              </a:rPr>
              <a:t>= 2/3 X 60 liter = 40 liter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pasokan</a:t>
            </a:r>
            <a:r>
              <a:rPr lang="en-US" dirty="0" smtClean="0"/>
              <a:t> </a:t>
            </a:r>
            <a:r>
              <a:rPr lang="en-US" dirty="0" err="1" smtClean="0"/>
              <a:t>kotoran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kapasitas</a:t>
            </a:r>
            <a:r>
              <a:rPr lang="en-US" dirty="0" smtClean="0"/>
              <a:t> digester 4 </a:t>
            </a:r>
            <a:r>
              <a:rPr lang="en-US" dirty="0" err="1" smtClean="0"/>
              <a:t>m2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57224" y="2000240"/>
          <a:ext cx="7387400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726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JENIS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HEWAN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KEBUTUHAN</a:t>
                      </a:r>
                      <a:r>
                        <a:rPr lang="en-US" sz="2800" b="1" dirty="0" smtClean="0"/>
                        <a:t> </a:t>
                      </a:r>
                    </a:p>
                    <a:p>
                      <a:pPr algn="ctr"/>
                      <a:r>
                        <a:rPr lang="en-US" sz="2800" b="1" dirty="0" err="1" smtClean="0"/>
                        <a:t>BAHAN</a:t>
                      </a:r>
                      <a:r>
                        <a:rPr lang="en-US" sz="2800" b="1" dirty="0" smtClean="0"/>
                        <a:t> BAKU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Sapi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dan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Kerbau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 </a:t>
                      </a:r>
                      <a:r>
                        <a:rPr lang="en-US" sz="2800" dirty="0" err="1" smtClean="0"/>
                        <a:t>ekor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Kambing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dan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Domba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36 </a:t>
                      </a:r>
                      <a:r>
                        <a:rPr lang="en-US" sz="2800" dirty="0" err="1" smtClean="0"/>
                        <a:t>ekor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Kuda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 </a:t>
                      </a:r>
                      <a:r>
                        <a:rPr lang="en-US" sz="2800" dirty="0" err="1" smtClean="0"/>
                        <a:t>ekor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Babi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15 </a:t>
                      </a:r>
                      <a:r>
                        <a:rPr lang="en-US" sz="2800" dirty="0" err="1" smtClean="0"/>
                        <a:t>ekor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Unggas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363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ekor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Manusia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30 </a:t>
                      </a:r>
                      <a:r>
                        <a:rPr lang="en-US" sz="2800" dirty="0" err="1" smtClean="0"/>
                        <a:t>orang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Ukuran</a:t>
            </a:r>
            <a:r>
              <a:rPr lang="en-US" dirty="0" smtClean="0"/>
              <a:t> Digester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Kuantitas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yang </a:t>
            </a:r>
            <a:r>
              <a:rPr lang="en-US" dirty="0" err="1" smtClean="0"/>
              <a:t>Dibutuhkan</a:t>
            </a:r>
            <a:r>
              <a:rPr lang="en-US" dirty="0" smtClean="0"/>
              <a:t> per </a:t>
            </a:r>
            <a:r>
              <a:rPr lang="en-US" dirty="0" err="1" smtClean="0"/>
              <a:t>Hari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0034" y="2000240"/>
          <a:ext cx="8229600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KAPASITAS</a:t>
                      </a:r>
                      <a:r>
                        <a:rPr lang="en-US" b="1" dirty="0" smtClean="0"/>
                        <a:t> DIGESTER </a:t>
                      </a:r>
                    </a:p>
                    <a:p>
                      <a:pPr algn="ctr"/>
                      <a:r>
                        <a:rPr lang="en-US" b="1" dirty="0" smtClean="0"/>
                        <a:t>(</a:t>
                      </a:r>
                      <a:r>
                        <a:rPr lang="en-US" b="1" dirty="0" err="1" smtClean="0"/>
                        <a:t>M3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JUMLAH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KEBUTUHAN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BAHAN</a:t>
                      </a:r>
                      <a:r>
                        <a:rPr lang="en-US" b="1" dirty="0" smtClean="0"/>
                        <a:t> PER </a:t>
                      </a:r>
                      <a:r>
                        <a:rPr lang="en-US" b="1" dirty="0" err="1" smtClean="0"/>
                        <a:t>HARI</a:t>
                      </a:r>
                      <a:r>
                        <a:rPr lang="en-US" b="1" dirty="0" smtClean="0"/>
                        <a:t>  (KG)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JUMLAH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TERNAK</a:t>
                      </a:r>
                      <a:r>
                        <a:rPr lang="en-US" b="1" dirty="0" smtClean="0"/>
                        <a:t>  (</a:t>
                      </a:r>
                      <a:r>
                        <a:rPr lang="en-US" b="1" dirty="0" err="1" smtClean="0"/>
                        <a:t>EKOR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JUMLAH</a:t>
                      </a:r>
                      <a:r>
                        <a:rPr lang="en-US" b="1" dirty="0" smtClean="0"/>
                        <a:t> AIR YANG </a:t>
                      </a:r>
                      <a:r>
                        <a:rPr lang="en-US" b="1" dirty="0" err="1" smtClean="0"/>
                        <a:t>DIBUTUHKAN</a:t>
                      </a:r>
                      <a:r>
                        <a:rPr lang="en-US" b="1" dirty="0" smtClean="0"/>
                        <a:t> PER </a:t>
                      </a:r>
                      <a:r>
                        <a:rPr lang="en-US" b="1" dirty="0" err="1" smtClean="0"/>
                        <a:t>HARI</a:t>
                      </a:r>
                      <a:r>
                        <a:rPr lang="en-US" b="1" dirty="0" smtClean="0"/>
                        <a:t> (LITER)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PRODUKSI</a:t>
                      </a:r>
                      <a:r>
                        <a:rPr lang="en-US" b="1" dirty="0" smtClean="0"/>
                        <a:t> GAS PER </a:t>
                      </a:r>
                      <a:r>
                        <a:rPr lang="en-US" b="1" dirty="0" err="1" smtClean="0"/>
                        <a:t>HARI</a:t>
                      </a:r>
                      <a:r>
                        <a:rPr lang="en-US" b="1" dirty="0" smtClean="0"/>
                        <a:t> </a:t>
                      </a:r>
                    </a:p>
                    <a:p>
                      <a:pPr algn="ctr"/>
                      <a:r>
                        <a:rPr lang="en-US" b="1" dirty="0" smtClean="0"/>
                        <a:t>(</a:t>
                      </a:r>
                      <a:r>
                        <a:rPr lang="en-US" b="1" dirty="0" err="1" smtClean="0"/>
                        <a:t>M3</a:t>
                      </a:r>
                      <a:r>
                        <a:rPr lang="en-US" b="1" dirty="0" smtClean="0"/>
                        <a:t>)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 – 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 – 3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 – 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6,4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 – 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3,4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 – 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 – 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 – 25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 – 7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25 - 50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170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8 - 10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1220</Words>
  <Application>Microsoft Office PowerPoint</Application>
  <PresentationFormat>On-screen Show (4:3)</PresentationFormat>
  <Paragraphs>215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 Membangun Instalasi Biogas dari Fiber Glass </vt:lpstr>
      <vt:lpstr>POKOK BAHASAN</vt:lpstr>
      <vt:lpstr>Lokasi Penempatan Digester Biogas</vt:lpstr>
      <vt:lpstr>Skema Penempatan Digester</vt:lpstr>
      <vt:lpstr>Ukuran Digester</vt:lpstr>
      <vt:lpstr>Perhitungan Kebutuhan Isi Digester</vt:lpstr>
      <vt:lpstr>Perhitungan Kebutuhan Isi Digester</vt:lpstr>
      <vt:lpstr>Kebutuhan pasokan kotoran  untuk kapasitas digester 4 m2</vt:lpstr>
      <vt:lpstr>Ukuran Digester dan Kuantitas Bahan yang Dibutuhkan per Hari</vt:lpstr>
      <vt:lpstr>Memilih Jenis Digester</vt:lpstr>
      <vt:lpstr>Pertimbangan dalam  Memilih Jenis Digester</vt:lpstr>
      <vt:lpstr>Jenis - Jenis Digester</vt:lpstr>
      <vt:lpstr>Slide 13</vt:lpstr>
      <vt:lpstr>Slide 14</vt:lpstr>
      <vt:lpstr> Digester Bak Tertutup  (Covered Lagoon Digester) </vt:lpstr>
      <vt:lpstr> Complete Mix Digester </vt:lpstr>
      <vt:lpstr> Complete Mix Digester </vt:lpstr>
      <vt:lpstr> Plug Flow Digester </vt:lpstr>
      <vt:lpstr> Proses Plug Flow Digester </vt:lpstr>
      <vt:lpstr>Digester Fiber Glass</vt:lpstr>
      <vt:lpstr>Keunggulan Digester Fiber Glass</vt:lpstr>
      <vt:lpstr>Keunggulan Digester Fiber Glass (2)</vt:lpstr>
      <vt:lpstr>Menyiapkan Alat dan Bahan</vt:lpstr>
      <vt:lpstr>Slide 24</vt:lpstr>
      <vt:lpstr>Membangun Digester Biogas</vt:lpstr>
      <vt:lpstr>Membuat Lubang  Penempatan Digester</vt:lpstr>
      <vt:lpstr>Membuat Saluran Pemasukan (Inlet)</vt:lpstr>
      <vt:lpstr>Slide 28</vt:lpstr>
      <vt:lpstr>Membuat Saluran dan  Bak Penampung Limbah (Outlet)</vt:lpstr>
      <vt:lpstr>Memasang Instalasi Biogas</vt:lpstr>
      <vt:lpstr>Memasang Instalasi Biogas</vt:lpstr>
      <vt:lpstr>Memasang Instalasi Biogas</vt:lpstr>
      <vt:lpstr>Memasang Instalasi Biogas (2)</vt:lpstr>
      <vt:lpstr>Memelihara Instalasi Biogas</vt:lpstr>
      <vt:lpstr>Memelihara Instalasi Biogas (2)</vt:lpstr>
      <vt:lpstr>TERIMA KASIH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Membangun Instalasi Biogas dari Fiber Glass </dc:title>
  <dc:creator>EKO H</dc:creator>
  <cp:lastModifiedBy>FKMDN</cp:lastModifiedBy>
  <cp:revision>9</cp:revision>
  <dcterms:created xsi:type="dcterms:W3CDTF">2015-12-17T13:28:09Z</dcterms:created>
  <dcterms:modified xsi:type="dcterms:W3CDTF">2016-12-23T04:45:52Z</dcterms:modified>
</cp:coreProperties>
</file>