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B445-A45E-418E-833D-C597DA362AA1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3158-B870-40C0-9F7B-51F18CA92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B445-A45E-418E-833D-C597DA362AA1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3158-B870-40C0-9F7B-51F18CA92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B445-A45E-418E-833D-C597DA362AA1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3158-B870-40C0-9F7B-51F18CA92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B445-A45E-418E-833D-C597DA362AA1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3158-B870-40C0-9F7B-51F18CA92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B445-A45E-418E-833D-C597DA362AA1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3158-B870-40C0-9F7B-51F18CA92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B445-A45E-418E-833D-C597DA362AA1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3158-B870-40C0-9F7B-51F18CA92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B445-A45E-418E-833D-C597DA362AA1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3158-B870-40C0-9F7B-51F18CA92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B445-A45E-418E-833D-C597DA362AA1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3158-B870-40C0-9F7B-51F18CA92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B445-A45E-418E-833D-C597DA362AA1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3158-B870-40C0-9F7B-51F18CA92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B445-A45E-418E-833D-C597DA362AA1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3158-B870-40C0-9F7B-51F18CA92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B445-A45E-418E-833D-C597DA362AA1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3158-B870-40C0-9F7B-51F18CA92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6B445-A45E-418E-833D-C597DA362AA1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93158-B870-40C0-9F7B-51F18CA92B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BIOPORI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Eko</a:t>
            </a:r>
            <a:r>
              <a:rPr lang="en-US" dirty="0" smtClean="0"/>
              <a:t> </a:t>
            </a:r>
            <a:r>
              <a:rPr lang="en-US" dirty="0" err="1" smtClean="0"/>
              <a:t>Hartini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Lubang</a:t>
            </a:r>
            <a:r>
              <a:rPr lang="en-US" dirty="0" smtClean="0"/>
              <a:t> </a:t>
            </a:r>
            <a:r>
              <a:rPr lang="en-US" dirty="0" err="1" smtClean="0"/>
              <a:t>Biopori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Lubang</a:t>
            </a:r>
            <a:r>
              <a:rPr lang="en-US" dirty="0"/>
              <a:t> </a:t>
            </a:r>
            <a:r>
              <a:rPr lang="en-US" dirty="0" err="1"/>
              <a:t>resapan</a:t>
            </a:r>
            <a:r>
              <a:rPr lang="en-US" dirty="0"/>
              <a:t> </a:t>
            </a:r>
            <a:r>
              <a:rPr lang="en-US" dirty="0" err="1"/>
              <a:t>biopori</a:t>
            </a:r>
            <a:r>
              <a:rPr lang="en-US" dirty="0"/>
              <a:t> (</a:t>
            </a:r>
            <a:r>
              <a:rPr lang="en-US" dirty="0" err="1"/>
              <a:t>LRB</a:t>
            </a:r>
            <a:r>
              <a:rPr lang="en-US" dirty="0"/>
              <a:t>)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ditempat</a:t>
            </a:r>
            <a:r>
              <a:rPr lang="en-US" dirty="0"/>
              <a:t> yang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lalu-lalang</a:t>
            </a:r>
            <a:r>
              <a:rPr lang="en-US" dirty="0"/>
              <a:t> </a:t>
            </a:r>
            <a:r>
              <a:rPr lang="en-US" dirty="0" err="1"/>
              <a:t>orang</a:t>
            </a:r>
            <a:r>
              <a:rPr lang="en-US" dirty="0"/>
              <a:t>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anak-anak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Penempatannya</a:t>
            </a:r>
            <a:r>
              <a:rPr lang="en-US" dirty="0" smtClean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sedemikian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disesuaikan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landscape yang </a:t>
            </a:r>
            <a:r>
              <a:rPr lang="en-US" dirty="0" err="1"/>
              <a:t>ada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Penempatan</a:t>
            </a:r>
            <a:r>
              <a:rPr lang="en-US" dirty="0" smtClean="0"/>
              <a:t> </a:t>
            </a:r>
            <a:r>
              <a:rPr lang="en-US" dirty="0" err="1"/>
              <a:t>LRB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air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alami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berkumpul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air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diarahkan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lubang</a:t>
            </a:r>
            <a:r>
              <a:rPr lang="en-US" dirty="0"/>
              <a:t> </a:t>
            </a:r>
            <a:r>
              <a:rPr lang="en-US" dirty="0" err="1"/>
              <a:t>resapan</a:t>
            </a:r>
            <a:r>
              <a:rPr lang="en-US" dirty="0"/>
              <a:t> </a:t>
            </a:r>
            <a:r>
              <a:rPr lang="en-US" dirty="0" err="1"/>
              <a:t>biopori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Air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diarahkan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alur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lubang</a:t>
            </a:r>
            <a:r>
              <a:rPr lang="en-US" dirty="0"/>
              <a:t> </a:t>
            </a:r>
            <a:r>
              <a:rPr lang="en-US" dirty="0" err="1"/>
              <a:t>resapan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alur</a:t>
            </a:r>
            <a:r>
              <a:rPr lang="en-US" dirty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biopori.com/images/lokasi_dasarsalura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0364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http://www.biopori.com/images/saluran_air_hujan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00364" y="0"/>
            <a:ext cx="3143272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biopori.com/images/lokasi_kelilingpohon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0"/>
            <a:ext cx="3000364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5720" y="4572009"/>
            <a:ext cx="8215370" cy="18466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Gambar</a:t>
            </a:r>
            <a:r>
              <a:rPr lang="en-US" sz="2400" dirty="0"/>
              <a:t> 1. </a:t>
            </a:r>
            <a:r>
              <a:rPr lang="en-US" sz="2400" dirty="0" err="1"/>
              <a:t>LRB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Saluran</a:t>
            </a:r>
            <a:endParaRPr lang="en-US" sz="2400" dirty="0"/>
          </a:p>
          <a:p>
            <a:r>
              <a:rPr lang="en-US" sz="2400" dirty="0" err="1" smtClean="0"/>
              <a:t>Gambar</a:t>
            </a:r>
            <a:r>
              <a:rPr lang="en-US" sz="2400" dirty="0" smtClean="0"/>
              <a:t> 2 </a:t>
            </a:r>
            <a:r>
              <a:rPr lang="en-US" sz="2400" dirty="0" err="1" smtClean="0"/>
              <a:t>Merubah</a:t>
            </a:r>
            <a:r>
              <a:rPr lang="en-US" sz="2400" dirty="0" smtClean="0"/>
              <a:t> </a:t>
            </a:r>
            <a:r>
              <a:rPr lang="en-US" sz="2400" dirty="0" err="1"/>
              <a:t>Saluran</a:t>
            </a:r>
            <a:r>
              <a:rPr lang="en-US" sz="2400" dirty="0"/>
              <a:t> </a:t>
            </a:r>
            <a:r>
              <a:rPr lang="en-US" sz="2400" dirty="0" err="1"/>
              <a:t>Pembuang</a:t>
            </a:r>
            <a:r>
              <a:rPr lang="en-US" sz="2400" dirty="0"/>
              <a:t> Air </a:t>
            </a:r>
            <a:r>
              <a:rPr lang="en-US" sz="2400" dirty="0" err="1"/>
              <a:t>Hujan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Saluran</a:t>
            </a:r>
            <a:r>
              <a:rPr lang="en-US" sz="2400" dirty="0"/>
              <a:t> </a:t>
            </a:r>
            <a:r>
              <a:rPr lang="en-US" sz="2400" dirty="0" err="1"/>
              <a:t>Peresap</a:t>
            </a:r>
            <a:r>
              <a:rPr lang="en-US" sz="2400" dirty="0"/>
              <a:t> Air </a:t>
            </a:r>
            <a:r>
              <a:rPr lang="en-US" sz="2400" dirty="0" err="1"/>
              <a:t>Hujan</a:t>
            </a:r>
            <a:endParaRPr lang="en-US" sz="2400" dirty="0"/>
          </a:p>
          <a:p>
            <a:r>
              <a:rPr lang="en-US" sz="2400" dirty="0" err="1" smtClean="0"/>
              <a:t>Gambar</a:t>
            </a:r>
            <a:r>
              <a:rPr lang="en-US" sz="2400" dirty="0" smtClean="0"/>
              <a:t> </a:t>
            </a:r>
            <a:r>
              <a:rPr lang="en-US" sz="2400" dirty="0"/>
              <a:t>3 </a:t>
            </a:r>
            <a:r>
              <a:rPr lang="en-US" sz="2400" dirty="0" err="1"/>
              <a:t>LRB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Sekeliling</a:t>
            </a:r>
            <a:r>
              <a:rPr lang="en-US" sz="2400" dirty="0"/>
              <a:t> </a:t>
            </a:r>
            <a:r>
              <a:rPr lang="en-US" sz="2400" dirty="0" err="1"/>
              <a:t>Pohon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0" descr="http://www.biopori.com/images/lokasi_btsta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4429124" cy="3286124"/>
          </a:xfrm>
          <a:prstGeom prst="rect">
            <a:avLst/>
          </a:prstGeom>
          <a:noFill/>
        </p:spPr>
      </p:pic>
      <p:pic>
        <p:nvPicPr>
          <p:cNvPr id="2049" name="Picture 71" descr="http://www.biopori.com/images/sampah_taman_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285992"/>
            <a:ext cx="4714876" cy="3357562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71472" y="571480"/>
            <a:ext cx="8229600" cy="1285884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/>
              <a:t>Gambar</a:t>
            </a:r>
            <a:r>
              <a:rPr lang="en-US" dirty="0"/>
              <a:t> 4 . </a:t>
            </a:r>
            <a:r>
              <a:rPr lang="en-US" dirty="0" err="1"/>
              <a:t>LRB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Batas Taman</a:t>
            </a:r>
          </a:p>
          <a:p>
            <a:r>
              <a:rPr lang="en-US" dirty="0" err="1"/>
              <a:t>Gambar</a:t>
            </a:r>
            <a:r>
              <a:rPr lang="en-US" dirty="0"/>
              <a:t> 5 .</a:t>
            </a:r>
            <a:r>
              <a:rPr lang="en-US" dirty="0" err="1"/>
              <a:t>Sampah</a:t>
            </a:r>
            <a:r>
              <a:rPr lang="en-US" dirty="0"/>
              <a:t> Taman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868346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Biopori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4"/>
          </a:xfrm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lvl="0"/>
            <a:r>
              <a:rPr lang="en-US" sz="2400" dirty="0" err="1"/>
              <a:t>Buat</a:t>
            </a:r>
            <a:r>
              <a:rPr lang="en-US" sz="2400" dirty="0"/>
              <a:t> </a:t>
            </a:r>
            <a:r>
              <a:rPr lang="en-US" sz="2400" dirty="0" err="1"/>
              <a:t>lubang</a:t>
            </a:r>
            <a:r>
              <a:rPr lang="en-US" sz="2400" dirty="0"/>
              <a:t> </a:t>
            </a:r>
            <a:r>
              <a:rPr lang="en-US" sz="2400" dirty="0" err="1"/>
              <a:t>silindris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vertikal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tanah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diamter</a:t>
            </a:r>
            <a:r>
              <a:rPr lang="en-US" sz="2400" dirty="0"/>
              <a:t> 10 cm. </a:t>
            </a:r>
            <a:r>
              <a:rPr lang="en-US" sz="2400" dirty="0" err="1"/>
              <a:t>Kedalaman</a:t>
            </a:r>
            <a:r>
              <a:rPr lang="en-US" sz="2400" dirty="0"/>
              <a:t> </a:t>
            </a: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100 cm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melampaui</a:t>
            </a:r>
            <a:r>
              <a:rPr lang="en-US" sz="2400" dirty="0"/>
              <a:t> </a:t>
            </a:r>
            <a:r>
              <a:rPr lang="en-US" sz="2400" dirty="0" err="1"/>
              <a:t>muka</a:t>
            </a:r>
            <a:r>
              <a:rPr lang="en-US" sz="2400" dirty="0"/>
              <a:t> air </a:t>
            </a:r>
            <a:r>
              <a:rPr lang="en-US" sz="2400" dirty="0" err="1"/>
              <a:t>tanah</a:t>
            </a:r>
            <a:r>
              <a:rPr lang="en-US" sz="2400" dirty="0"/>
              <a:t> </a:t>
            </a:r>
            <a:r>
              <a:rPr lang="en-US" sz="2400" dirty="0" err="1"/>
              <a:t>bila</a:t>
            </a:r>
            <a:r>
              <a:rPr lang="en-US" sz="2400" dirty="0"/>
              <a:t> air </a:t>
            </a:r>
            <a:r>
              <a:rPr lang="en-US" sz="2400" dirty="0" err="1"/>
              <a:t>tanahnya</a:t>
            </a:r>
            <a:r>
              <a:rPr lang="en-US" sz="2400" dirty="0"/>
              <a:t> </a:t>
            </a:r>
            <a:r>
              <a:rPr lang="en-US" sz="2400" dirty="0" err="1"/>
              <a:t>dangkal</a:t>
            </a:r>
            <a:r>
              <a:rPr lang="en-US" sz="2400" dirty="0"/>
              <a:t>. </a:t>
            </a:r>
            <a:r>
              <a:rPr lang="en-US" sz="2400" dirty="0" err="1"/>
              <a:t>Jarak</a:t>
            </a:r>
            <a:r>
              <a:rPr lang="en-US" sz="2400" dirty="0"/>
              <a:t> </a:t>
            </a:r>
            <a:r>
              <a:rPr lang="en-US" sz="2400" dirty="0" err="1"/>
              <a:t>antar</a:t>
            </a:r>
            <a:r>
              <a:rPr lang="en-US" sz="2400" dirty="0"/>
              <a:t> </a:t>
            </a:r>
            <a:r>
              <a:rPr lang="en-US" sz="2400" dirty="0" err="1"/>
              <a:t>lubang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50 - 100 cm</a:t>
            </a:r>
          </a:p>
          <a:p>
            <a:pPr lvl="0"/>
            <a:r>
              <a:rPr lang="en-US" sz="2400" dirty="0" err="1"/>
              <a:t>Mulut</a:t>
            </a:r>
            <a:r>
              <a:rPr lang="en-US" sz="2400" dirty="0"/>
              <a:t> </a:t>
            </a:r>
            <a:r>
              <a:rPr lang="en-US" sz="2400" dirty="0" err="1"/>
              <a:t>lubang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diperkuat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semen </a:t>
            </a:r>
            <a:r>
              <a:rPr lang="en-US" sz="2400" dirty="0" err="1"/>
              <a:t>selebar</a:t>
            </a:r>
            <a:r>
              <a:rPr lang="en-US" sz="2400" dirty="0"/>
              <a:t> 2 - 3 cm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tebal</a:t>
            </a:r>
            <a:r>
              <a:rPr lang="en-US" sz="2400" dirty="0"/>
              <a:t> 2 cm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sekeliling</a:t>
            </a:r>
            <a:r>
              <a:rPr lang="en-US" sz="2400" dirty="0"/>
              <a:t> </a:t>
            </a:r>
            <a:r>
              <a:rPr lang="en-US" sz="2400" dirty="0" err="1"/>
              <a:t>mulut</a:t>
            </a:r>
            <a:r>
              <a:rPr lang="en-US" sz="2400" dirty="0"/>
              <a:t> </a:t>
            </a:r>
            <a:r>
              <a:rPr lang="en-US" sz="2400" dirty="0" err="1"/>
              <a:t>lubang</a:t>
            </a:r>
            <a:r>
              <a:rPr lang="en-US" sz="2400" dirty="0"/>
              <a:t>.</a:t>
            </a:r>
          </a:p>
          <a:p>
            <a:pPr lvl="0"/>
            <a:r>
              <a:rPr lang="en-US" sz="2400" dirty="0" err="1"/>
              <a:t>Isi</a:t>
            </a:r>
            <a:r>
              <a:rPr lang="en-US" sz="2400" dirty="0"/>
              <a:t> </a:t>
            </a:r>
            <a:r>
              <a:rPr lang="en-US" sz="2400" dirty="0" err="1"/>
              <a:t>lubang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sampah</a:t>
            </a:r>
            <a:r>
              <a:rPr lang="en-US" sz="2400" dirty="0"/>
              <a:t> </a:t>
            </a:r>
            <a:r>
              <a:rPr lang="en-US" sz="2400" dirty="0" err="1"/>
              <a:t>organik</a:t>
            </a:r>
            <a:r>
              <a:rPr lang="en-US" sz="2400" dirty="0"/>
              <a:t> yang </a:t>
            </a:r>
            <a:r>
              <a:rPr lang="en-US" sz="2400" dirty="0" err="1"/>
              <a:t>berasal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sampah</a:t>
            </a:r>
            <a:r>
              <a:rPr lang="en-US" sz="2400" dirty="0"/>
              <a:t> </a:t>
            </a:r>
            <a:r>
              <a:rPr lang="en-US" sz="2400" dirty="0" err="1"/>
              <a:t>dapur</a:t>
            </a:r>
            <a:r>
              <a:rPr lang="en-US" sz="2400" dirty="0"/>
              <a:t>, </a:t>
            </a:r>
            <a:r>
              <a:rPr lang="en-US" sz="2400" dirty="0" err="1"/>
              <a:t>sisa</a:t>
            </a:r>
            <a:r>
              <a:rPr lang="en-US" sz="2400" dirty="0"/>
              <a:t> </a:t>
            </a:r>
            <a:r>
              <a:rPr lang="en-US" sz="2400" dirty="0" err="1"/>
              <a:t>tanaman</a:t>
            </a:r>
            <a:r>
              <a:rPr lang="en-US" sz="2400" dirty="0"/>
              <a:t>, </a:t>
            </a:r>
            <a:r>
              <a:rPr lang="en-US" sz="2400" dirty="0" err="1"/>
              <a:t>dedaunan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pangkasan</a:t>
            </a:r>
            <a:r>
              <a:rPr lang="en-US" sz="2400" dirty="0"/>
              <a:t> </a:t>
            </a:r>
            <a:r>
              <a:rPr lang="en-US" sz="2400" dirty="0" err="1"/>
              <a:t>rumput</a:t>
            </a:r>
            <a:endParaRPr lang="en-US" sz="2400" dirty="0"/>
          </a:p>
          <a:p>
            <a:pPr lvl="0"/>
            <a:r>
              <a:rPr lang="en-US" sz="2400" dirty="0" err="1"/>
              <a:t>Sampah</a:t>
            </a:r>
            <a:r>
              <a:rPr lang="en-US" sz="2400" dirty="0"/>
              <a:t> </a:t>
            </a:r>
            <a:r>
              <a:rPr lang="en-US" sz="2400" dirty="0" err="1"/>
              <a:t>organik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ditambahkan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lubang</a:t>
            </a:r>
            <a:r>
              <a:rPr lang="en-US" sz="2400" dirty="0"/>
              <a:t> yang </a:t>
            </a:r>
            <a:r>
              <a:rPr lang="en-US" sz="2400" dirty="0" err="1"/>
              <a:t>isinya</a:t>
            </a:r>
            <a:r>
              <a:rPr lang="en-US" sz="2400" dirty="0"/>
              <a:t>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berkurang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menyusut</a:t>
            </a:r>
            <a:r>
              <a:rPr lang="en-US" sz="2400" dirty="0"/>
              <a:t>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proses</a:t>
            </a:r>
            <a:r>
              <a:rPr lang="en-US" sz="2400" dirty="0"/>
              <a:t> </a:t>
            </a:r>
            <a:r>
              <a:rPr lang="en-US" sz="2400" dirty="0" err="1"/>
              <a:t>pelapukan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Kompos</a:t>
            </a:r>
            <a:r>
              <a:rPr lang="en-US" sz="2400" dirty="0"/>
              <a:t> yang </a:t>
            </a:r>
            <a:r>
              <a:rPr lang="en-US" sz="2400" dirty="0" err="1"/>
              <a:t>terbentuk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lubang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diambil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akhir</a:t>
            </a:r>
            <a:r>
              <a:rPr lang="en-US" sz="2400" dirty="0"/>
              <a:t> </a:t>
            </a:r>
            <a:r>
              <a:rPr lang="en-US" sz="2400" dirty="0" err="1"/>
              <a:t>musim</a:t>
            </a:r>
            <a:r>
              <a:rPr lang="en-US" sz="2400" dirty="0"/>
              <a:t> </a:t>
            </a:r>
            <a:r>
              <a:rPr lang="en-US" sz="2400" dirty="0" err="1"/>
              <a:t>kemarau</a:t>
            </a:r>
            <a:r>
              <a:rPr lang="en-US" sz="2400" dirty="0"/>
              <a:t> </a:t>
            </a:r>
            <a:r>
              <a:rPr lang="en-US" sz="2400" dirty="0" err="1"/>
              <a:t>bersamaan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pemeliharaan</a:t>
            </a:r>
            <a:r>
              <a:rPr lang="en-US" sz="2400" dirty="0"/>
              <a:t> </a:t>
            </a:r>
            <a:r>
              <a:rPr lang="en-US" sz="2400" dirty="0" err="1"/>
              <a:t>lubang</a:t>
            </a:r>
            <a:r>
              <a:rPr lang="en-US" sz="2400" dirty="0"/>
              <a:t> </a:t>
            </a:r>
            <a:r>
              <a:rPr lang="en-US" sz="2400" dirty="0" err="1"/>
              <a:t>resapan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Jaga</a:t>
            </a:r>
            <a:r>
              <a:rPr lang="en-US" dirty="0" smtClean="0"/>
              <a:t> </a:t>
            </a:r>
            <a:r>
              <a:rPr lang="en-US" dirty="0" err="1"/>
              <a:t>lubang</a:t>
            </a:r>
            <a:r>
              <a:rPr lang="en-US" dirty="0"/>
              <a:t> </a:t>
            </a:r>
            <a:r>
              <a:rPr lang="en-US" dirty="0" err="1"/>
              <a:t>resapan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teriisi</a:t>
            </a:r>
            <a:r>
              <a:rPr lang="en-US" dirty="0"/>
              <a:t> </a:t>
            </a:r>
            <a:r>
              <a:rPr lang="en-US" dirty="0" err="1"/>
              <a:t>sampah</a:t>
            </a:r>
            <a:r>
              <a:rPr lang="en-US" dirty="0"/>
              <a:t> </a:t>
            </a:r>
            <a:r>
              <a:rPr lang="en-US" dirty="0" err="1"/>
              <a:t>organik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/>
              <a:t>sampah</a:t>
            </a:r>
            <a:r>
              <a:rPr lang="en-US" dirty="0"/>
              <a:t> </a:t>
            </a:r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/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disumbatkan</a:t>
            </a:r>
            <a:r>
              <a:rPr lang="en-US" dirty="0"/>
              <a:t> </a:t>
            </a:r>
            <a:r>
              <a:rPr lang="en-US" dirty="0" err="1"/>
              <a:t>dibagian</a:t>
            </a:r>
            <a:r>
              <a:rPr lang="en-US" dirty="0"/>
              <a:t> </a:t>
            </a:r>
            <a:r>
              <a:rPr lang="en-US" dirty="0" err="1"/>
              <a:t>mulutnya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lubang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berpotensi</a:t>
            </a:r>
            <a:r>
              <a:rPr lang="en-US" dirty="0"/>
              <a:t> </a:t>
            </a:r>
            <a:r>
              <a:rPr lang="en-US" dirty="0" err="1"/>
              <a:t>terisi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material lain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pasir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sampah</a:t>
            </a:r>
            <a:r>
              <a:rPr lang="en-US" dirty="0"/>
              <a:t> yang </a:t>
            </a:r>
            <a:r>
              <a:rPr lang="en-US" dirty="0" err="1"/>
              <a:t>berpotensi</a:t>
            </a:r>
            <a:r>
              <a:rPr lang="en-US" dirty="0"/>
              <a:t> </a:t>
            </a:r>
            <a:r>
              <a:rPr lang="en-US" dirty="0" err="1"/>
              <a:t>bau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diredam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sampah</a:t>
            </a:r>
            <a:r>
              <a:rPr lang="en-US" dirty="0"/>
              <a:t> </a:t>
            </a:r>
            <a:r>
              <a:rPr lang="en-US" dirty="0" err="1"/>
              <a:t>kering</a:t>
            </a:r>
            <a:r>
              <a:rPr lang="en-US" dirty="0"/>
              <a:t> yang </a:t>
            </a:r>
            <a:r>
              <a:rPr lang="en-US" dirty="0" err="1"/>
              <a:t>menyumbat</a:t>
            </a:r>
            <a:r>
              <a:rPr lang="en-US" dirty="0"/>
              <a:t> </a:t>
            </a:r>
            <a:r>
              <a:rPr lang="en-US" dirty="0" err="1"/>
              <a:t>mulut</a:t>
            </a:r>
            <a:r>
              <a:rPr lang="en-US" dirty="0"/>
              <a:t> </a:t>
            </a:r>
            <a:r>
              <a:rPr lang="en-US" dirty="0" err="1"/>
              <a:t>lubang</a:t>
            </a:r>
            <a:r>
              <a:rPr lang="en-US" dirty="0"/>
              <a:t> </a:t>
            </a:r>
            <a:r>
              <a:rPr lang="en-US" dirty="0" err="1"/>
              <a:t>resapan</a:t>
            </a:r>
            <a:r>
              <a:rPr lang="en-US" dirty="0"/>
              <a:t> </a:t>
            </a:r>
            <a:r>
              <a:rPr lang="en-US" dirty="0" err="1"/>
              <a:t>biopori</a:t>
            </a:r>
            <a:r>
              <a:rPr lang="en-US" dirty="0"/>
              <a:t>.</a:t>
            </a:r>
          </a:p>
        </p:txBody>
      </p:sp>
      <p:pic>
        <p:nvPicPr>
          <p:cNvPr id="5" name="Picture 4" descr="http://www.biopori.com/images/lrb_full_smal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2493010" cy="188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biopori.com/images/lrb_full_smal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0"/>
            <a:ext cx="2493010" cy="188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biopori.com/images/lrb_full_smal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0990" y="0"/>
            <a:ext cx="2493010" cy="188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www.biopori.com/images/lrb_full_smal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5984" cy="188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Steps of Installing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</a:t>
            </a:r>
            <a:r>
              <a:rPr lang="en-US" b="1" dirty="0"/>
              <a:t>Small Hole </a:t>
            </a:r>
            <a:r>
              <a:rPr lang="en-US" b="1" dirty="0" err="1"/>
              <a:t>Biopore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190" y="1600200"/>
            <a:ext cx="3757610" cy="4614882"/>
          </a:xfrm>
          <a:ln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r>
              <a:rPr lang="en-US" dirty="0"/>
              <a:t>Select location where overland flow tends to converge, or dig a furrow to direct overland flow into the hole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://w.purwakusuma.staff.ipb.ac.id/files/2012/03/1_buat_alur_aliran_ai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428628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3400420" cy="5697559"/>
          </a:xfrm>
          <a:ln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/>
              <a:t>Drill a pit hole at the bottom of furrow using “</a:t>
            </a:r>
            <a:r>
              <a:rPr lang="en-US" dirty="0" err="1" smtClean="0"/>
              <a:t>biopori</a:t>
            </a:r>
            <a:r>
              <a:rPr lang="en-US" dirty="0" smtClean="0"/>
              <a:t>” auger up to maximum 100 cm depth or above water table if water table is shallow.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://w.purwakusuma.staff.ipb.ac.id/files/2012/03/2_buat_lubang_didasaralu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28604"/>
            <a:ext cx="457203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428605"/>
            <a:ext cx="8229600" cy="1214446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/>
              <a:t>When necessary, plug the most upper part of the hole with a hollow protection cap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http://w.purwakusuma.staff.ipb.ac.id/files/2012/03/3_pasang_penguatbibirlubang_jikadiperluka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464347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.purwakusuma.staff.ipb.ac.id/files/2012/03/4_lubangresapanbiopori_dengan_penguatbibirluban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85926"/>
            <a:ext cx="450056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86322"/>
            <a:ext cx="8229600" cy="1339841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Soon, fill up the hole with solid organic waste</a:t>
            </a:r>
          </a:p>
          <a:p>
            <a:endParaRPr lang="en-US" dirty="0"/>
          </a:p>
        </p:txBody>
      </p:sp>
      <p:pic>
        <p:nvPicPr>
          <p:cNvPr id="4" name="Picture 3" descr="http://w.purwakusuma.staff.ipb.ac.id/files/2012/03/5_segeraisi_lubang_dengan_sampahorganik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464347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.purwakusuma.staff.ipb.ac.id/files/2012/03/6_lubang_resapan_biopori_dengan_sampahorganikdidalamny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71480"/>
            <a:ext cx="45720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JUMLAH</a:t>
            </a:r>
            <a:r>
              <a:rPr lang="en-US" b="1" dirty="0" smtClean="0"/>
              <a:t> </a:t>
            </a:r>
            <a:r>
              <a:rPr lang="en-US" b="1" dirty="0" err="1"/>
              <a:t>LRB</a:t>
            </a:r>
            <a:r>
              <a:rPr lang="en-US" b="1" dirty="0"/>
              <a:t> YANG </a:t>
            </a:r>
            <a:r>
              <a:rPr lang="en-US" b="1" dirty="0" err="1"/>
              <a:t>DISARANKAN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LRB</a:t>
            </a:r>
            <a:r>
              <a:rPr lang="en-US" dirty="0"/>
              <a:t> =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hujan</a:t>
            </a:r>
            <a:r>
              <a:rPr lang="en-US" dirty="0"/>
              <a:t>(mm/jam) x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kedap</a:t>
            </a:r>
            <a:r>
              <a:rPr lang="en-US" dirty="0"/>
              <a:t> (</a:t>
            </a:r>
            <a:r>
              <a:rPr lang="en-US" dirty="0" err="1"/>
              <a:t>m</a:t>
            </a:r>
            <a:r>
              <a:rPr lang="en-US" baseline="30000" dirty="0" err="1"/>
              <a:t>2</a:t>
            </a:r>
            <a:r>
              <a:rPr lang="en-US" dirty="0"/>
              <a:t>) / </a:t>
            </a:r>
            <a:r>
              <a:rPr lang="en-US" dirty="0" err="1"/>
              <a:t>Laju</a:t>
            </a:r>
            <a:r>
              <a:rPr lang="en-US" dirty="0"/>
              <a:t> </a:t>
            </a:r>
            <a:r>
              <a:rPr lang="en-US" dirty="0" err="1"/>
              <a:t>Peresapan</a:t>
            </a:r>
            <a:r>
              <a:rPr lang="en-US" dirty="0"/>
              <a:t> Air per </a:t>
            </a:r>
            <a:r>
              <a:rPr lang="en-US" dirty="0" err="1"/>
              <a:t>Lubang</a:t>
            </a:r>
            <a:r>
              <a:rPr lang="en-US" dirty="0"/>
              <a:t> (liter/jam)</a:t>
            </a:r>
          </a:p>
          <a:p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hujan</a:t>
            </a:r>
            <a:r>
              <a:rPr lang="en-US" dirty="0"/>
              <a:t> 50 mm/jam (</a:t>
            </a:r>
            <a:r>
              <a:rPr lang="en-US" dirty="0" err="1"/>
              <a:t>hujan</a:t>
            </a:r>
            <a:r>
              <a:rPr lang="en-US" dirty="0"/>
              <a:t> </a:t>
            </a:r>
            <a:r>
              <a:rPr lang="en-US" dirty="0" err="1"/>
              <a:t>lebat</a:t>
            </a:r>
            <a:r>
              <a:rPr lang="en-US" dirty="0"/>
              <a:t>),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laju</a:t>
            </a:r>
            <a:r>
              <a:rPr lang="en-US" dirty="0"/>
              <a:t> </a:t>
            </a:r>
            <a:r>
              <a:rPr lang="en-US" dirty="0" err="1"/>
              <a:t>peresapan</a:t>
            </a:r>
            <a:r>
              <a:rPr lang="en-US" dirty="0"/>
              <a:t> air </a:t>
            </a:r>
            <a:r>
              <a:rPr lang="en-US" dirty="0" err="1"/>
              <a:t>perlubang</a:t>
            </a:r>
            <a:r>
              <a:rPr lang="en-US" dirty="0"/>
              <a:t> 3 liter/</a:t>
            </a:r>
            <a:r>
              <a:rPr lang="en-US" dirty="0" err="1"/>
              <a:t>menit</a:t>
            </a:r>
            <a:r>
              <a:rPr lang="en-US" dirty="0"/>
              <a:t> (180 liter/jam) </a:t>
            </a:r>
            <a:r>
              <a:rPr lang="en-US" dirty="0" err="1"/>
              <a:t>pada</a:t>
            </a:r>
            <a:r>
              <a:rPr lang="en-US" dirty="0"/>
              <a:t> 100 </a:t>
            </a:r>
            <a:r>
              <a:rPr lang="en-US" dirty="0" err="1"/>
              <a:t>m</a:t>
            </a:r>
            <a:r>
              <a:rPr lang="en-US" baseline="30000" dirty="0" err="1"/>
              <a:t>2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kedap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(50 x 100) / 180 = 28 </a:t>
            </a:r>
            <a:r>
              <a:rPr lang="en-US" dirty="0" err="1"/>
              <a:t>lubang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pPr lvl="0"/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Lubang</a:t>
            </a:r>
            <a:r>
              <a:rPr lang="en-US" dirty="0" smtClean="0"/>
              <a:t> </a:t>
            </a:r>
            <a:r>
              <a:rPr lang="en-US" dirty="0" err="1" smtClean="0"/>
              <a:t>Resapan</a:t>
            </a:r>
            <a:r>
              <a:rPr lang="en-US" dirty="0" smtClean="0"/>
              <a:t> </a:t>
            </a:r>
            <a:r>
              <a:rPr lang="en-US" dirty="0" err="1" smtClean="0"/>
              <a:t>Biopori</a:t>
            </a:r>
            <a:r>
              <a:rPr lang="en-US" dirty="0" smtClean="0"/>
              <a:t> (</a:t>
            </a:r>
            <a:r>
              <a:rPr lang="en-US" dirty="0" err="1" smtClean="0"/>
              <a:t>LRB</a:t>
            </a:r>
            <a:r>
              <a:rPr lang="en-US" dirty="0" smtClean="0"/>
              <a:t>)</a:t>
            </a:r>
          </a:p>
          <a:p>
            <a:pPr lvl="0"/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LRB</a:t>
            </a:r>
            <a:endParaRPr lang="en-US" dirty="0" smtClean="0"/>
          </a:p>
          <a:p>
            <a:pPr lvl="0"/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LRB</a:t>
            </a:r>
            <a:endParaRPr lang="en-US" dirty="0" smtClean="0"/>
          </a:p>
          <a:p>
            <a:r>
              <a:rPr lang="en-US" dirty="0" err="1" smtClean="0"/>
              <a:t>Perawatan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Pemanenan</a:t>
            </a:r>
            <a:r>
              <a:rPr lang="en-US" dirty="0" smtClean="0"/>
              <a:t> </a:t>
            </a:r>
            <a:r>
              <a:rPr lang="en-US" dirty="0" err="1" smtClean="0"/>
              <a:t>LRB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Biopori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r>
              <a:rPr lang="en-US" dirty="0" err="1" smtClean="0"/>
              <a:t>Biopori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lubang-lubang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dalam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tanah</a:t>
            </a:r>
            <a:r>
              <a:rPr lang="en-US" dirty="0"/>
              <a:t> yang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akibat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berbagai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akitifitas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organisma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dalamnya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seperti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cacing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perakaran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tanaman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rayap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dan</a:t>
            </a:r>
            <a:r>
              <a:rPr lang="en-US" dirty="0">
                <a:solidFill>
                  <a:srgbClr val="FF0000"/>
                </a:solidFill>
              </a:rPr>
              <a:t> fauna </a:t>
            </a:r>
            <a:r>
              <a:rPr lang="en-US" dirty="0" err="1">
                <a:solidFill>
                  <a:srgbClr val="FF0000"/>
                </a:solidFill>
              </a:rPr>
              <a:t>tanah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lainya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Lubang-lubang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terisi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berlalunya</a:t>
            </a:r>
            <a:r>
              <a:rPr lang="en-US" dirty="0"/>
              <a:t> air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2982915"/>
          </a:xfrm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lubang</a:t>
            </a:r>
            <a:r>
              <a:rPr lang="en-US" dirty="0"/>
              <a:t> yang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cacing</a:t>
            </a:r>
            <a:r>
              <a:rPr lang="en-US" dirty="0"/>
              <a:t> (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lingkaran</a:t>
            </a:r>
            <a:r>
              <a:rPr lang="en-US" dirty="0"/>
              <a:t> </a:t>
            </a:r>
            <a:r>
              <a:rPr lang="en-US" dirty="0" err="1"/>
              <a:t>kuning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lubang</a:t>
            </a:r>
            <a:r>
              <a:rPr lang="en-US" dirty="0"/>
              <a:t> yang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aktifitas</a:t>
            </a:r>
            <a:r>
              <a:rPr lang="en-US" dirty="0"/>
              <a:t> </a:t>
            </a:r>
            <a:r>
              <a:rPr lang="en-US" dirty="0" err="1"/>
              <a:t>akar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 (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lingkaran</a:t>
            </a:r>
            <a:r>
              <a:rPr lang="en-US" dirty="0"/>
              <a:t> </a:t>
            </a:r>
            <a:r>
              <a:rPr lang="en-US" dirty="0" err="1"/>
              <a:t>kuning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).</a:t>
            </a:r>
          </a:p>
        </p:txBody>
      </p:sp>
      <p:pic>
        <p:nvPicPr>
          <p:cNvPr id="4" name="Picture 3" descr="http://www.biopori.com/images/img_biopori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8209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biopori.com/images/diagram_biopori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0825" y="0"/>
            <a:ext cx="3813175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6182" y="285728"/>
            <a:ext cx="4929222" cy="6215106"/>
          </a:xfrm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err="1"/>
              <a:t>Lubang</a:t>
            </a:r>
            <a:r>
              <a:rPr lang="en-US" dirty="0"/>
              <a:t> </a:t>
            </a:r>
            <a:r>
              <a:rPr lang="en-US" dirty="0" err="1"/>
              <a:t>resapan</a:t>
            </a:r>
            <a:r>
              <a:rPr lang="en-US" dirty="0"/>
              <a:t> </a:t>
            </a:r>
            <a:r>
              <a:rPr lang="en-US" dirty="0" err="1"/>
              <a:t>biopori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lubang</a:t>
            </a:r>
            <a:r>
              <a:rPr lang="en-US" dirty="0"/>
              <a:t> </a:t>
            </a:r>
            <a:r>
              <a:rPr lang="en-US" dirty="0" err="1"/>
              <a:t>silindris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vertikal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diameter 10 cm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kedalaman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100 cm,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air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dangkal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melebihi</a:t>
            </a:r>
            <a:r>
              <a:rPr lang="en-US" dirty="0"/>
              <a:t> </a:t>
            </a:r>
            <a:r>
              <a:rPr lang="en-US" dirty="0" err="1"/>
              <a:t>kedalaman</a:t>
            </a:r>
            <a:r>
              <a:rPr lang="en-US" dirty="0"/>
              <a:t> </a:t>
            </a:r>
            <a:r>
              <a:rPr lang="en-US" dirty="0" err="1"/>
              <a:t>muka</a:t>
            </a:r>
            <a:r>
              <a:rPr lang="en-US" dirty="0"/>
              <a:t> air </a:t>
            </a:r>
            <a:r>
              <a:rPr lang="en-US" dirty="0" err="1" smtClean="0"/>
              <a:t>tanah</a:t>
            </a:r>
            <a:endParaRPr lang="en-US" dirty="0"/>
          </a:p>
        </p:txBody>
      </p:sp>
      <p:pic>
        <p:nvPicPr>
          <p:cNvPr id="4" name="Picture 3" descr="http://www.biopori.com/images/lubang_resapa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21471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7163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dirty="0" err="1" smtClean="0">
                <a:solidFill>
                  <a:srgbClr val="FF0000"/>
                </a:solidFill>
              </a:rPr>
              <a:t>Lubang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resapan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biopori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adalah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teknologi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tepat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guna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ramah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lingkungan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untuk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mengatasi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banjir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err="1" smtClean="0">
                <a:solidFill>
                  <a:srgbClr val="FF0000"/>
                </a:solidFill>
              </a:rPr>
              <a:t>dengan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cara</a:t>
            </a:r>
            <a:r>
              <a:rPr lang="en-US" sz="3200" dirty="0" smtClean="0">
                <a:solidFill>
                  <a:srgbClr val="FF0000"/>
                </a:solidFill>
              </a:rPr>
              <a:t> :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resapan</a:t>
            </a:r>
            <a:r>
              <a:rPr lang="en-US" dirty="0"/>
              <a:t> air, </a:t>
            </a:r>
            <a:endParaRPr lang="en-US" dirty="0" smtClean="0"/>
          </a:p>
          <a:p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/>
              <a:t>sampah</a:t>
            </a:r>
            <a:r>
              <a:rPr lang="en-US" dirty="0"/>
              <a:t> </a:t>
            </a:r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kompos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emisi</a:t>
            </a:r>
            <a:r>
              <a:rPr lang="en-US" dirty="0"/>
              <a:t> gas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kaca</a:t>
            </a:r>
            <a:r>
              <a:rPr lang="en-US" dirty="0"/>
              <a:t> (CO2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metan</a:t>
            </a:r>
            <a:r>
              <a:rPr lang="en-US" dirty="0"/>
              <a:t>), </a:t>
            </a:r>
            <a:endParaRPr lang="en-US" dirty="0" smtClean="0"/>
          </a:p>
          <a:p>
            <a:r>
              <a:rPr lang="en-US" dirty="0" err="1" smtClean="0"/>
              <a:t>Memanfaatkan</a:t>
            </a:r>
            <a:r>
              <a:rPr lang="en-US" dirty="0" smtClean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fauna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akar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/>
              <a:t>ditimbulkan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genangan</a:t>
            </a:r>
            <a:r>
              <a:rPr lang="en-US" dirty="0"/>
              <a:t> air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demam</a:t>
            </a:r>
            <a:r>
              <a:rPr lang="en-US" dirty="0"/>
              <a:t> </a:t>
            </a:r>
            <a:r>
              <a:rPr lang="en-US" dirty="0" err="1"/>
              <a:t>berdarah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malaria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http://www.biopori.com/images/keunggulan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Biopori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r>
              <a:rPr lang="en-US" b="1" dirty="0" err="1"/>
              <a:t>Meningkatkan</a:t>
            </a:r>
            <a:r>
              <a:rPr lang="en-US" b="1" dirty="0"/>
              <a:t> </a:t>
            </a:r>
            <a:r>
              <a:rPr lang="en-US" b="1" dirty="0" err="1"/>
              <a:t>Daya</a:t>
            </a:r>
            <a:r>
              <a:rPr lang="en-US" b="1" dirty="0"/>
              <a:t> </a:t>
            </a:r>
            <a:r>
              <a:rPr lang="en-US" b="1" dirty="0" err="1"/>
              <a:t>Resapan</a:t>
            </a:r>
            <a:r>
              <a:rPr lang="en-US" b="1" dirty="0"/>
              <a:t> </a:t>
            </a:r>
            <a:r>
              <a:rPr lang="en-US" b="1" dirty="0" smtClean="0"/>
              <a:t>Air</a:t>
            </a:r>
          </a:p>
          <a:p>
            <a:r>
              <a:rPr lang="en-US" b="1" dirty="0" err="1"/>
              <a:t>Mengubah</a:t>
            </a:r>
            <a:r>
              <a:rPr lang="en-US" b="1" dirty="0"/>
              <a:t> </a:t>
            </a:r>
            <a:r>
              <a:rPr lang="en-US" b="1" dirty="0" err="1"/>
              <a:t>Sampah</a:t>
            </a:r>
            <a:r>
              <a:rPr lang="en-US" b="1" dirty="0"/>
              <a:t> </a:t>
            </a:r>
            <a:r>
              <a:rPr lang="en-US" b="1" dirty="0" err="1"/>
              <a:t>Organik</a:t>
            </a:r>
            <a:r>
              <a:rPr lang="en-US" b="1" dirty="0"/>
              <a:t> </a:t>
            </a:r>
            <a:r>
              <a:rPr lang="en-US" b="1" dirty="0" err="1"/>
              <a:t>Menjadi</a:t>
            </a:r>
            <a:r>
              <a:rPr lang="en-US" b="1" dirty="0"/>
              <a:t> </a:t>
            </a:r>
            <a:r>
              <a:rPr lang="en-US" b="1" dirty="0" err="1"/>
              <a:t>Kompos</a:t>
            </a:r>
            <a:endParaRPr lang="en-US" dirty="0"/>
          </a:p>
          <a:p>
            <a:r>
              <a:rPr lang="en-US" b="1" dirty="0" err="1"/>
              <a:t>Memanfaatkan</a:t>
            </a:r>
            <a:r>
              <a:rPr lang="en-US" b="1" dirty="0"/>
              <a:t> Fauna Tanah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Akar</a:t>
            </a:r>
            <a:r>
              <a:rPr lang="en-US" b="1" dirty="0"/>
              <a:t> </a:t>
            </a:r>
            <a:r>
              <a:rPr lang="en-US" b="1" dirty="0" err="1"/>
              <a:t>Tanaman</a:t>
            </a:r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BIOPORI</a:t>
            </a:r>
            <a:endParaRPr lang="en-US" dirty="0"/>
          </a:p>
        </p:txBody>
      </p:sp>
      <p:pic>
        <p:nvPicPr>
          <p:cNvPr id="4" name="Content Placeholder 3" descr="http://www.biopori.com/images/bor_lrb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18015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43174" y="2362794"/>
            <a:ext cx="1714512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Gambar</a:t>
            </a:r>
            <a:r>
              <a:rPr lang="en-US" dirty="0"/>
              <a:t> 1. </a:t>
            </a:r>
            <a:r>
              <a:rPr lang="en-US" dirty="0" err="1"/>
              <a:t>Bor</a:t>
            </a:r>
            <a:r>
              <a:rPr lang="en-US" dirty="0"/>
              <a:t> </a:t>
            </a:r>
            <a:r>
              <a:rPr lang="en-US" dirty="0" err="1"/>
              <a:t>LRB</a:t>
            </a:r>
            <a:r>
              <a:rPr lang="en-US" dirty="0"/>
              <a:t> Type </a:t>
            </a:r>
            <a:r>
              <a:rPr lang="en-US" dirty="0" err="1"/>
              <a:t>L01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2285992"/>
            <a:ext cx="4143404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Bor</a:t>
            </a:r>
            <a:r>
              <a:rPr lang="en-US" dirty="0"/>
              <a:t> Type </a:t>
            </a:r>
            <a:r>
              <a:rPr lang="en-US" dirty="0" err="1"/>
              <a:t>L01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besi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: </a:t>
            </a:r>
            <a:r>
              <a:rPr lang="en-US" dirty="0" err="1"/>
              <a:t>panjang</a:t>
            </a:r>
            <a:r>
              <a:rPr lang="en-US" dirty="0"/>
              <a:t> 120 cm </a:t>
            </a:r>
            <a:r>
              <a:rPr lang="en-US" dirty="0" err="1"/>
              <a:t>dan</a:t>
            </a:r>
            <a:r>
              <a:rPr lang="en-US" dirty="0"/>
              <a:t> diameter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bor</a:t>
            </a:r>
            <a:r>
              <a:rPr lang="en-US" dirty="0"/>
              <a:t> 10 cm.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tangkai</a:t>
            </a:r>
            <a:r>
              <a:rPr lang="en-US" dirty="0"/>
              <a:t> 40 cm.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679</Words>
  <Application>Microsoft Office PowerPoint</Application>
  <PresentationFormat>On-screen Show (4:3)</PresentationFormat>
  <Paragraphs>51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TEKNOLOGI BIOPORI</vt:lpstr>
      <vt:lpstr>POKOK BAHASAN</vt:lpstr>
      <vt:lpstr>Pengertian Biopori</vt:lpstr>
      <vt:lpstr>Slide 4</vt:lpstr>
      <vt:lpstr>Slide 5</vt:lpstr>
      <vt:lpstr>Lubang resapan biopori adalah teknologi tepat guna dan ramah lingkungan untuk mengatasi banjir dengan cara :</vt:lpstr>
      <vt:lpstr>Slide 7</vt:lpstr>
      <vt:lpstr>Manfaat Biopori</vt:lpstr>
      <vt:lpstr>ALAT BIOPORI</vt:lpstr>
      <vt:lpstr>Lokasi Lubang Biopori</vt:lpstr>
      <vt:lpstr>Slide 11</vt:lpstr>
      <vt:lpstr>Slide 12</vt:lpstr>
      <vt:lpstr>Teknik Pembuatan Biopori</vt:lpstr>
      <vt:lpstr>Slide 14</vt:lpstr>
      <vt:lpstr>Steps of Installing  the Small Hole Biopore</vt:lpstr>
      <vt:lpstr>Slide 16</vt:lpstr>
      <vt:lpstr>Slide 17</vt:lpstr>
      <vt:lpstr>Slide 18</vt:lpstr>
      <vt:lpstr> JUMLAH LRB YANG DISARANKAN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TEKNOLOGI BIOPORI</dc:title>
  <dc:creator>EKO H</dc:creator>
  <cp:lastModifiedBy>EKO H</cp:lastModifiedBy>
  <cp:revision>2</cp:revision>
  <dcterms:created xsi:type="dcterms:W3CDTF">2015-12-17T15:33:20Z</dcterms:created>
  <dcterms:modified xsi:type="dcterms:W3CDTF">2015-12-17T16:20:19Z</dcterms:modified>
</cp:coreProperties>
</file>