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0500-5182-4F82-84E5-4B4A4A950684}" type="datetimeFigureOut">
              <a:rPr lang="id-ID" smtClean="0"/>
              <a:pPr/>
              <a:t>21/09/2017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82CC-4F78-4DEC-8C0A-2D0D019D4F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0500-5182-4F82-84E5-4B4A4A950684}" type="datetimeFigureOut">
              <a:rPr lang="id-ID" smtClean="0"/>
              <a:pPr/>
              <a:t>21/09/2017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82CC-4F78-4DEC-8C0A-2D0D019D4F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0500-5182-4F82-84E5-4B4A4A950684}" type="datetimeFigureOut">
              <a:rPr lang="id-ID" smtClean="0"/>
              <a:pPr/>
              <a:t>21/09/2017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82CC-4F78-4DEC-8C0A-2D0D019D4F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0500-5182-4F82-84E5-4B4A4A950684}" type="datetimeFigureOut">
              <a:rPr lang="id-ID" smtClean="0"/>
              <a:pPr/>
              <a:t>21/09/2017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82CC-4F78-4DEC-8C0A-2D0D019D4F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0500-5182-4F82-84E5-4B4A4A950684}" type="datetimeFigureOut">
              <a:rPr lang="id-ID" smtClean="0"/>
              <a:pPr/>
              <a:t>21/09/2017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82CC-4F78-4DEC-8C0A-2D0D019D4F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0500-5182-4F82-84E5-4B4A4A950684}" type="datetimeFigureOut">
              <a:rPr lang="id-ID" smtClean="0"/>
              <a:pPr/>
              <a:t>21/09/2017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82CC-4F78-4DEC-8C0A-2D0D019D4F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0500-5182-4F82-84E5-4B4A4A950684}" type="datetimeFigureOut">
              <a:rPr lang="id-ID" smtClean="0"/>
              <a:pPr/>
              <a:t>21/09/2017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82CC-4F78-4DEC-8C0A-2D0D019D4F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0500-5182-4F82-84E5-4B4A4A950684}" type="datetimeFigureOut">
              <a:rPr lang="id-ID" smtClean="0"/>
              <a:pPr/>
              <a:t>21/09/2017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82CC-4F78-4DEC-8C0A-2D0D019D4F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0500-5182-4F82-84E5-4B4A4A950684}" type="datetimeFigureOut">
              <a:rPr lang="id-ID" smtClean="0"/>
              <a:pPr/>
              <a:t>21/09/2017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82CC-4F78-4DEC-8C0A-2D0D019D4F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0500-5182-4F82-84E5-4B4A4A950684}" type="datetimeFigureOut">
              <a:rPr lang="id-ID" smtClean="0"/>
              <a:pPr/>
              <a:t>21/09/2017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82CC-4F78-4DEC-8C0A-2D0D019D4F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0500-5182-4F82-84E5-4B4A4A950684}" type="datetimeFigureOut">
              <a:rPr lang="id-ID" smtClean="0"/>
              <a:pPr/>
              <a:t>21/09/2017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82CC-4F78-4DEC-8C0A-2D0D019D4F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40500-5182-4F82-84E5-4B4A4A950684}" type="datetimeFigureOut">
              <a:rPr lang="id-ID" smtClean="0"/>
              <a:pPr/>
              <a:t>21/09/2017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782CC-4F78-4DEC-8C0A-2D0D019D4FF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TOKSIKOLOGI LINGKUNGAN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Eko Hartini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FAKTOR_FAKTOR YG MEMPENGARUHI TOKSISITAS DALAM LINGKUNGAN (TM-14)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Faktor Biotik</a:t>
            </a:r>
          </a:p>
          <a:p>
            <a:r>
              <a:rPr lang="id-ID" dirty="0" smtClean="0"/>
              <a:t>Faktor Abiotik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7772400" cy="91759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id-ID" dirty="0" smtClean="0">
                <a:solidFill>
                  <a:schemeClr val="bg1"/>
                </a:solidFill>
              </a:rPr>
              <a:t>Pengertian Toksikologi Lingkungan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85926"/>
            <a:ext cx="7772400" cy="3143272"/>
          </a:xfrm>
        </p:spPr>
        <p:txBody>
          <a:bodyPr/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toksikologi</a:t>
            </a:r>
            <a:r>
              <a:rPr lang="en-US" dirty="0" smtClean="0"/>
              <a:t> yang </a:t>
            </a:r>
            <a:r>
              <a:rPr lang="en-US" dirty="0" err="1" smtClean="0"/>
              <a:t>menaruh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</a:t>
            </a:r>
            <a:r>
              <a:rPr lang="id-ID" dirty="0" smtClean="0"/>
              <a:t>emua bahan beracun yang masuk ke lingkungan sehingga kualitas lingkungan menjadi bertambah buruk</a:t>
            </a:r>
          </a:p>
          <a:p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7772400" cy="917596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id-ID" dirty="0" smtClean="0">
                <a:solidFill>
                  <a:schemeClr val="bg1"/>
                </a:solidFill>
              </a:rPr>
              <a:t>Pengertian – Pengertian.......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85926"/>
            <a:ext cx="7772400" cy="400052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TOKSIN/RACUN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relative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mengganggu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id-ID" dirty="0" smtClean="0"/>
          </a:p>
          <a:p>
            <a:pPr lvl="0"/>
            <a:r>
              <a:rPr lang="en-US" dirty="0" smtClean="0"/>
              <a:t>XENOBIOTIK</a:t>
            </a:r>
            <a:br>
              <a:rPr lang="en-US" dirty="0" smtClean="0"/>
            </a:b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sebutan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yang </a:t>
            </a:r>
            <a:r>
              <a:rPr lang="en-US" dirty="0" err="1" smtClean="0"/>
              <a:t>asing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, </a:t>
            </a:r>
            <a:r>
              <a:rPr lang="en-US" dirty="0" err="1" smtClean="0"/>
              <a:t>Mis</a:t>
            </a:r>
            <a:r>
              <a:rPr lang="en-US" dirty="0" smtClean="0"/>
              <a:t>: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,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endParaRPr lang="id-ID" dirty="0" smtClean="0"/>
          </a:p>
          <a:p>
            <a:pPr lvl="0"/>
            <a:r>
              <a:rPr lang="fi-FI" dirty="0" smtClean="0"/>
              <a:t>TOKSISITAS</a:t>
            </a:r>
            <a:br>
              <a:rPr lang="fi-FI" dirty="0" smtClean="0"/>
            </a:br>
            <a:r>
              <a:rPr lang="fi-FI" dirty="0" smtClean="0"/>
              <a:t>Yaitu kemampuan suatu zat untuk menimbulkan kerusakan pada organ tubuh suatu organisme</a:t>
            </a:r>
            <a:endParaRPr lang="id-ID" dirty="0" smtClean="0"/>
          </a:p>
          <a:p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7772400" cy="917596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id-ID" dirty="0" smtClean="0">
                <a:solidFill>
                  <a:schemeClr val="bg1"/>
                </a:solidFill>
              </a:rPr>
              <a:t>Pengertian – Pengertian.......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85926"/>
            <a:ext cx="7772400" cy="4000528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dirty="0" smtClean="0"/>
              <a:t>DOSIS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xenobiotik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tubuh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endParaRPr lang="id-ID" sz="2400" dirty="0" smtClean="0"/>
          </a:p>
          <a:p>
            <a:pPr lvl="0"/>
            <a:r>
              <a:rPr lang="en-US" sz="2400" dirty="0" smtClean="0"/>
              <a:t>LD50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zat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dosis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kematian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50 % </a:t>
            </a:r>
            <a:r>
              <a:rPr lang="en-US" sz="2400" dirty="0" err="1" smtClean="0"/>
              <a:t>binatang</a:t>
            </a:r>
            <a:r>
              <a:rPr lang="en-US" sz="2400" dirty="0" smtClean="0"/>
              <a:t> </a:t>
            </a:r>
            <a:r>
              <a:rPr lang="en-US" sz="2400" dirty="0" err="1" smtClean="0"/>
              <a:t>percobaan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spesies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terpapar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zat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endParaRPr lang="id-ID" sz="2400" dirty="0" smtClean="0"/>
          </a:p>
          <a:p>
            <a:pPr lvl="0"/>
            <a:r>
              <a:rPr lang="en-US" sz="2400" dirty="0" smtClean="0"/>
              <a:t>ED50 (</a:t>
            </a:r>
            <a:r>
              <a:rPr lang="en-US" sz="2400" dirty="0" err="1" smtClean="0"/>
              <a:t>efektif</a:t>
            </a:r>
            <a:r>
              <a:rPr lang="en-US" sz="2400" dirty="0" smtClean="0"/>
              <a:t> </a:t>
            </a:r>
            <a:r>
              <a:rPr lang="en-US" sz="2400" dirty="0" err="1" smtClean="0"/>
              <a:t>dosis</a:t>
            </a:r>
            <a:r>
              <a:rPr lang="en-US" sz="2400" dirty="0" smtClean="0"/>
              <a:t>)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dosis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menimbulkan</a:t>
            </a:r>
            <a:r>
              <a:rPr lang="en-US" sz="2400" dirty="0" smtClean="0"/>
              <a:t> </a:t>
            </a:r>
            <a:r>
              <a:rPr lang="en-US" sz="2400" dirty="0" err="1" smtClean="0"/>
              <a:t>efek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 </a:t>
            </a:r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kematian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50 % </a:t>
            </a:r>
            <a:r>
              <a:rPr lang="en-US" sz="2400" dirty="0" err="1" smtClean="0"/>
              <a:t>binatang</a:t>
            </a:r>
            <a:r>
              <a:rPr lang="en-US" sz="2400" dirty="0" smtClean="0"/>
              <a:t> </a:t>
            </a:r>
            <a:r>
              <a:rPr lang="en-US" sz="2400" dirty="0" err="1" smtClean="0"/>
              <a:t>percobaan</a:t>
            </a:r>
            <a:endParaRPr lang="id-ID" sz="2400" dirty="0" smtClean="0"/>
          </a:p>
          <a:p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7772400" cy="917596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id-ID" dirty="0" smtClean="0">
                <a:solidFill>
                  <a:schemeClr val="bg1"/>
                </a:solidFill>
              </a:rPr>
              <a:t>Pengertian – Pengertian.......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85926"/>
            <a:ext cx="7772400" cy="4000528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HUBUNGAN DOSIS DAN EFEK (Dose-Effect Relationship)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Yaitu hubungan antara dosis dengan efek yang terjadi pada manusia</a:t>
            </a:r>
          </a:p>
          <a:p>
            <a:pPr lvl="0"/>
            <a:r>
              <a:rPr lang="en-US" dirty="0" smtClean="0"/>
              <a:t>DOSE RESPONSE RELATIONSHIP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prosentase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/</a:t>
            </a:r>
            <a:r>
              <a:rPr lang="en-US" dirty="0" err="1" smtClean="0"/>
              <a:t>spesifik</a:t>
            </a:r>
            <a:endParaRPr lang="id-ID" dirty="0" smtClean="0"/>
          </a:p>
          <a:p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7772400" cy="917596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id-ID" dirty="0" smtClean="0">
                <a:solidFill>
                  <a:schemeClr val="bg1"/>
                </a:solidFill>
              </a:rPr>
              <a:t>Pengertian – Pengertian.......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85926"/>
            <a:ext cx="7772400" cy="400052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MASA LATEN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Yaitu waktu antara pemaparan pertama dengan timbulnya gejala/respon</a:t>
            </a:r>
          </a:p>
          <a:p>
            <a:pPr lvl="0"/>
            <a:r>
              <a:rPr lang="en-US" dirty="0" smtClean="0"/>
              <a:t>EFEK ADITIF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mengkuatkan</a:t>
            </a:r>
            <a:endParaRPr lang="id-ID" dirty="0" smtClean="0"/>
          </a:p>
          <a:p>
            <a:pPr lvl="0"/>
            <a:r>
              <a:rPr lang="en-US" dirty="0" smtClean="0"/>
              <a:t>EFEK SISTEMIK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toksik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id-ID" dirty="0" smtClean="0"/>
          </a:p>
          <a:p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7772400" cy="917596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id-ID" dirty="0" smtClean="0">
                <a:solidFill>
                  <a:schemeClr val="bg1"/>
                </a:solidFill>
              </a:rPr>
              <a:t>Pengertian – Pengertian.......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85926"/>
            <a:ext cx="7772400" cy="400052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TARGET ORGAN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Target organ </a:t>
            </a:r>
            <a:r>
              <a:rPr lang="en-US" dirty="0" err="1" smtClean="0"/>
              <a:t>adalah</a:t>
            </a:r>
            <a:r>
              <a:rPr lang="en-US" dirty="0" smtClean="0"/>
              <a:t> organ yang paling </a:t>
            </a:r>
            <a:r>
              <a:rPr lang="en-US" dirty="0" err="1" smtClean="0"/>
              <a:t>sensitif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pajanan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endParaRPr lang="id-ID" dirty="0" smtClean="0"/>
          </a:p>
          <a:p>
            <a:pPr lvl="0"/>
            <a:r>
              <a:rPr lang="en-US" dirty="0" smtClean="0"/>
              <a:t>EFEK AKUT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Efek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terpajan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(jam, </a:t>
            </a:r>
            <a:r>
              <a:rPr lang="en-US" dirty="0" err="1" smtClean="0"/>
              <a:t>hari</a:t>
            </a:r>
            <a:r>
              <a:rPr lang="en-US" dirty="0" smtClean="0"/>
              <a:t>)</a:t>
            </a:r>
            <a:endParaRPr lang="id-ID" dirty="0" smtClean="0"/>
          </a:p>
          <a:p>
            <a:pPr lvl="0"/>
            <a:r>
              <a:rPr lang="en-US" dirty="0" smtClean="0"/>
              <a:t>EFEK KRONIS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Efek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pajanan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lama (</a:t>
            </a:r>
            <a:r>
              <a:rPr lang="en-US" dirty="0" err="1" smtClean="0"/>
              <a:t>bulanan</a:t>
            </a:r>
            <a:r>
              <a:rPr lang="en-US" dirty="0" smtClean="0"/>
              <a:t>, </a:t>
            </a:r>
            <a:r>
              <a:rPr lang="en-US" dirty="0" err="1" smtClean="0"/>
              <a:t>tahunan</a:t>
            </a:r>
            <a:r>
              <a:rPr lang="en-US" dirty="0" smtClean="0"/>
              <a:t>)</a:t>
            </a:r>
            <a:endParaRPr lang="id-ID" dirty="0" smtClean="0"/>
          </a:p>
          <a:p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Jelaskan apa yang dimaksud dengan....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Toksin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Intoksikasi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Toksisitas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Taraf  Toksisitas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Xenobiotik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Farmakokinetik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Jelaskan apa yang dimaksud dengan efek 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Efek aditif</a:t>
            </a:r>
          </a:p>
          <a:p>
            <a:pPr marL="514350" indent="-514350">
              <a:buAutoNum type="arabicPeriod"/>
            </a:pPr>
            <a:r>
              <a:rPr lang="id-ID" dirty="0" smtClean="0"/>
              <a:t>Efek akut</a:t>
            </a:r>
          </a:p>
          <a:p>
            <a:pPr marL="514350" indent="-514350">
              <a:buAutoNum type="arabicPeriod"/>
            </a:pPr>
            <a:r>
              <a:rPr lang="id-ID" dirty="0" smtClean="0"/>
              <a:t>Efek kronis</a:t>
            </a:r>
          </a:p>
          <a:p>
            <a:pPr marL="514350" indent="-514350">
              <a:buAutoNum type="arabicPeriod"/>
            </a:pPr>
            <a:r>
              <a:rPr lang="id-ID" dirty="0" smtClean="0"/>
              <a:t>Efek sistemik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Jelaskan efek toksik pada tubuh......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Lokal dan Sistemik</a:t>
            </a:r>
          </a:p>
          <a:p>
            <a:pPr marL="514350" indent="-514350">
              <a:buAutoNum type="arabicPeriod"/>
            </a:pPr>
            <a:r>
              <a:rPr lang="id-ID" dirty="0" smtClean="0"/>
              <a:t>Reversibel dan irreversibel</a:t>
            </a:r>
          </a:p>
          <a:p>
            <a:pPr marL="514350" indent="-514350">
              <a:buAutoNum type="arabicPeriod"/>
            </a:pPr>
            <a:r>
              <a:rPr lang="id-ID" dirty="0" smtClean="0"/>
              <a:t>Langsung dan Tertunda</a:t>
            </a:r>
          </a:p>
          <a:p>
            <a:pPr marL="514350" indent="-514350">
              <a:buAutoNum type="arabicPeriod"/>
            </a:pPr>
            <a:r>
              <a:rPr lang="id-ID" dirty="0" smtClean="0"/>
              <a:t>Reaksi alergi dan Idiosynkrasi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Prinsip Dasar Toksikologi (TM-1)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Interaksi manusia dengan lingkungan</a:t>
            </a:r>
          </a:p>
          <a:p>
            <a:r>
              <a:rPr lang="id-ID" dirty="0" smtClean="0"/>
              <a:t>Definisi istilah-istilah dalam toksikologi</a:t>
            </a:r>
          </a:p>
          <a:p>
            <a:r>
              <a:rPr lang="id-ID" dirty="0" smtClean="0"/>
              <a:t>Tujuan Toksikologi Lingkungan</a:t>
            </a:r>
          </a:p>
          <a:p>
            <a:r>
              <a:rPr lang="id-ID" dirty="0" smtClean="0"/>
              <a:t>Berbagai pencemar dan efeknya pada kesehatan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Xenobiotik (TM-2)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Klasifikasi Racun</a:t>
            </a:r>
          </a:p>
          <a:p>
            <a:r>
              <a:rPr lang="id-ID" dirty="0" smtClean="0"/>
              <a:t>Racun Biotis atau Biotoksin</a:t>
            </a:r>
          </a:p>
          <a:p>
            <a:r>
              <a:rPr lang="id-ID" dirty="0" smtClean="0"/>
              <a:t>Racun Abiotis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Ekokinetika (TM-3 &amp; 4)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Emisi, Media Transpor, Transpor Stratosferik</a:t>
            </a:r>
          </a:p>
          <a:p>
            <a:r>
              <a:rPr lang="id-ID" dirty="0" smtClean="0"/>
              <a:t>Proses Ekokinetika</a:t>
            </a:r>
          </a:p>
          <a:p>
            <a:r>
              <a:rPr lang="id-ID" dirty="0" smtClean="0"/>
              <a:t>Sifa Fisik dan Kimia</a:t>
            </a:r>
          </a:p>
          <a:p>
            <a:r>
              <a:rPr lang="id-ID" dirty="0" smtClean="0"/>
              <a:t>Proses Transpor</a:t>
            </a:r>
          </a:p>
          <a:p>
            <a:r>
              <a:rPr lang="id-ID" dirty="0" smtClean="0"/>
              <a:t>Perkiraan Nasib Racun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FARMAKOKINETIKA (TM-5 &amp; 6)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Portal Entri</a:t>
            </a:r>
          </a:p>
          <a:p>
            <a:r>
              <a:rPr lang="id-ID" dirty="0" smtClean="0"/>
              <a:t>Absorbsi</a:t>
            </a:r>
          </a:p>
          <a:p>
            <a:r>
              <a:rPr lang="id-ID" dirty="0" smtClean="0"/>
              <a:t>Distribusi</a:t>
            </a:r>
          </a:p>
          <a:p>
            <a:r>
              <a:rPr lang="id-ID" dirty="0" smtClean="0"/>
              <a:t>Metabolisme </a:t>
            </a:r>
          </a:p>
          <a:p>
            <a:r>
              <a:rPr lang="id-ID" dirty="0" smtClean="0"/>
              <a:t>Ekskresi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Efek Biologi (TM-7)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Prinsip Terjadinya Efek</a:t>
            </a:r>
          </a:p>
          <a:p>
            <a:r>
              <a:rPr lang="id-ID" dirty="0" smtClean="0"/>
              <a:t>Efek pada Elemen Sel</a:t>
            </a:r>
          </a:p>
          <a:p>
            <a:r>
              <a:rPr lang="id-ID" dirty="0" smtClean="0"/>
              <a:t>Efek pada Enzim</a:t>
            </a:r>
          </a:p>
          <a:p>
            <a:r>
              <a:rPr lang="id-ID" dirty="0" smtClean="0"/>
              <a:t>Efek pada DNA, RNA</a:t>
            </a:r>
          </a:p>
          <a:p>
            <a:r>
              <a:rPr lang="id-ID" dirty="0" smtClean="0"/>
              <a:t>Efek pada Organ Target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TOKSIKOLOGI PESTISIDA (TM 8 &amp; 9)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Pestisida</a:t>
            </a:r>
          </a:p>
          <a:p>
            <a:r>
              <a:rPr lang="id-ID" dirty="0" smtClean="0"/>
              <a:t>Insektisida</a:t>
            </a:r>
          </a:p>
          <a:p>
            <a:r>
              <a:rPr lang="id-ID" dirty="0" smtClean="0"/>
              <a:t>Herbisida</a:t>
            </a:r>
          </a:p>
          <a:p>
            <a:r>
              <a:rPr lang="id-ID" dirty="0" smtClean="0"/>
              <a:t>Fungisida</a:t>
            </a:r>
          </a:p>
          <a:p>
            <a:r>
              <a:rPr lang="id-ID" dirty="0" smtClean="0"/>
              <a:t>Rodentisida</a:t>
            </a:r>
          </a:p>
          <a:p>
            <a:r>
              <a:rPr lang="id-ID" dirty="0" smtClean="0"/>
              <a:t>Fumigan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RESIDU PESTISIDA DI LINGKUNGAN (TM 10 &amp; 11)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Dalam Tanah</a:t>
            </a:r>
          </a:p>
          <a:p>
            <a:r>
              <a:rPr lang="id-ID" dirty="0" smtClean="0"/>
              <a:t>Dalam Air</a:t>
            </a:r>
          </a:p>
          <a:p>
            <a:r>
              <a:rPr lang="id-ID" dirty="0" smtClean="0"/>
              <a:t>Dalam Udara</a:t>
            </a:r>
          </a:p>
          <a:p>
            <a:r>
              <a:rPr lang="id-ID" dirty="0" smtClean="0"/>
              <a:t>Pada Tanaman</a:t>
            </a:r>
          </a:p>
          <a:p>
            <a:r>
              <a:rPr lang="id-ID" dirty="0" smtClean="0"/>
              <a:t>Di Lingkungan Kerja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TOKSIKOLOGI LOGAM BERBAHAYA </a:t>
            </a:r>
            <a:br>
              <a:rPr lang="id-ID" dirty="0" smtClean="0"/>
            </a:br>
            <a:r>
              <a:rPr lang="id-ID" dirty="0" smtClean="0"/>
              <a:t>(TM 12 &amp; 13)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Logam utama (Cd, Hg, Pb, Cr, As, Be)</a:t>
            </a:r>
          </a:p>
          <a:p>
            <a:r>
              <a:rPr lang="id-ID" dirty="0" smtClean="0"/>
              <a:t>Logam-logam lainnya.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276</Words>
  <Application>Microsoft Office PowerPoint</Application>
  <PresentationFormat>On-screen Show (4:3)</PresentationFormat>
  <Paragraphs>98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TOKSIKOLOGI LINGKUNGAN</vt:lpstr>
      <vt:lpstr>Prinsip Dasar Toksikologi (TM-1)</vt:lpstr>
      <vt:lpstr>Xenobiotik (TM-2)</vt:lpstr>
      <vt:lpstr>Ekokinetika (TM-3 &amp; 4)</vt:lpstr>
      <vt:lpstr>FARMAKOKINETIKA (TM-5 &amp; 6)</vt:lpstr>
      <vt:lpstr>Efek Biologi (TM-7)</vt:lpstr>
      <vt:lpstr>TOKSIKOLOGI PESTISIDA (TM 8 &amp; 9)</vt:lpstr>
      <vt:lpstr>RESIDU PESTISIDA DI LINGKUNGAN (TM 10 &amp; 11)</vt:lpstr>
      <vt:lpstr>TOKSIKOLOGI LOGAM BERBAHAYA  (TM 12 &amp; 13)</vt:lpstr>
      <vt:lpstr>FAKTOR_FAKTOR YG MEMPENGARUHI TOKSISITAS DALAM LINGKUNGAN (TM-14)</vt:lpstr>
      <vt:lpstr>Pengertian Toksikologi Lingkungan</vt:lpstr>
      <vt:lpstr>Pengertian – Pengertian.......</vt:lpstr>
      <vt:lpstr>Pengertian – Pengertian.......</vt:lpstr>
      <vt:lpstr>Pengertian – Pengertian.......</vt:lpstr>
      <vt:lpstr>Pengertian – Pengertian.......</vt:lpstr>
      <vt:lpstr>Pengertian – Pengertian.......</vt:lpstr>
      <vt:lpstr>Jelaskan apa yang dimaksud dengan....</vt:lpstr>
      <vt:lpstr>Jelaskan apa yang dimaksud dengan efek ....</vt:lpstr>
      <vt:lpstr>Jelaskan efek toksik pada tubuh......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TOKSIKOLOGI LINGKUNGAN</dc:title>
  <dc:creator>FKMDN</dc:creator>
  <cp:lastModifiedBy>FKMDN</cp:lastModifiedBy>
  <cp:revision>4</cp:revision>
  <dcterms:created xsi:type="dcterms:W3CDTF">2017-09-14T04:48:31Z</dcterms:created>
  <dcterms:modified xsi:type="dcterms:W3CDTF">2017-09-21T15:32:17Z</dcterms:modified>
</cp:coreProperties>
</file>