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73" r:id="rId13"/>
    <p:sldId id="268" r:id="rId14"/>
    <p:sldId id="269" r:id="rId15"/>
    <p:sldId id="270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5245A2-CBB8-43D2-BF31-5314BFC93167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2EDA00-435E-42F5-AB95-555CB4EEA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&amp;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740664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Plagiarisme</a:t>
            </a:r>
            <a:r>
              <a:rPr lang="en-US" u="sng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Plagiarisme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Latin: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Plagiari</a:t>
            </a:r>
            <a:r>
              <a:rPr lang="en-US" dirty="0" smtClean="0"/>
              <a:t>(us) = “</a:t>
            </a:r>
            <a:r>
              <a:rPr lang="en-US" dirty="0" err="1" smtClean="0"/>
              <a:t>penculik</a:t>
            </a:r>
            <a:r>
              <a:rPr lang="en-US" dirty="0" smtClean="0"/>
              <a:t>”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Plagi</a:t>
            </a:r>
            <a:r>
              <a:rPr lang="en-US" dirty="0" smtClean="0"/>
              <a:t>(um) = “</a:t>
            </a:r>
            <a:r>
              <a:rPr lang="en-US" dirty="0" err="1" smtClean="0"/>
              <a:t>menculik</a:t>
            </a:r>
            <a:r>
              <a:rPr lang="en-US" dirty="0" smtClean="0"/>
              <a:t>” </a:t>
            </a:r>
          </a:p>
          <a:p>
            <a:r>
              <a:rPr lang="en-US" dirty="0" err="1" smtClean="0"/>
              <a:t>Plagiarisme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unsur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en-US" dirty="0" err="1" smtClean="0">
                <a:solidFill>
                  <a:srgbClr val="FF0000"/>
                </a:solidFill>
              </a:rPr>
              <a:t>penganiayaan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err="1" smtClean="0">
                <a:solidFill>
                  <a:srgbClr val="FF0000"/>
                </a:solidFill>
              </a:rPr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pengambilan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paksa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kata-kata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gagasan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seizin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pemiliknya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plagiarisme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pemanfaatan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penggunaan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hasil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karya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/>
              <a:t> lain yang </a:t>
            </a:r>
            <a:r>
              <a:rPr lang="en-US" dirty="0" err="1" smtClean="0">
                <a:solidFill>
                  <a:srgbClr val="FF0000"/>
                </a:solidFill>
              </a:rPr>
              <a:t>diakui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hasil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sendiri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tanpa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pengakuan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penciptanya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asli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Klasifikasi</a:t>
            </a:r>
            <a:r>
              <a:rPr lang="en-US" u="sng" dirty="0" smtClean="0"/>
              <a:t> </a:t>
            </a:r>
            <a:r>
              <a:rPr lang="en-US" u="sng" dirty="0" err="1" smtClean="0"/>
              <a:t>Plagiasi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yang </a:t>
            </a:r>
            <a:r>
              <a:rPr lang="en-US" dirty="0" err="1" smtClean="0"/>
              <a:t>dicuri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volume/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plagiasi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diseling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mozaik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Auto-</a:t>
            </a:r>
            <a:r>
              <a:rPr lang="en-US" dirty="0" err="1" smtClean="0">
                <a:solidFill>
                  <a:srgbClr val="FF0000"/>
                </a:solidFill>
              </a:rPr>
              <a:t>plagiarisme</a:t>
            </a:r>
            <a:r>
              <a:rPr lang="en-US" dirty="0" smtClean="0">
                <a:solidFill>
                  <a:srgbClr val="FF0000"/>
                </a:solidFill>
              </a:rPr>
              <a:t>/self-plagiarism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Kode</a:t>
            </a:r>
            <a:r>
              <a:rPr lang="en-US" u="sng" dirty="0" smtClean="0"/>
              <a:t> </a:t>
            </a:r>
            <a:r>
              <a:rPr lang="en-US" u="sng" dirty="0" err="1" smtClean="0"/>
              <a:t>Etik</a:t>
            </a:r>
            <a:r>
              <a:rPr lang="en-US" u="sng" dirty="0" smtClean="0"/>
              <a:t> </a:t>
            </a:r>
            <a:r>
              <a:rPr lang="en-US" u="sng" dirty="0" err="1" smtClean="0"/>
              <a:t>Penulis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(</a:t>
            </a:r>
            <a:r>
              <a:rPr lang="en-US" dirty="0" err="1" smtClean="0"/>
              <a:t>falsifikasi</a:t>
            </a:r>
            <a:r>
              <a:rPr lang="en-US" dirty="0" smtClean="0"/>
              <a:t>, </a:t>
            </a:r>
            <a:r>
              <a:rPr lang="en-US" dirty="0" err="1" smtClean="0"/>
              <a:t>fabrikasi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plagiarisme</a:t>
            </a:r>
            <a:r>
              <a:rPr lang="en-US" dirty="0" smtClean="0"/>
              <a:t>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cacat</a:t>
            </a:r>
            <a:r>
              <a:rPr lang="en-US" dirty="0" smtClean="0">
                <a:solidFill>
                  <a:srgbClr val="FF0000"/>
                </a:solidFill>
              </a:rPr>
              <a:t> moral, </a:t>
            </a:r>
            <a:r>
              <a:rPr lang="en-US" dirty="0" err="1" smtClean="0">
                <a:solidFill>
                  <a:srgbClr val="FF0000"/>
                </a:solidFill>
              </a:rPr>
              <a:t>terlebih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dilihat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kacamata</a:t>
            </a:r>
            <a:r>
              <a:rPr lang="en-US" dirty="0" smtClean="0">
                <a:solidFill>
                  <a:srgbClr val="FF0000"/>
                </a:solidFill>
              </a:rPr>
              <a:t> agama.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mencela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ketidakjujuran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pencurian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kepunyaan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lain </a:t>
            </a:r>
            <a:r>
              <a:rPr lang="en-US" dirty="0" err="1" smtClean="0">
                <a:solidFill>
                  <a:srgbClr val="FF0000"/>
                </a:solidFill>
              </a:rPr>
              <a:t>tanpa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hak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Nurani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mengalami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pengkeruhan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Self-</a:t>
            </a:r>
            <a:r>
              <a:rPr lang="en-US" u="sng" dirty="0" err="1" smtClean="0"/>
              <a:t>Plagiasi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semestinya</a:t>
            </a:r>
            <a:r>
              <a:rPr lang="en-US" dirty="0" smtClean="0"/>
              <a:t>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sitasinya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auto-</a:t>
            </a:r>
            <a:r>
              <a:rPr lang="en-US" dirty="0" err="1" smtClean="0"/>
              <a:t>plagiarisme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self-plagiarism.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plagiarisme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“</a:t>
            </a:r>
            <a:r>
              <a:rPr lang="en-US" dirty="0" err="1" smtClean="0"/>
              <a:t>ringan</a:t>
            </a:r>
            <a:r>
              <a:rPr lang="en-US" dirty="0" smtClean="0"/>
              <a:t>”,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,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Cara </a:t>
            </a:r>
            <a:r>
              <a:rPr lang="en-US" u="sng" dirty="0" err="1" smtClean="0"/>
              <a:t>Menghindari</a:t>
            </a:r>
            <a:r>
              <a:rPr lang="en-US" u="sng" dirty="0" smtClean="0"/>
              <a:t> </a:t>
            </a:r>
            <a:r>
              <a:rPr lang="en-US" u="sng" dirty="0" err="1" smtClean="0"/>
              <a:t>Plagiasi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Memakai</a:t>
            </a:r>
            <a:r>
              <a:rPr lang="en-US" dirty="0" smtClean="0"/>
              <a:t>, </a:t>
            </a:r>
            <a:r>
              <a:rPr lang="en-US" dirty="0" err="1" smtClean="0"/>
              <a:t>menganalisa</a:t>
            </a:r>
            <a:r>
              <a:rPr lang="en-US" dirty="0" smtClean="0"/>
              <a:t>, </a:t>
            </a:r>
            <a:r>
              <a:rPr lang="en-US" dirty="0" err="1" smtClean="0"/>
              <a:t>membahas</a:t>
            </a:r>
            <a:r>
              <a:rPr lang="en-US" dirty="0" smtClean="0"/>
              <a:t>, </a:t>
            </a:r>
            <a:r>
              <a:rPr lang="en-US" dirty="0" err="1" smtClean="0"/>
              <a:t>mengritik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pemakaiannya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‘</a:t>
            </a:r>
            <a:r>
              <a:rPr lang="en-US" dirty="0" err="1" smtClean="0"/>
              <a:t>beradab</a:t>
            </a:r>
            <a:r>
              <a:rPr lang="en-US" dirty="0" smtClean="0"/>
              <a:t>’.  </a:t>
            </a:r>
          </a:p>
          <a:p>
            <a:r>
              <a:rPr lang="en-US" dirty="0" err="1" smtClean="0"/>
              <a:t>Rangkumlah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parafrase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penguraian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 </a:t>
            </a:r>
          </a:p>
          <a:p>
            <a:r>
              <a:rPr lang="en-US" dirty="0" err="1" smtClean="0"/>
              <a:t>Nyatakanlah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-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Cara </a:t>
            </a:r>
            <a:r>
              <a:rPr lang="en-US" u="sng" dirty="0" err="1" smtClean="0"/>
              <a:t>Menghindari</a:t>
            </a:r>
            <a:r>
              <a:rPr lang="en-US" u="sng" dirty="0" smtClean="0"/>
              <a:t> </a:t>
            </a:r>
            <a:r>
              <a:rPr lang="en-US" u="sng" dirty="0" err="1" smtClean="0"/>
              <a:t>Plagiasi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gagasannya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Penulis</a:t>
            </a:r>
            <a:r>
              <a:rPr lang="en-US" u="sng" dirty="0" smtClean="0"/>
              <a:t> </a:t>
            </a:r>
            <a:r>
              <a:rPr lang="en-US" u="sng" dirty="0" err="1" smtClean="0"/>
              <a:t>Seharusnya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Nurani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pencerahan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:  </a:t>
            </a:r>
            <a:r>
              <a:rPr lang="en-US" dirty="0" err="1" smtClean="0"/>
              <a:t>verifika</a:t>
            </a:r>
            <a:r>
              <a:rPr lang="id-ID" dirty="0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071678"/>
            <a:ext cx="7658096" cy="27146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>AYO KITA </a:t>
            </a:r>
            <a:r>
              <a:rPr lang="en-US" i="1" dirty="0" err="1" smtClean="0">
                <a:latin typeface="Arabic Typesetting" pitchFamily="66" charset="-78"/>
                <a:cs typeface="Arabic Typesetting" pitchFamily="66" charset="-78"/>
              </a:rPr>
              <a:t>UTAMAKAN</a:t>
            </a: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i="1" dirty="0" err="1" smtClean="0">
                <a:latin typeface="Arabic Typesetting" pitchFamily="66" charset="-78"/>
                <a:cs typeface="Arabic Typesetting" pitchFamily="66" charset="-78"/>
              </a:rPr>
              <a:t>KEJUJURAN</a:t>
            </a: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i="1" dirty="0" err="1" smtClean="0">
                <a:latin typeface="Arabic Typesetting" pitchFamily="66" charset="-78"/>
                <a:cs typeface="Arabic Typesetting" pitchFamily="66" charset="-78"/>
              </a:rPr>
              <a:t>MULAI</a:t>
            </a: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i="1" dirty="0" err="1" smtClean="0">
                <a:latin typeface="Arabic Typesetting" pitchFamily="66" charset="-78"/>
                <a:cs typeface="Arabic Typesetting" pitchFamily="66" charset="-78"/>
              </a:rPr>
              <a:t>SAAT</a:t>
            </a: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i="1" dirty="0" err="1" smtClean="0">
                <a:latin typeface="Arabic Typesetting" pitchFamily="66" charset="-78"/>
                <a:cs typeface="Arabic Typesetting" pitchFamily="66" charset="-78"/>
              </a:rPr>
              <a:t>INI</a:t>
            </a:r>
            <a:r>
              <a:rPr lang="en-US" i="1" dirty="0" smtClean="0">
                <a:latin typeface="Arabic Typesetting" pitchFamily="66" charset="-78"/>
                <a:cs typeface="Arabic Typesetting" pitchFamily="66" charset="-78"/>
              </a:rPr>
              <a:t>….</a:t>
            </a:r>
            <a:endParaRPr lang="en-US" i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Kompetensi</a:t>
            </a:r>
            <a:r>
              <a:rPr lang="en-US" u="sng" dirty="0" smtClean="0"/>
              <a:t> </a:t>
            </a:r>
            <a:r>
              <a:rPr lang="en-US" u="sng" dirty="0" err="1" smtClean="0"/>
              <a:t>Dasar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Plagiasi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Plagiasi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Etika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Konsep yang mengarah pada </a:t>
            </a:r>
            <a:r>
              <a:rPr lang="sv-SE" dirty="0" smtClean="0">
                <a:solidFill>
                  <a:srgbClr val="FF0000"/>
                </a:solidFill>
              </a:rPr>
              <a:t>perilaku yang baik dan pantas. </a:t>
            </a:r>
          </a:p>
          <a:p>
            <a:r>
              <a:rPr lang="sv-SE" dirty="0" smtClean="0"/>
              <a:t>Terkait dengan </a:t>
            </a:r>
            <a:r>
              <a:rPr lang="sv-SE" dirty="0" smtClean="0">
                <a:solidFill>
                  <a:srgbClr val="FF0000"/>
                </a:solidFill>
              </a:rPr>
              <a:t>moralitas, pranata, norma</a:t>
            </a:r>
            <a:r>
              <a:rPr lang="sv-SE" dirty="0" smtClean="0"/>
              <a:t>, baik kemanusiaan maupun agama.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/>
              <a:t>Kode</a:t>
            </a:r>
            <a:r>
              <a:rPr lang="en-US" u="sng" dirty="0" smtClean="0"/>
              <a:t> </a:t>
            </a:r>
            <a:r>
              <a:rPr lang="en-US" u="sng" dirty="0" err="1" smtClean="0"/>
              <a:t>Etik</a:t>
            </a:r>
            <a:r>
              <a:rPr lang="en-US" u="sng" dirty="0" smtClean="0"/>
              <a:t> </a:t>
            </a:r>
            <a:r>
              <a:rPr lang="en-US" u="sng" dirty="0" err="1" smtClean="0"/>
              <a:t>Penulis</a:t>
            </a: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karya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orisinal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jiplakan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terpelajar</a:t>
            </a:r>
            <a:r>
              <a:rPr lang="en-US" dirty="0" smtClean="0"/>
              <a:t>,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kebenaran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menyesatkan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cermat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teliti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tepat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Bertanggung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akademis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tulisannya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manfaat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Kode</a:t>
            </a:r>
            <a:r>
              <a:rPr lang="en-US" u="sng" dirty="0" smtClean="0"/>
              <a:t> </a:t>
            </a:r>
            <a:r>
              <a:rPr lang="en-US" u="sng" dirty="0" err="1" smtClean="0"/>
              <a:t>Etik</a:t>
            </a:r>
            <a:r>
              <a:rPr lang="en-US" u="sng" dirty="0" smtClean="0"/>
              <a:t> </a:t>
            </a:r>
            <a:r>
              <a:rPr lang="en-US" u="sng" dirty="0" err="1" smtClean="0"/>
              <a:t>Penulis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Menjunjung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tinggi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hak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pendapat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lain. </a:t>
            </a:r>
          </a:p>
          <a:p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pelanggaran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ilmiah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Jenis-jenis</a:t>
            </a:r>
            <a:r>
              <a:rPr lang="en-US" u="sng" dirty="0" smtClean="0"/>
              <a:t> </a:t>
            </a:r>
            <a:r>
              <a:rPr lang="en-US" u="sng" dirty="0" err="1" smtClean="0"/>
              <a:t>Pelanggaran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Fabrikasi</a:t>
            </a:r>
            <a:endParaRPr lang="id-ID" dirty="0" smtClean="0"/>
          </a:p>
          <a:p>
            <a:r>
              <a:rPr lang="en-US" dirty="0" err="1" smtClean="0"/>
              <a:t>Falsifikasi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Plagiarisme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Fabrikasi</a:t>
            </a:r>
            <a:r>
              <a:rPr lang="en-US" u="sng" dirty="0" smtClean="0"/>
              <a:t> Data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dirty="0" err="1" smtClean="0">
                <a:solidFill>
                  <a:srgbClr val="FF0000"/>
                </a:solidFill>
              </a:rPr>
              <a:t>Mempabrik</a:t>
            </a:r>
            <a:r>
              <a:rPr lang="en-US" dirty="0" smtClean="0">
                <a:solidFill>
                  <a:srgbClr val="FF0000"/>
                </a:solidFill>
              </a:rPr>
              <a:t>’ data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Membuat-buat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data yang </a:t>
            </a:r>
            <a:r>
              <a:rPr lang="en-US" dirty="0" err="1" smtClean="0">
                <a:solidFill>
                  <a:srgbClr val="FF0000"/>
                </a:solidFill>
              </a:rPr>
              <a:t>sebenarnya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lebih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 err="1" smtClean="0">
                <a:solidFill>
                  <a:srgbClr val="FF0000"/>
                </a:solidFill>
              </a:rPr>
              <a:t>fiktif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Falsifikasi</a:t>
            </a:r>
            <a:r>
              <a:rPr lang="en-US" u="sng" dirty="0" smtClean="0"/>
              <a:t> Data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mengubah</a:t>
            </a:r>
            <a:r>
              <a:rPr lang="en-US" dirty="0" smtClean="0">
                <a:solidFill>
                  <a:srgbClr val="FF0000"/>
                </a:solidFill>
              </a:rPr>
              <a:t> data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agar </a:t>
            </a:r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simpulan</a:t>
            </a:r>
            <a:r>
              <a:rPr lang="en-US" dirty="0" smtClean="0">
                <a:solidFill>
                  <a:srgbClr val="FF0000"/>
                </a:solidFill>
              </a:rPr>
              <a:t> yang ‘</a:t>
            </a:r>
            <a:r>
              <a:rPr lang="en-US" dirty="0" err="1" smtClean="0">
                <a:solidFill>
                  <a:srgbClr val="FF0000"/>
                </a:solidFill>
              </a:rPr>
              <a:t>ingin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err="1" smtClean="0">
                <a:solidFill>
                  <a:srgbClr val="FF0000"/>
                </a:solidFill>
              </a:rPr>
              <a:t>diambil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Plagiarisme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Mengambil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kata-kata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kalimat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lain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acknowledgment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sitasi</a:t>
            </a:r>
            <a:r>
              <a:rPr lang="en-US" dirty="0" smtClean="0"/>
              <a:t>) yang </a:t>
            </a:r>
            <a:r>
              <a:rPr lang="en-US" dirty="0" err="1" smtClean="0"/>
              <a:t>secukupnya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664</TotalTime>
  <Words>475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KODE ETIK &amp; ETIKA PENULISAN</vt:lpstr>
      <vt:lpstr>Kompetensi Dasar</vt:lpstr>
      <vt:lpstr>Etika</vt:lpstr>
      <vt:lpstr>Kode Etik Penulis </vt:lpstr>
      <vt:lpstr>Kode Etik Penulis</vt:lpstr>
      <vt:lpstr>Jenis-jenis Pelanggaran</vt:lpstr>
      <vt:lpstr>Fabrikasi Data</vt:lpstr>
      <vt:lpstr>Falsifikasi Data</vt:lpstr>
      <vt:lpstr>Plagiarisme</vt:lpstr>
      <vt:lpstr>Plagiarisme (2)</vt:lpstr>
      <vt:lpstr>Klasifikasi Plagiasi</vt:lpstr>
      <vt:lpstr>Kode Etik Penulis</vt:lpstr>
      <vt:lpstr>Self-Plagiasi</vt:lpstr>
      <vt:lpstr>Cara Menghindari Plagiasi</vt:lpstr>
      <vt:lpstr>Cara Menghindari Plagiasi</vt:lpstr>
      <vt:lpstr>Penulis Seharusnya:</vt:lpstr>
      <vt:lpstr>TERIMA KASIH  AYO KITA UTAMAKAN KEJUJURAN MULAI SAAT INI….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ETIK &amp; ETIKA PENULISAN</dc:title>
  <dc:creator>EKO H</dc:creator>
  <cp:lastModifiedBy>FKMDN</cp:lastModifiedBy>
  <cp:revision>41</cp:revision>
  <dcterms:created xsi:type="dcterms:W3CDTF">2015-09-22T02:02:07Z</dcterms:created>
  <dcterms:modified xsi:type="dcterms:W3CDTF">2016-10-27T07:40:28Z</dcterms:modified>
</cp:coreProperties>
</file>