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DECEABA-FA58-4409-979E-B958D2EB434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CD8F84D-80B6-4582-96C1-CDAC6B8D9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EABA-FA58-4409-979E-B958D2EB434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F84D-80B6-4582-96C1-CDAC6B8D9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EABA-FA58-4409-979E-B958D2EB434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F84D-80B6-4582-96C1-CDAC6B8D9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EABA-FA58-4409-979E-B958D2EB434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F84D-80B6-4582-96C1-CDAC6B8D9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DECEABA-FA58-4409-979E-B958D2EB434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CD8F84D-80B6-4582-96C1-CDAC6B8D9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EABA-FA58-4409-979E-B958D2EB434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F84D-80B6-4582-96C1-CDAC6B8D9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EABA-FA58-4409-979E-B958D2EB434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F84D-80B6-4582-96C1-CDAC6B8D9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EABA-FA58-4409-979E-B958D2EB434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F84D-80B6-4582-96C1-CDAC6B8D9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EABA-FA58-4409-979E-B958D2EB434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F84D-80B6-4582-96C1-CDAC6B8D9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EABA-FA58-4409-979E-B958D2EB434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F84D-80B6-4582-96C1-CDAC6B8D9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EABA-FA58-4409-979E-B958D2EB434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8F84D-80B6-4582-96C1-CDAC6B8D9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ECEABA-FA58-4409-979E-B958D2EB434C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D8F84D-80B6-4582-96C1-CDAC6B8D9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ncrypted-tbn0.gstatic.com/images?q=tbn:ANd9GcSkYUMWAU8KSXobhon8iGqo8WPKsQ3QWd5s6EptEoFlGJC0z99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lh.go.id/ekolabel-sml/" TargetMode="External"/><Relationship Id="rId2" Type="http://schemas.openxmlformats.org/officeDocument/2006/relationships/hyperlink" Target="http://www.biotek.lipi.go.id/index.php/news/8/338-Bahan-Plastik-Ramah-Lingkunga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vo.com/" TargetMode="External"/><Relationship Id="rId4" Type="http://schemas.openxmlformats.org/officeDocument/2006/relationships/hyperlink" Target="http://www.ecofriendlyproductguide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Teknologi</a:t>
            </a:r>
            <a:r>
              <a:rPr lang="en-US" dirty="0" smtClean="0">
                <a:solidFill>
                  <a:schemeClr val="tx1"/>
                </a:solidFill>
              </a:rPr>
              <a:t> Ramah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5072074"/>
            <a:ext cx="6858000" cy="533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https://encrypted-tbn0.gstatic.com/images?q=tbn:ANd9GcSkYUMWAU8KSXobhon8iGqo8WPKsQ3QWd5s6EptEoFlGJC0z99Z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85728"/>
            <a:ext cx="2286000" cy="1871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Tata </a:t>
            </a:r>
            <a:r>
              <a:rPr lang="en-US" sz="4000" b="1" dirty="0" err="1" smtClean="0"/>
              <a:t>cara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operasi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i="1" dirty="0" smtClean="0"/>
              <a:t>housekeeping (2)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pemborosan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air.</a:t>
            </a:r>
          </a:p>
          <a:p>
            <a:pPr lvl="0"/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Memisahkan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segregasi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jenisnya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penanganan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inventarisasi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, </a:t>
            </a:r>
            <a:r>
              <a:rPr lang="en-US" dirty="0" err="1" smtClean="0"/>
              <a:t>energi</a:t>
            </a:r>
            <a:r>
              <a:rPr lang="en-US" dirty="0" smtClean="0"/>
              <a:t>, air,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err="1" smtClean="0"/>
              <a:t>Penggunaan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kembali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air </a:t>
            </a:r>
            <a:r>
              <a:rPr lang="en-US" dirty="0" err="1" smtClean="0"/>
              <a:t>proses</a:t>
            </a:r>
            <a:r>
              <a:rPr lang="en-US" dirty="0" smtClean="0"/>
              <a:t>, air </a:t>
            </a:r>
            <a:r>
              <a:rPr lang="en-US" dirty="0" err="1" smtClean="0"/>
              <a:t>pendingin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buangan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lain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err="1" smtClean="0"/>
              <a:t>Perubahan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teknologi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,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perpipaan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,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</a:t>
            </a:r>
            <a:r>
              <a:rPr lang="en-US" dirty="0" err="1" smtClean="0"/>
              <a:t>B3</a:t>
            </a:r>
            <a:r>
              <a:rPr lang="en-US" dirty="0" smtClean="0"/>
              <a:t> (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beracun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berbahaya</a:t>
            </a:r>
            <a:r>
              <a:rPr lang="en-US" dirty="0" smtClean="0"/>
              <a:t>).</a:t>
            </a:r>
          </a:p>
          <a:p>
            <a:pPr lvl="0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motor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pompa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hemat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otomatisasi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monitoring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parameter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err="1" smtClean="0"/>
              <a:t>Perubahan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produk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pengemasan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kemasan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.</a:t>
            </a:r>
            <a:endParaRPr lang="en-US" smtClean="0"/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PRODUK</a:t>
            </a:r>
            <a:r>
              <a:rPr lang="en-US" b="1" dirty="0" smtClean="0"/>
              <a:t> RAMAH </a:t>
            </a:r>
            <a:r>
              <a:rPr lang="en-US" b="1" dirty="0" err="1" smtClean="0"/>
              <a:t>LINGKUNGAN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err="1" smtClean="0"/>
              <a:t>Bahan</a:t>
            </a:r>
            <a:r>
              <a:rPr lang="en-US" b="1" dirty="0" smtClean="0"/>
              <a:t> biodegradable polymer  (</a:t>
            </a:r>
            <a:r>
              <a:rPr lang="en-US" b="1" dirty="0" err="1" smtClean="0"/>
              <a:t>plastik</a:t>
            </a:r>
            <a:r>
              <a:rPr lang="en-US" b="1" dirty="0" smtClean="0"/>
              <a:t> </a:t>
            </a:r>
            <a:r>
              <a:rPr lang="en-US" b="1" dirty="0" err="1" smtClean="0"/>
              <a:t>ramah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)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Penerapan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Industri</a:t>
            </a:r>
            <a:r>
              <a:rPr lang="en-US" dirty="0" smtClean="0">
                <a:solidFill>
                  <a:srgbClr val="FF0000"/>
                </a:solidFill>
              </a:rPr>
              <a:t> Ramah </a:t>
            </a:r>
            <a:r>
              <a:rPr lang="en-US" dirty="0" err="1" smtClean="0">
                <a:solidFill>
                  <a:srgbClr val="FF0000"/>
                </a:solidFill>
              </a:rPr>
              <a:t>Lingkungan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Perubahan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produk</a:t>
            </a:r>
            <a:endParaRPr lang="en-US" b="1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Penjelasan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Bahan</a:t>
            </a:r>
            <a:r>
              <a:rPr lang="en-US" b="1" dirty="0" smtClean="0"/>
              <a:t> biodegradable polymer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b="1" dirty="0" err="1" smtClean="0"/>
              <a:t>produk</a:t>
            </a:r>
            <a:r>
              <a:rPr lang="en-US" b="1" dirty="0" smtClean="0"/>
              <a:t> </a:t>
            </a:r>
            <a:r>
              <a:rPr lang="en-US" b="1" dirty="0" err="1" smtClean="0"/>
              <a:t>ramah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 </a:t>
            </a:r>
            <a:r>
              <a:rPr lang="en-US" b="1" dirty="0" err="1" smtClean="0"/>
              <a:t>karena</a:t>
            </a:r>
            <a:r>
              <a:rPr lang="en-US" b="1" dirty="0" smtClean="0"/>
              <a:t>: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hancurnya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beracun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membungkus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err="1" smtClean="0"/>
              <a:t>Bahan</a:t>
            </a:r>
            <a:r>
              <a:rPr lang="en-US" b="1" dirty="0" smtClean="0"/>
              <a:t> biodegradable polymer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bahan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plastik</a:t>
            </a:r>
            <a:r>
              <a:rPr lang="en-US" dirty="0" smtClean="0">
                <a:solidFill>
                  <a:srgbClr val="FF0000"/>
                </a:solidFill>
              </a:rPr>
              <a:t> biodegradable </a:t>
            </a:r>
            <a:r>
              <a:rPr lang="en-US" dirty="0" err="1" smtClean="0">
                <a:solidFill>
                  <a:srgbClr val="FF0000"/>
                </a:solidFill>
              </a:rPr>
              <a:t>sudah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diproduksi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secara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komersial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poli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hidroksi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alkanoat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PHA</a:t>
            </a:r>
            <a:r>
              <a:rPr lang="en-US" dirty="0" smtClean="0">
                <a:solidFill>
                  <a:srgbClr val="FF0000"/>
                </a:solidFill>
              </a:rPr>
              <a:t>), </a:t>
            </a:r>
            <a:r>
              <a:rPr lang="en-US" dirty="0" err="1" smtClean="0">
                <a:solidFill>
                  <a:srgbClr val="FF0000"/>
                </a:solidFill>
              </a:rPr>
              <a:t>poli</a:t>
            </a:r>
            <a:r>
              <a:rPr lang="en-US" dirty="0" smtClean="0">
                <a:solidFill>
                  <a:srgbClr val="FF0000"/>
                </a:solidFill>
              </a:rPr>
              <a:t> e-</a:t>
            </a:r>
            <a:r>
              <a:rPr lang="en-US" dirty="0" err="1" smtClean="0">
                <a:solidFill>
                  <a:srgbClr val="FF0000"/>
                </a:solidFill>
              </a:rPr>
              <a:t>kaprolakton</a:t>
            </a:r>
            <a:r>
              <a:rPr lang="en-US" dirty="0" smtClean="0">
                <a:solidFill>
                  <a:srgbClr val="FF0000"/>
                </a:solidFill>
              </a:rPr>
              <a:t> (PCL), </a:t>
            </a:r>
            <a:r>
              <a:rPr lang="en-US" dirty="0" err="1" smtClean="0">
                <a:solidFill>
                  <a:srgbClr val="FF0000"/>
                </a:solidFill>
              </a:rPr>
              <a:t>poli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butilen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suksinat</a:t>
            </a:r>
            <a:r>
              <a:rPr lang="en-US" dirty="0" smtClean="0">
                <a:solidFill>
                  <a:srgbClr val="FF0000"/>
                </a:solidFill>
              </a:rPr>
              <a:t> (PBS),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poli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asam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laktat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PLA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plastik</a:t>
            </a:r>
            <a:r>
              <a:rPr lang="en-US" dirty="0" smtClean="0"/>
              <a:t> biodegradable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menggunakan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sumber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alam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diperbarui</a:t>
            </a:r>
            <a:r>
              <a:rPr lang="en-US" dirty="0" smtClean="0">
                <a:solidFill>
                  <a:srgbClr val="FF0000"/>
                </a:solidFill>
              </a:rPr>
              <a:t> (non-renewable resources, Red)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hemat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energi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SOLUSI</a:t>
            </a:r>
            <a:r>
              <a:rPr lang="en-US" dirty="0" smtClean="0">
                <a:sym typeface="Wingdings" pitchFamily="2" charset="2"/>
              </a:rPr>
              <a:t> …???</a:t>
            </a:r>
          </a:p>
          <a:p>
            <a:r>
              <a:rPr lang="en-US" dirty="0" err="1" smtClean="0"/>
              <a:t>Feris</a:t>
            </a:r>
            <a:r>
              <a:rPr lang="en-US" dirty="0" smtClean="0"/>
              <a:t> </a:t>
            </a:r>
            <a:r>
              <a:rPr lang="en-US" dirty="0" err="1" smtClean="0"/>
              <a:t>Firdaus</a:t>
            </a:r>
            <a:r>
              <a:rPr lang="en-US" dirty="0" smtClean="0"/>
              <a:t>, Sri </a:t>
            </a:r>
            <a:r>
              <a:rPr lang="en-US" dirty="0" err="1" smtClean="0"/>
              <a:t>Mulyaningsih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Endang</a:t>
            </a:r>
            <a:r>
              <a:rPr lang="en-US" dirty="0" smtClean="0"/>
              <a:t> </a:t>
            </a:r>
            <a:r>
              <a:rPr lang="en-US" dirty="0" err="1" smtClean="0"/>
              <a:t>Darmawan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DPPM</a:t>
            </a:r>
            <a:r>
              <a:rPr lang="en-US" dirty="0" smtClean="0"/>
              <a:t> (</a:t>
            </a:r>
            <a:r>
              <a:rPr lang="en-US" dirty="0" err="1" smtClean="0"/>
              <a:t>Direktorat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Red) </a:t>
            </a:r>
            <a:r>
              <a:rPr lang="en-US" dirty="0" err="1" smtClean="0"/>
              <a:t>Universitas</a:t>
            </a:r>
            <a:r>
              <a:rPr lang="en-US" dirty="0" smtClean="0"/>
              <a:t> Islam Indonesia (</a:t>
            </a:r>
            <a:r>
              <a:rPr lang="en-US" dirty="0" err="1" smtClean="0"/>
              <a:t>UII</a:t>
            </a:r>
            <a:r>
              <a:rPr lang="en-US" dirty="0" smtClean="0"/>
              <a:t>) Jogjakarta </a:t>
            </a:r>
            <a:r>
              <a:rPr lang="en-US" dirty="0" err="1" smtClean="0">
                <a:solidFill>
                  <a:srgbClr val="FF0000"/>
                </a:solidFill>
              </a:rPr>
              <a:t>meneliti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plastik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kemasan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ramah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lingkungan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renewable resources.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err="1" smtClean="0"/>
              <a:t>Bahan</a:t>
            </a:r>
            <a:r>
              <a:rPr lang="en-US" b="1" dirty="0" smtClean="0"/>
              <a:t> biodegradable polymer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"</a:t>
            </a:r>
            <a:r>
              <a:rPr lang="en-US" dirty="0" err="1" smtClean="0"/>
              <a:t>Plastik</a:t>
            </a:r>
            <a:r>
              <a:rPr lang="en-US" dirty="0" smtClean="0"/>
              <a:t> biodegradable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pati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singkong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khitosan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pembungkus</a:t>
            </a:r>
            <a:r>
              <a:rPr lang="en-US" dirty="0" smtClean="0"/>
              <a:t>.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Menerapkan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prinsip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: 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PERUBAHAN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bAHAN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BAKU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Semula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dibuat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poli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hidroksi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alkanoat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PHA</a:t>
            </a:r>
            <a:r>
              <a:rPr lang="en-US" dirty="0" smtClean="0">
                <a:solidFill>
                  <a:srgbClr val="FF0000"/>
                </a:solidFill>
              </a:rPr>
              <a:t>), </a:t>
            </a:r>
            <a:r>
              <a:rPr lang="en-US" dirty="0" err="1" smtClean="0">
                <a:solidFill>
                  <a:srgbClr val="FF0000"/>
                </a:solidFill>
              </a:rPr>
              <a:t>poli</a:t>
            </a:r>
            <a:r>
              <a:rPr lang="en-US" dirty="0" smtClean="0">
                <a:solidFill>
                  <a:srgbClr val="FF0000"/>
                </a:solidFill>
              </a:rPr>
              <a:t> e-</a:t>
            </a:r>
            <a:r>
              <a:rPr lang="en-US" dirty="0" err="1" smtClean="0">
                <a:solidFill>
                  <a:srgbClr val="FF0000"/>
                </a:solidFill>
              </a:rPr>
              <a:t>kaprolakton</a:t>
            </a:r>
            <a:r>
              <a:rPr lang="en-US" dirty="0" smtClean="0">
                <a:solidFill>
                  <a:srgbClr val="FF0000"/>
                </a:solidFill>
              </a:rPr>
              <a:t> (PCL), </a:t>
            </a:r>
            <a:r>
              <a:rPr lang="en-US" dirty="0" err="1" smtClean="0">
                <a:solidFill>
                  <a:srgbClr val="FF0000"/>
                </a:solidFill>
              </a:rPr>
              <a:t>poli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butilen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suksinat</a:t>
            </a:r>
            <a:r>
              <a:rPr lang="en-US" dirty="0" smtClean="0">
                <a:solidFill>
                  <a:srgbClr val="FF0000"/>
                </a:solidFill>
              </a:rPr>
              <a:t> (PBS),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poli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asam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laktat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PLA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(non-renewable resources)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bahan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dari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pati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singkong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khitosan</a:t>
            </a:r>
            <a:r>
              <a:rPr lang="en-US" dirty="0" smtClean="0">
                <a:solidFill>
                  <a:srgbClr val="FF0000"/>
                </a:solidFill>
              </a:rPr>
              <a:t> .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PLASTIK</a:t>
            </a:r>
            <a:r>
              <a:rPr lang="en-US" dirty="0" smtClean="0"/>
              <a:t> DARI </a:t>
            </a:r>
            <a:r>
              <a:rPr lang="en-US" dirty="0" err="1" smtClean="0"/>
              <a:t>PATI</a:t>
            </a:r>
            <a:r>
              <a:rPr lang="en-US" dirty="0" smtClean="0"/>
              <a:t> </a:t>
            </a:r>
            <a:r>
              <a:rPr lang="en-US" dirty="0" err="1" smtClean="0"/>
              <a:t>SINGKONG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BAHAN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lvl="0"/>
            <a:r>
              <a:rPr lang="en-US" dirty="0" err="1" smtClean="0"/>
              <a:t>pati</a:t>
            </a:r>
            <a:r>
              <a:rPr lang="en-US" dirty="0" smtClean="0"/>
              <a:t> yang </a:t>
            </a:r>
            <a:r>
              <a:rPr lang="en-US" dirty="0" err="1" smtClean="0"/>
              <a:t>diekstrak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singkong</a:t>
            </a:r>
            <a:r>
              <a:rPr lang="en-US" dirty="0" smtClean="0"/>
              <a:t>, </a:t>
            </a:r>
          </a:p>
          <a:p>
            <a:pPr lvl="0"/>
            <a:r>
              <a:rPr lang="en-US" dirty="0" err="1" smtClean="0"/>
              <a:t>khitosan</a:t>
            </a:r>
            <a:r>
              <a:rPr lang="en-US" dirty="0" smtClean="0"/>
              <a:t> yang </a:t>
            </a:r>
            <a:r>
              <a:rPr lang="en-US" dirty="0" err="1" smtClean="0"/>
              <a:t>disintesis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cangkang</a:t>
            </a:r>
            <a:r>
              <a:rPr lang="en-US" dirty="0" smtClean="0"/>
              <a:t> </a:t>
            </a:r>
            <a:r>
              <a:rPr lang="en-US" dirty="0" err="1" smtClean="0"/>
              <a:t>udang</a:t>
            </a:r>
            <a:r>
              <a:rPr lang="en-US" dirty="0" smtClean="0"/>
              <a:t>, </a:t>
            </a:r>
          </a:p>
          <a:p>
            <a:pPr lvl="0"/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asetat</a:t>
            </a:r>
            <a:r>
              <a:rPr lang="en-US" dirty="0" smtClean="0"/>
              <a:t> </a:t>
            </a:r>
            <a:r>
              <a:rPr lang="en-US" dirty="0" err="1" smtClean="0"/>
              <a:t>encer</a:t>
            </a:r>
            <a:r>
              <a:rPr lang="en-US" dirty="0" smtClean="0"/>
              <a:t>, </a:t>
            </a:r>
          </a:p>
          <a:p>
            <a:pPr lvl="0"/>
            <a:r>
              <a:rPr lang="en-US" dirty="0" err="1" smtClean="0"/>
              <a:t>HCl</a:t>
            </a:r>
            <a:r>
              <a:rPr lang="en-US" dirty="0" smtClean="0"/>
              <a:t> 1,25 N, </a:t>
            </a:r>
          </a:p>
          <a:p>
            <a:pPr lvl="0"/>
            <a:r>
              <a:rPr lang="en-US" dirty="0" err="1" smtClean="0"/>
              <a:t>NaOH</a:t>
            </a:r>
            <a:r>
              <a:rPr lang="en-US" dirty="0" smtClean="0"/>
              <a:t> 3,5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60 </a:t>
            </a:r>
            <a:r>
              <a:rPr lang="en-US" dirty="0" err="1" smtClean="0"/>
              <a:t>persen</a:t>
            </a:r>
            <a:r>
              <a:rPr lang="en-US" dirty="0" smtClean="0"/>
              <a:t>, </a:t>
            </a:r>
          </a:p>
          <a:p>
            <a:pPr lvl="0"/>
            <a:r>
              <a:rPr lang="en-US" dirty="0" err="1" smtClean="0"/>
              <a:t>gliserol</a:t>
            </a:r>
            <a:r>
              <a:rPr lang="en-US" dirty="0" smtClean="0"/>
              <a:t>, </a:t>
            </a:r>
          </a:p>
          <a:p>
            <a:pPr lvl="0"/>
            <a:r>
              <a:rPr lang="en-US" dirty="0" err="1" smtClean="0"/>
              <a:t>aquades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PLASTIK</a:t>
            </a:r>
            <a:r>
              <a:rPr lang="en-US" dirty="0" smtClean="0"/>
              <a:t> DARI </a:t>
            </a:r>
            <a:r>
              <a:rPr lang="en-US" dirty="0" err="1" smtClean="0"/>
              <a:t>PATI</a:t>
            </a:r>
            <a:r>
              <a:rPr lang="en-US" dirty="0" smtClean="0"/>
              <a:t> </a:t>
            </a:r>
            <a:r>
              <a:rPr lang="en-US" dirty="0" err="1" smtClean="0"/>
              <a:t>SINGKONG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ALAT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lvl="0"/>
            <a:r>
              <a:rPr lang="en-US" dirty="0" smtClean="0"/>
              <a:t>grander, </a:t>
            </a:r>
          </a:p>
          <a:p>
            <a:pPr lvl="0"/>
            <a:r>
              <a:rPr lang="en-US" dirty="0" smtClean="0"/>
              <a:t>blender, </a:t>
            </a:r>
          </a:p>
          <a:p>
            <a:pPr lvl="0"/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gelas</a:t>
            </a:r>
            <a:r>
              <a:rPr lang="en-US" dirty="0" smtClean="0"/>
              <a:t>, </a:t>
            </a:r>
          </a:p>
          <a:p>
            <a:pPr lvl="0"/>
            <a:r>
              <a:rPr lang="en-US" dirty="0" err="1" smtClean="0"/>
              <a:t>bejana</a:t>
            </a:r>
            <a:r>
              <a:rPr lang="en-US" dirty="0" smtClean="0"/>
              <a:t>, </a:t>
            </a:r>
          </a:p>
          <a:p>
            <a:pPr lvl="0"/>
            <a:r>
              <a:rPr lang="en-US" dirty="0" err="1" smtClean="0"/>
              <a:t>pemanas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, </a:t>
            </a:r>
          </a:p>
          <a:p>
            <a:pPr lvl="0"/>
            <a:r>
              <a:rPr lang="en-US" dirty="0" err="1" smtClean="0"/>
              <a:t>termometer</a:t>
            </a:r>
            <a:r>
              <a:rPr lang="en-US" dirty="0" smtClean="0"/>
              <a:t>, </a:t>
            </a:r>
          </a:p>
          <a:p>
            <a:pPr lvl="0"/>
            <a:r>
              <a:rPr lang="en-US" dirty="0" err="1" smtClean="0"/>
              <a:t>cetakan</a:t>
            </a:r>
            <a:r>
              <a:rPr lang="en-US" dirty="0" smtClean="0"/>
              <a:t> PE, </a:t>
            </a:r>
          </a:p>
          <a:p>
            <a:pPr lvl="0"/>
            <a:r>
              <a:rPr lang="en-US" dirty="0" smtClean="0"/>
              <a:t>oven, </a:t>
            </a:r>
          </a:p>
          <a:p>
            <a:pPr lvl="0"/>
            <a:r>
              <a:rPr lang="en-US" dirty="0" err="1" smtClean="0"/>
              <a:t>tenso</a:t>
            </a:r>
            <a:r>
              <a:rPr lang="en-US" dirty="0" smtClean="0"/>
              <a:t> lab (</a:t>
            </a:r>
            <a:r>
              <a:rPr lang="en-US" dirty="0" err="1" smtClean="0"/>
              <a:t>mesdan</a:t>
            </a:r>
            <a:r>
              <a:rPr lang="en-US" dirty="0" smtClean="0"/>
              <a:t>), </a:t>
            </a:r>
          </a:p>
          <a:p>
            <a:pPr lvl="0"/>
            <a:r>
              <a:rPr lang="en-US" dirty="0" err="1" smtClean="0"/>
              <a:t>mikroskop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 (</a:t>
            </a:r>
            <a:r>
              <a:rPr lang="en-US" dirty="0" err="1" smtClean="0"/>
              <a:t>EM</a:t>
            </a:r>
            <a:r>
              <a:rPr lang="en-US" dirty="0" smtClean="0"/>
              <a:t> 30 µm/</a:t>
            </a:r>
            <a:r>
              <a:rPr lang="en-US" dirty="0" err="1" smtClean="0"/>
              <a:t>nikon</a:t>
            </a:r>
            <a:r>
              <a:rPr lang="en-US" dirty="0" smtClean="0"/>
              <a:t> </a:t>
            </a:r>
            <a:r>
              <a:rPr lang="en-US" dirty="0" err="1" smtClean="0"/>
              <a:t>HFX</a:t>
            </a:r>
            <a:r>
              <a:rPr lang="en-US" dirty="0" smtClean="0"/>
              <a:t>-DX).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PLASTIK</a:t>
            </a:r>
            <a:r>
              <a:rPr lang="en-US" dirty="0" smtClean="0"/>
              <a:t> DARI </a:t>
            </a:r>
            <a:r>
              <a:rPr lang="en-US" dirty="0" err="1" smtClean="0"/>
              <a:t>PATI</a:t>
            </a:r>
            <a:r>
              <a:rPr lang="en-US" dirty="0" smtClean="0"/>
              <a:t> </a:t>
            </a:r>
            <a:r>
              <a:rPr lang="en-US" dirty="0" err="1" smtClean="0"/>
              <a:t>SINGKONG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ekstraksi</a:t>
            </a:r>
            <a:r>
              <a:rPr lang="en-US" dirty="0" smtClean="0"/>
              <a:t> </a:t>
            </a:r>
            <a:r>
              <a:rPr lang="en-US" dirty="0" err="1" smtClean="0"/>
              <a:t>pati</a:t>
            </a:r>
            <a:r>
              <a:rPr lang="en-US" dirty="0" smtClean="0"/>
              <a:t> </a:t>
            </a:r>
            <a:r>
              <a:rPr lang="en-US" dirty="0" err="1" smtClean="0"/>
              <a:t>singkong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aquades</a:t>
            </a:r>
            <a:r>
              <a:rPr lang="en-US" dirty="0" smtClean="0"/>
              <a:t>, </a:t>
            </a:r>
            <a:r>
              <a:rPr lang="en-US" dirty="0" err="1" smtClean="0"/>
              <a:t>disaring</a:t>
            </a:r>
            <a:r>
              <a:rPr lang="en-US" dirty="0" smtClean="0"/>
              <a:t>, </a:t>
            </a:r>
            <a:r>
              <a:rPr lang="en-US" dirty="0" err="1" smtClean="0"/>
              <a:t>diendapkan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dikeringkan</a:t>
            </a:r>
            <a:r>
              <a:rPr lang="en-US" dirty="0" smtClean="0"/>
              <a:t>. </a:t>
            </a:r>
          </a:p>
          <a:p>
            <a:pPr lvl="0"/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pati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pentanol</a:t>
            </a:r>
            <a:r>
              <a:rPr lang="en-US" dirty="0" smtClean="0"/>
              <a:t>-1. </a:t>
            </a:r>
          </a:p>
          <a:p>
            <a:r>
              <a:rPr lang="en-US" dirty="0" err="1" smtClean="0"/>
              <a:t>Pati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r>
              <a:rPr lang="en-US" dirty="0" smtClean="0"/>
              <a:t> 50 </a:t>
            </a:r>
            <a:r>
              <a:rPr lang="en-US" dirty="0" err="1" smtClean="0"/>
              <a:t>gr</a:t>
            </a:r>
            <a:r>
              <a:rPr lang="en-US" dirty="0" smtClean="0"/>
              <a:t> </a:t>
            </a:r>
            <a:r>
              <a:rPr lang="en-US" dirty="0" err="1" smtClean="0"/>
              <a:t>dilarutkan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blender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pentanol</a:t>
            </a:r>
            <a:r>
              <a:rPr lang="en-US" dirty="0" smtClean="0"/>
              <a:t>-1 50 ml,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isolasi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5 </a:t>
            </a:r>
            <a:r>
              <a:rPr lang="en-US" dirty="0" err="1" smtClean="0"/>
              <a:t>menit</a:t>
            </a:r>
            <a:r>
              <a:rPr lang="en-US" dirty="0" smtClean="0"/>
              <a:t>. </a:t>
            </a:r>
          </a:p>
          <a:p>
            <a:pPr lvl="0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polimerisasi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amilosa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amilopektin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pemanasan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80-90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aquades</a:t>
            </a:r>
            <a:r>
              <a:rPr lang="en-US" dirty="0" smtClean="0"/>
              <a:t> 300 ml,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biopolimer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dicampur</a:t>
            </a:r>
            <a:r>
              <a:rPr lang="en-US" dirty="0" smtClean="0"/>
              <a:t> </a:t>
            </a:r>
            <a:r>
              <a:rPr lang="en-US" dirty="0" err="1" smtClean="0"/>
              <a:t>gliserol</a:t>
            </a:r>
            <a:r>
              <a:rPr lang="en-US" dirty="0" smtClean="0"/>
              <a:t> (plasticizer, Red), </a:t>
            </a:r>
            <a:r>
              <a:rPr lang="en-US" dirty="0" err="1" smtClean="0"/>
              <a:t>diaduk</a:t>
            </a:r>
            <a:r>
              <a:rPr lang="en-US" dirty="0" smtClean="0"/>
              <a:t> 3 </a:t>
            </a:r>
            <a:r>
              <a:rPr lang="en-US" dirty="0" err="1" smtClean="0"/>
              <a:t>menit</a:t>
            </a:r>
            <a:r>
              <a:rPr lang="en-US" dirty="0" smtClean="0"/>
              <a:t>, </a:t>
            </a:r>
            <a:r>
              <a:rPr lang="en-US" dirty="0" err="1" smtClean="0"/>
              <a:t>dicetak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cetakan</a:t>
            </a:r>
            <a:r>
              <a:rPr lang="en-US" dirty="0" smtClean="0"/>
              <a:t> PE,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96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REFLEKSI</a:t>
            </a:r>
            <a:r>
              <a:rPr lang="en-US" dirty="0" smtClean="0"/>
              <a:t> TM-1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728224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Ramah </a:t>
            </a:r>
            <a:r>
              <a:rPr lang="en-US" dirty="0" err="1" smtClean="0"/>
              <a:t>Lingkungan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ramah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ramah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6R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contohnya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PLASTIK</a:t>
            </a:r>
            <a:r>
              <a:rPr lang="en-US" dirty="0" smtClean="0"/>
              <a:t> DARI </a:t>
            </a:r>
            <a:r>
              <a:rPr lang="en-US" dirty="0" err="1" smtClean="0"/>
              <a:t>PATI</a:t>
            </a:r>
            <a:r>
              <a:rPr lang="en-US" dirty="0" smtClean="0"/>
              <a:t> </a:t>
            </a:r>
            <a:r>
              <a:rPr lang="en-US" dirty="0" err="1" smtClean="0"/>
              <a:t>SINGKONG</a:t>
            </a:r>
            <a:r>
              <a:rPr lang="en-US" dirty="0" smtClean="0"/>
              <a:t>: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dioven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(2 x 24 jam)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45 </a:t>
            </a:r>
            <a:r>
              <a:rPr lang="en-US" dirty="0" err="1" smtClean="0"/>
              <a:t>0C</a:t>
            </a:r>
            <a:r>
              <a:rPr lang="en-US" dirty="0" smtClean="0"/>
              <a:t>,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dilepaskan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cetakan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dikondisikan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kamar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24 jam. </a:t>
            </a:r>
          </a:p>
          <a:p>
            <a:pPr lvl="0"/>
            <a:r>
              <a:rPr lang="en-US" dirty="0" smtClean="0"/>
              <a:t>Film </a:t>
            </a:r>
            <a:r>
              <a:rPr lang="en-US" dirty="0" err="1" smtClean="0"/>
              <a:t>plastik</a:t>
            </a:r>
            <a:r>
              <a:rPr lang="en-US" dirty="0" smtClean="0"/>
              <a:t> biodegradable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. </a:t>
            </a:r>
          </a:p>
          <a:p>
            <a:pPr lvl="0"/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morfologi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film </a:t>
            </a:r>
            <a:r>
              <a:rPr lang="en-US" dirty="0" err="1" smtClean="0"/>
              <a:t>plastik</a:t>
            </a:r>
            <a:r>
              <a:rPr lang="en-US" dirty="0" smtClean="0"/>
              <a:t> biodegradable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mikroskop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 (</a:t>
            </a:r>
            <a:r>
              <a:rPr lang="en-US" dirty="0" err="1" smtClean="0"/>
              <a:t>EM</a:t>
            </a:r>
            <a:r>
              <a:rPr lang="en-US" dirty="0" smtClean="0"/>
              <a:t> 30 µm). </a:t>
            </a:r>
          </a:p>
          <a:p>
            <a:pPr lvl="0"/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r>
              <a:rPr lang="en-US" dirty="0" smtClean="0"/>
              <a:t> (tensile strength, elongation at break, elastic modulus) </a:t>
            </a:r>
            <a:r>
              <a:rPr lang="en-US" dirty="0" err="1" smtClean="0"/>
              <a:t>terhadap</a:t>
            </a:r>
            <a:r>
              <a:rPr lang="en-US" dirty="0" smtClean="0"/>
              <a:t> film </a:t>
            </a:r>
            <a:r>
              <a:rPr lang="en-US" dirty="0" err="1" smtClean="0"/>
              <a:t>plastik</a:t>
            </a:r>
            <a:r>
              <a:rPr lang="en-US" dirty="0" smtClean="0"/>
              <a:t> biodegradable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3 x 25 cm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tenso</a:t>
            </a:r>
            <a:r>
              <a:rPr lang="en-US" dirty="0" smtClean="0"/>
              <a:t> lab.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</a:t>
            </a:r>
            <a:r>
              <a:rPr lang="en-US" u="sng" dirty="0" err="1" smtClean="0">
                <a:hlinkClick r:id="rId2"/>
              </a:rPr>
              <a:t>www.biotek.lipi.go.id</a:t>
            </a:r>
            <a:r>
              <a:rPr lang="en-US" u="sng" dirty="0" smtClean="0">
                <a:hlinkClick r:id="rId2"/>
              </a:rPr>
              <a:t>/</a:t>
            </a:r>
            <a:r>
              <a:rPr lang="en-US" u="sng" dirty="0" err="1" smtClean="0">
                <a:hlinkClick r:id="rId2"/>
              </a:rPr>
              <a:t>index.php</a:t>
            </a:r>
            <a:r>
              <a:rPr lang="en-US" u="sng" dirty="0" smtClean="0">
                <a:hlinkClick r:id="rId2"/>
              </a:rPr>
              <a:t>/news/8/338-</a:t>
            </a:r>
            <a:r>
              <a:rPr lang="en-US" u="sng" dirty="0" err="1" smtClean="0">
                <a:hlinkClick r:id="rId2"/>
              </a:rPr>
              <a:t>Bahan</a:t>
            </a:r>
            <a:r>
              <a:rPr lang="en-US" u="sng" dirty="0" smtClean="0">
                <a:hlinkClick r:id="rId2"/>
              </a:rPr>
              <a:t>-</a:t>
            </a:r>
            <a:r>
              <a:rPr lang="en-US" u="sng" dirty="0" err="1" smtClean="0">
                <a:hlinkClick r:id="rId2"/>
              </a:rPr>
              <a:t>Plastik</a:t>
            </a:r>
            <a:r>
              <a:rPr lang="en-US" u="sng" dirty="0" smtClean="0">
                <a:hlinkClick r:id="rId2"/>
              </a:rPr>
              <a:t>-Ramah-</a:t>
            </a:r>
            <a:r>
              <a:rPr lang="en-US" u="sng" dirty="0" err="1" smtClean="0">
                <a:hlinkClick r:id="rId2"/>
              </a:rPr>
              <a:t>Lingkungan</a:t>
            </a:r>
            <a:endParaRPr lang="en-US" u="sng" dirty="0" smtClean="0"/>
          </a:p>
          <a:p>
            <a:pPr>
              <a:buNone/>
            </a:pPr>
            <a:r>
              <a:rPr lang="en-US" b="1" dirty="0" err="1" smtClean="0"/>
              <a:t>BEBERAPA</a:t>
            </a:r>
            <a:r>
              <a:rPr lang="en-US" b="1" dirty="0" smtClean="0"/>
              <a:t> </a:t>
            </a:r>
            <a:r>
              <a:rPr lang="en-US" b="1" dirty="0" err="1" smtClean="0"/>
              <a:t>SITUS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i="1" dirty="0" smtClean="0"/>
              <a:t>GO GREEN</a:t>
            </a:r>
            <a:r>
              <a:rPr lang="en-US" b="1" dirty="0" smtClean="0"/>
              <a:t> :</a:t>
            </a:r>
            <a:endParaRPr lang="en-US" dirty="0" smtClean="0"/>
          </a:p>
          <a:p>
            <a:r>
              <a:rPr lang="en-US" u="sng" dirty="0" err="1" smtClean="0">
                <a:hlinkClick r:id="rId3"/>
              </a:rPr>
              <a:t>http://www.menlh.go.id/ekolabel-sml/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Ekolabel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Indonesia</a:t>
            </a:r>
            <a:br>
              <a:rPr lang="en-US" dirty="0" smtClean="0"/>
            </a:br>
            <a:r>
              <a:rPr lang="en-US" u="sng" dirty="0" err="1" smtClean="0">
                <a:hlinkClick r:id="rId4"/>
              </a:rPr>
              <a:t>http://www.ecofriendlyproductguide.com/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Environmentally Friendly Product, All The Time !</a:t>
            </a:r>
            <a:br>
              <a:rPr lang="en-US" dirty="0" smtClean="0"/>
            </a:br>
            <a:r>
              <a:rPr lang="en-US" u="sng" dirty="0" err="1" smtClean="0">
                <a:hlinkClick r:id="rId5"/>
              </a:rPr>
              <a:t>http://www.evo.com/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Eco-friendly Products, Services and Information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96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728224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plastik</a:t>
            </a:r>
            <a:r>
              <a:rPr lang="en-US" dirty="0" smtClean="0"/>
              <a:t> </a:t>
            </a:r>
            <a:r>
              <a:rPr lang="en-US" dirty="0" err="1" smtClean="0"/>
              <a:t>ramah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kemasan</a:t>
            </a:r>
            <a:r>
              <a:rPr lang="en-US" dirty="0" smtClean="0"/>
              <a:t> </a:t>
            </a:r>
            <a:r>
              <a:rPr lang="en-US" dirty="0" err="1" smtClean="0"/>
              <a:t>plastik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STRATEGI</a:t>
            </a:r>
            <a:r>
              <a:rPr lang="en-US" dirty="0" smtClean="0"/>
              <a:t> RAMAH </a:t>
            </a:r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8229600" cy="401384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pedoman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perbaikan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produk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proses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produksi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Efektif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penggunaan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sumberdaya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alam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energi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Mengurangi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terbentuknya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pencemar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limbah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Mencegah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berpindahnya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pencemar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satu</a:t>
            </a:r>
            <a:r>
              <a:rPr lang="en-US" dirty="0" smtClean="0">
                <a:solidFill>
                  <a:srgbClr val="FF0000"/>
                </a:solidFill>
              </a:rPr>
              <a:t> media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</a:t>
            </a:r>
            <a:r>
              <a:rPr lang="en-US" dirty="0" smtClean="0">
                <a:solidFill>
                  <a:srgbClr val="FF0000"/>
                </a:solidFill>
              </a:rPr>
              <a:t> media </a:t>
            </a:r>
            <a:r>
              <a:rPr lang="en-US" dirty="0" err="1" smtClean="0">
                <a:solidFill>
                  <a:srgbClr val="FF0000"/>
                </a:solidFill>
              </a:rPr>
              <a:t>lingkungan</a:t>
            </a:r>
            <a:r>
              <a:rPr lang="en-US" dirty="0" smtClean="0">
                <a:solidFill>
                  <a:srgbClr val="FF0000"/>
                </a:solidFill>
              </a:rPr>
              <a:t> lain.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Mengurangi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resiko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terhadap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kesehatan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lingkungan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STRATEGI</a:t>
            </a:r>
            <a:r>
              <a:rPr lang="en-US" dirty="0" smtClean="0"/>
              <a:t> RAMAH </a:t>
            </a:r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8229600" cy="401384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clean-up.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Meningkatkan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produk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pasar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internasional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>
                <a:solidFill>
                  <a:srgbClr val="FF0000"/>
                </a:solidFill>
              </a:rPr>
              <a:t>Kerjasama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pemerintah</a:t>
            </a:r>
            <a:r>
              <a:rPr lang="en-US" dirty="0" smtClean="0">
                <a:solidFill>
                  <a:srgbClr val="FF0000"/>
                </a:solidFill>
              </a:rPr>
              <a:t>, agro-</a:t>
            </a:r>
            <a:r>
              <a:rPr lang="en-US" dirty="0" err="1" smtClean="0">
                <a:solidFill>
                  <a:srgbClr val="FF0000"/>
                </a:solidFill>
              </a:rPr>
              <a:t>industri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masyarakat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Pengurangan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biaya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tinggi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pengelolaan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limbah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ujung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pipa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(end off pipe treatment).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PENERAPAN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TEKNIK</a:t>
            </a:r>
            <a:r>
              <a:rPr lang="en-US" dirty="0" smtClean="0"/>
              <a:t> RAMAH </a:t>
            </a:r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8229600" cy="401384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endParaRPr lang="en-US" dirty="0" smtClean="0"/>
          </a:p>
          <a:p>
            <a:pPr lvl="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kesiapan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35732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ramah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5 (lima)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8229600" cy="401384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err="1" smtClean="0"/>
              <a:t>Perubahan</a:t>
            </a:r>
            <a:r>
              <a:rPr lang="en-US" b="1" dirty="0" smtClean="0"/>
              <a:t> </a:t>
            </a:r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baku</a:t>
            </a:r>
            <a:endParaRPr lang="en-US" b="1" dirty="0" smtClean="0"/>
          </a:p>
          <a:p>
            <a:r>
              <a:rPr lang="en-US" b="1" dirty="0" smtClean="0"/>
              <a:t>Tata </a:t>
            </a:r>
            <a:r>
              <a:rPr lang="en-US" b="1" dirty="0" err="1" smtClean="0"/>
              <a:t>cara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i="1" dirty="0" smtClean="0"/>
              <a:t>housekeeping</a:t>
            </a:r>
            <a:endParaRPr lang="en-US" dirty="0" smtClean="0"/>
          </a:p>
          <a:p>
            <a:r>
              <a:rPr lang="en-US" b="1" dirty="0" err="1" smtClean="0"/>
              <a:t>Penggunaan</a:t>
            </a:r>
            <a:r>
              <a:rPr lang="en-US" b="1" dirty="0" smtClean="0"/>
              <a:t> </a:t>
            </a:r>
            <a:r>
              <a:rPr lang="en-US" b="1" dirty="0" err="1" smtClean="0"/>
              <a:t>kembali</a:t>
            </a:r>
            <a:endParaRPr lang="en-US" dirty="0" smtClean="0"/>
          </a:p>
          <a:p>
            <a:r>
              <a:rPr lang="en-US" b="1" dirty="0" err="1" smtClean="0"/>
              <a:t>Perubahan</a:t>
            </a:r>
            <a:r>
              <a:rPr lang="en-US" b="1" dirty="0" smtClean="0"/>
              <a:t> </a:t>
            </a:r>
            <a:r>
              <a:rPr lang="en-US" b="1" dirty="0" err="1" smtClean="0"/>
              <a:t>teknologi</a:t>
            </a:r>
            <a:endParaRPr lang="en-US" dirty="0" smtClean="0"/>
          </a:p>
          <a:p>
            <a:r>
              <a:rPr lang="en-US" b="1" dirty="0" err="1" smtClean="0"/>
              <a:t>Perubahan</a:t>
            </a:r>
            <a:r>
              <a:rPr lang="en-US" b="1" dirty="0" smtClean="0"/>
              <a:t> </a:t>
            </a:r>
            <a:r>
              <a:rPr lang="en-US" b="1" dirty="0" err="1" smtClean="0"/>
              <a:t>produk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sz="4000" b="1" dirty="0" err="1" smtClean="0"/>
              <a:t>Perubahan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Bahan</a:t>
            </a:r>
            <a:r>
              <a:rPr lang="en-US" sz="4000" b="1" dirty="0" smtClean="0"/>
              <a:t> Baku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1"/>
            <a:r>
              <a:rPr lang="en-US" sz="2600" dirty="0" err="1" smtClean="0"/>
              <a:t>Mengurangi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menghilangkan</a:t>
            </a:r>
            <a:r>
              <a:rPr lang="en-US" sz="2600" dirty="0" smtClean="0"/>
              <a:t> </a:t>
            </a:r>
            <a:r>
              <a:rPr lang="en-US" sz="2600" dirty="0" err="1" smtClean="0"/>
              <a:t>bahan</a:t>
            </a:r>
            <a:r>
              <a:rPr lang="en-US" sz="2600" dirty="0" smtClean="0"/>
              <a:t> </a:t>
            </a:r>
            <a:r>
              <a:rPr lang="en-US" sz="2600" dirty="0" err="1" smtClean="0"/>
              <a:t>baku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mengandung</a:t>
            </a:r>
            <a:r>
              <a:rPr lang="en-US" sz="2600" dirty="0" smtClean="0"/>
              <a:t> </a:t>
            </a:r>
            <a:r>
              <a:rPr lang="en-US" sz="2600" dirty="0" err="1" smtClean="0"/>
              <a:t>bahan</a:t>
            </a:r>
            <a:r>
              <a:rPr lang="en-US" sz="2600" dirty="0" smtClean="0"/>
              <a:t> </a:t>
            </a:r>
            <a:r>
              <a:rPr lang="en-US" sz="2600" dirty="0" err="1" smtClean="0"/>
              <a:t>berbahaya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beracun</a:t>
            </a:r>
            <a:r>
              <a:rPr lang="en-US" sz="2600" dirty="0" smtClean="0"/>
              <a:t> </a:t>
            </a:r>
            <a:r>
              <a:rPr lang="en-US" sz="2600" dirty="0" err="1" smtClean="0"/>
              <a:t>seperti</a:t>
            </a:r>
            <a:r>
              <a:rPr lang="en-US" sz="2600" dirty="0" smtClean="0"/>
              <a:t> </a:t>
            </a:r>
            <a:r>
              <a:rPr lang="en-US" sz="2600" dirty="0" err="1" smtClean="0"/>
              <a:t>logam</a:t>
            </a:r>
            <a:r>
              <a:rPr lang="en-US" sz="2600" dirty="0" smtClean="0"/>
              <a:t> </a:t>
            </a:r>
            <a:r>
              <a:rPr lang="en-US" sz="2600" dirty="0" err="1" smtClean="0"/>
              <a:t>berat</a:t>
            </a:r>
            <a:r>
              <a:rPr lang="en-US" sz="2600" dirty="0" smtClean="0"/>
              <a:t>, </a:t>
            </a:r>
            <a:r>
              <a:rPr lang="en-US" sz="2600" dirty="0" err="1" smtClean="0"/>
              <a:t>zat</a:t>
            </a:r>
            <a:r>
              <a:rPr lang="en-US" sz="2600" dirty="0" smtClean="0"/>
              <a:t> </a:t>
            </a:r>
            <a:r>
              <a:rPr lang="en-US" sz="2600" dirty="0" err="1" smtClean="0"/>
              <a:t>pewarna</a:t>
            </a:r>
            <a:r>
              <a:rPr lang="en-US" sz="2600" dirty="0" smtClean="0"/>
              <a:t>, </a:t>
            </a:r>
            <a:r>
              <a:rPr lang="en-US" sz="2600" dirty="0" err="1" smtClean="0"/>
              <a:t>pelarut</a:t>
            </a:r>
            <a:r>
              <a:rPr lang="en-US" sz="2600" dirty="0" smtClean="0"/>
              <a:t>.</a:t>
            </a:r>
          </a:p>
          <a:p>
            <a:pPr lvl="1"/>
            <a:r>
              <a:rPr lang="en-US" sz="2600" dirty="0" err="1" smtClean="0"/>
              <a:t>Menggunakan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bahan</a:t>
            </a:r>
            <a:r>
              <a:rPr lang="en-US" sz="2600" dirty="0" smtClean="0"/>
              <a:t> </a:t>
            </a:r>
            <a:r>
              <a:rPr lang="en-US" sz="2600" dirty="0" err="1" smtClean="0"/>
              <a:t>baku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berkualitas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murni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menghindari</a:t>
            </a:r>
            <a:r>
              <a:rPr lang="en-US" sz="2600" dirty="0" smtClean="0"/>
              <a:t> </a:t>
            </a:r>
            <a:r>
              <a:rPr lang="en-US" sz="2600" dirty="0" err="1" smtClean="0"/>
              <a:t>kontaminasi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proses</a:t>
            </a:r>
            <a:r>
              <a:rPr lang="en-US" sz="2600" dirty="0" smtClean="0"/>
              <a:t> </a:t>
            </a:r>
            <a:r>
              <a:rPr lang="en-US" sz="2600" dirty="0" err="1" smtClean="0"/>
              <a:t>produksi</a:t>
            </a:r>
            <a:r>
              <a:rPr lang="en-US" sz="2600" dirty="0" smtClean="0"/>
              <a:t>.</a:t>
            </a:r>
          </a:p>
          <a:p>
            <a:pPr lvl="1"/>
            <a:r>
              <a:rPr lang="en-US" sz="2600" dirty="0" err="1" smtClean="0"/>
              <a:t>Menggunakan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bahan-bahan</a:t>
            </a:r>
            <a:r>
              <a:rPr lang="en-US" sz="2600" dirty="0" smtClean="0"/>
              <a:t> </a:t>
            </a:r>
            <a:r>
              <a:rPr lang="en-US" sz="2600" dirty="0" err="1" smtClean="0"/>
              <a:t>daur</a:t>
            </a:r>
            <a:r>
              <a:rPr lang="en-US" sz="2600" dirty="0" smtClean="0"/>
              <a:t> </a:t>
            </a:r>
            <a:r>
              <a:rPr lang="en-US" sz="2600" dirty="0" err="1" smtClean="0"/>
              <a:t>ulang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menciptakan</a:t>
            </a:r>
            <a:r>
              <a:rPr lang="en-US" sz="2600" dirty="0" smtClean="0"/>
              <a:t> </a:t>
            </a:r>
            <a:r>
              <a:rPr lang="en-US" sz="2600" dirty="0" err="1" smtClean="0"/>
              <a:t>pasar</a:t>
            </a:r>
            <a:r>
              <a:rPr lang="en-US" sz="2600" dirty="0" smtClean="0"/>
              <a:t> </a:t>
            </a:r>
            <a:r>
              <a:rPr lang="en-US" sz="2600" dirty="0" err="1" smtClean="0"/>
              <a:t>bagi</a:t>
            </a:r>
            <a:r>
              <a:rPr lang="en-US" sz="2600" dirty="0" smtClean="0"/>
              <a:t> </a:t>
            </a:r>
            <a:r>
              <a:rPr lang="en-US" sz="2600" dirty="0" err="1" smtClean="0"/>
              <a:t>bahan-bahan</a:t>
            </a:r>
            <a:r>
              <a:rPr lang="en-US" sz="2600" dirty="0" smtClean="0"/>
              <a:t> </a:t>
            </a:r>
            <a:r>
              <a:rPr lang="en-US" sz="2600" dirty="0" err="1" smtClean="0"/>
              <a:t>daur</a:t>
            </a:r>
            <a:r>
              <a:rPr lang="en-US" sz="2600" dirty="0" smtClean="0"/>
              <a:t> </a:t>
            </a:r>
            <a:r>
              <a:rPr lang="en-US" sz="2600" dirty="0" err="1" smtClean="0"/>
              <a:t>ulang</a:t>
            </a:r>
            <a:r>
              <a:rPr lang="en-US" sz="26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Tata </a:t>
            </a:r>
            <a:r>
              <a:rPr lang="en-US" sz="4000" b="1" dirty="0" err="1" smtClean="0"/>
              <a:t>cara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operasi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i="1" dirty="0" smtClean="0"/>
              <a:t>housekeeping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en-US" sz="2800" dirty="0" err="1" smtClean="0"/>
              <a:t>Tindakan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pencegahan</a:t>
            </a:r>
            <a:r>
              <a:rPr lang="en-US" sz="2800" dirty="0" smtClean="0"/>
              <a:t> </a:t>
            </a:r>
            <a:r>
              <a:rPr lang="en-US" sz="2800" dirty="0" err="1" smtClean="0"/>
              <a:t>kehilangan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,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ataupun</a:t>
            </a:r>
            <a:r>
              <a:rPr lang="en-US" sz="2800" dirty="0" smtClean="0"/>
              <a:t> </a:t>
            </a:r>
            <a:r>
              <a:rPr lang="en-US" sz="2800" dirty="0" err="1" smtClean="0"/>
              <a:t>energi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pemborosan</a:t>
            </a:r>
            <a:r>
              <a:rPr lang="en-US" sz="2800" dirty="0" smtClean="0"/>
              <a:t>, </a:t>
            </a:r>
            <a:r>
              <a:rPr lang="en-US" sz="2800" dirty="0" err="1" smtClean="0"/>
              <a:t>kebocoran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tercecer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memasang</a:t>
            </a:r>
            <a:r>
              <a:rPr lang="en-US" sz="2800" dirty="0" smtClean="0"/>
              <a:t> </a:t>
            </a:r>
            <a:r>
              <a:rPr lang="en-US" sz="2800" dirty="0" err="1" smtClean="0"/>
              <a:t>bendungan</a:t>
            </a:r>
            <a:r>
              <a:rPr lang="en-US" sz="2800" dirty="0" smtClean="0"/>
              <a:t>/dike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menampung</a:t>
            </a:r>
            <a:r>
              <a:rPr lang="en-US" sz="2800" dirty="0" smtClean="0"/>
              <a:t> </a:t>
            </a:r>
            <a:r>
              <a:rPr lang="en-US" sz="2800" dirty="0" err="1" smtClean="0"/>
              <a:t>tumpahan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tangki</a:t>
            </a:r>
            <a:r>
              <a:rPr lang="en-US" sz="2800" dirty="0" smtClean="0"/>
              <a:t>, </a:t>
            </a:r>
            <a:r>
              <a:rPr lang="en-US" sz="2800" dirty="0" err="1" smtClean="0"/>
              <a:t>memasang</a:t>
            </a:r>
            <a:r>
              <a:rPr lang="en-US" sz="2800" dirty="0" smtClean="0"/>
              <a:t> </a:t>
            </a:r>
            <a:r>
              <a:rPr lang="en-US" sz="2800" i="1" dirty="0" smtClean="0"/>
              <a:t>safety valve, </a:t>
            </a:r>
            <a:r>
              <a:rPr lang="en-US" sz="2800" dirty="0" err="1" smtClean="0"/>
              <a:t>perancangan</a:t>
            </a:r>
            <a:r>
              <a:rPr lang="en-US" sz="2800" dirty="0" smtClean="0"/>
              <a:t> </a:t>
            </a:r>
            <a:r>
              <a:rPr lang="en-US" sz="2800" dirty="0" err="1" smtClean="0"/>
              <a:t>tangki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mendeteksi</a:t>
            </a:r>
            <a:r>
              <a:rPr lang="en-US" sz="2800" dirty="0" smtClean="0"/>
              <a:t> </a:t>
            </a:r>
            <a:r>
              <a:rPr lang="en-US" sz="2800" dirty="0" err="1" smtClean="0"/>
              <a:t>kebocoran</a:t>
            </a:r>
            <a:r>
              <a:rPr lang="en-US" sz="2800" dirty="0" smtClean="0"/>
              <a:t>.</a:t>
            </a:r>
            <a:endParaRPr lang="en-US" sz="2400" dirty="0" smtClean="0"/>
          </a:p>
          <a:p>
            <a:pPr lvl="0"/>
            <a:r>
              <a:rPr lang="en-US" sz="2800" dirty="0" err="1" smtClean="0"/>
              <a:t>Penanganan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mengurangi</a:t>
            </a:r>
            <a:r>
              <a:rPr lang="en-US" sz="2800" dirty="0" smtClean="0"/>
              <a:t> </a:t>
            </a:r>
            <a:r>
              <a:rPr lang="en-US" sz="2800" dirty="0" err="1" smtClean="0"/>
              <a:t>kehilangan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kesalahan</a:t>
            </a:r>
            <a:r>
              <a:rPr lang="en-US" sz="2800" dirty="0" smtClean="0"/>
              <a:t> </a:t>
            </a:r>
            <a:r>
              <a:rPr lang="en-US" sz="2800" dirty="0" err="1" smtClean="0"/>
              <a:t>penanganan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kadaluarsa</a:t>
            </a:r>
            <a:r>
              <a:rPr lang="en-US" sz="2800" dirty="0" smtClean="0"/>
              <a:t>.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63</TotalTime>
  <Words>985</Words>
  <Application>Microsoft Office PowerPoint</Application>
  <PresentationFormat>On-screen Show (4:3)</PresentationFormat>
  <Paragraphs>106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Origin</vt:lpstr>
      <vt:lpstr>Teknologi Ramah Lingkungan</vt:lpstr>
      <vt:lpstr>REFLEKSI TM-1</vt:lpstr>
      <vt:lpstr>TUGAS MANDIRI 1.</vt:lpstr>
      <vt:lpstr>MANFAAT PENERAPAN  STRATEGI RAMAH LINGKUNGAN</vt:lpstr>
      <vt:lpstr>MANFAAT PENERAPAN  STRATEGI RAMAH LINGKUNGAN</vt:lpstr>
      <vt:lpstr>PENERAPAN  TEKNIK RAMAH LINGKUNGAN</vt:lpstr>
      <vt:lpstr>Secara garis besar, pilihan penerapan industri ramah lingkungan dapat dikelompokkan dalam 5 (lima) bagian yaitu:</vt:lpstr>
      <vt:lpstr>Perubahan Bahan Baku</vt:lpstr>
      <vt:lpstr>Tata cara operasi dan housekeeping</vt:lpstr>
      <vt:lpstr>Tata cara operasi dan housekeeping (2)</vt:lpstr>
      <vt:lpstr>Penggunaan kembali</vt:lpstr>
      <vt:lpstr>Perubahan teknologi</vt:lpstr>
      <vt:lpstr>Perubahan produk</vt:lpstr>
      <vt:lpstr>CONTOH PRODUK RAMAH LINGKUNGAN</vt:lpstr>
      <vt:lpstr>Bahan biodegradable polymer</vt:lpstr>
      <vt:lpstr>Bahan biodegradable polymer (2)</vt:lpstr>
      <vt:lpstr>PEMBUATAN PLASTIK DARI PATI SINGKONG:</vt:lpstr>
      <vt:lpstr>PEMBUATAN PLASTIK DARI PATI SINGKONG:</vt:lpstr>
      <vt:lpstr>CARA KERJA PEMBUATAN PLASTIK DARI PATI SINGKONG:</vt:lpstr>
      <vt:lpstr>CARA KERJA PEMBUATAN PLASTIK DARI PATI SINGKONG: (2)</vt:lpstr>
      <vt:lpstr>Sumber Referensi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Teknologi Ramah Lingkungan</dc:title>
  <dc:creator>EKO H</dc:creator>
  <cp:lastModifiedBy>FKMDN</cp:lastModifiedBy>
  <cp:revision>4</cp:revision>
  <dcterms:created xsi:type="dcterms:W3CDTF">2015-09-22T16:28:37Z</dcterms:created>
  <dcterms:modified xsi:type="dcterms:W3CDTF">2016-10-25T03:51:38Z</dcterms:modified>
</cp:coreProperties>
</file>