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80" r:id="rId7"/>
    <p:sldId id="275" r:id="rId8"/>
    <p:sldId id="276" r:id="rId9"/>
    <p:sldId id="277" r:id="rId10"/>
    <p:sldId id="278" r:id="rId11"/>
    <p:sldId id="279" r:id="rId12"/>
    <p:sldId id="281" r:id="rId13"/>
    <p:sldId id="282" r:id="rId14"/>
    <p:sldId id="283" r:id="rId15"/>
    <p:sldId id="284" r:id="rId16"/>
    <p:sldId id="285" r:id="rId17"/>
    <p:sldId id="287" r:id="rId18"/>
    <p:sldId id="286" r:id="rId19"/>
    <p:sldId id="288" r:id="rId20"/>
    <p:sldId id="289" r:id="rId21"/>
    <p:sldId id="290" r:id="rId22"/>
    <p:sldId id="291" r:id="rId23"/>
    <p:sldId id="292" r:id="rId24"/>
    <p:sldId id="257" r:id="rId25"/>
    <p:sldId id="258" r:id="rId26"/>
    <p:sldId id="269" r:id="rId27"/>
    <p:sldId id="270" r:id="rId28"/>
    <p:sldId id="259" r:id="rId29"/>
    <p:sldId id="29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2B2D-2488-4C63-A820-DC81FA0E4E2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6A7-9F3B-4431-994A-688B5C1C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2B2D-2488-4C63-A820-DC81FA0E4E2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6A7-9F3B-4431-994A-688B5C1C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2B2D-2488-4C63-A820-DC81FA0E4E2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6A7-9F3B-4431-994A-688B5C1C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2B2D-2488-4C63-A820-DC81FA0E4E2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6A7-9F3B-4431-994A-688B5C1C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2B2D-2488-4C63-A820-DC81FA0E4E2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6A7-9F3B-4431-994A-688B5C1C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2B2D-2488-4C63-A820-DC81FA0E4E2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6A7-9F3B-4431-994A-688B5C1C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2B2D-2488-4C63-A820-DC81FA0E4E2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6A7-9F3B-4431-994A-688B5C1C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2B2D-2488-4C63-A820-DC81FA0E4E2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6A7-9F3B-4431-994A-688B5C1C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2B2D-2488-4C63-A820-DC81FA0E4E2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6A7-9F3B-4431-994A-688B5C1C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2B2D-2488-4C63-A820-DC81FA0E4E2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6A7-9F3B-4431-994A-688B5C1C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2B2D-2488-4C63-A820-DC81FA0E4E2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6A7-9F3B-4431-994A-688B5C1C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42B2D-2488-4C63-A820-DC81FA0E4E2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686A7-9F3B-4431-994A-688B5C1C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FORMAT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Bentuk Pernyataan Abstrak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420624" indent="-384048">
              <a:buFont typeface="Wingdings 2"/>
              <a:buChar char=""/>
              <a:defRPr/>
            </a:pPr>
            <a:r>
              <a:rPr lang="en-US" dirty="0" smtClean="0"/>
              <a:t>ABSTRAK INDIKATIF</a:t>
            </a:r>
          </a:p>
          <a:p>
            <a:pPr marL="420624" indent="-384048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/</a:t>
            </a: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naskahnya</a:t>
            </a:r>
            <a:endParaRPr lang="en-US" dirty="0" smtClean="0"/>
          </a:p>
          <a:p>
            <a:pPr marL="420624" indent="-384048">
              <a:buFont typeface="Wingdings 2"/>
              <a:buChar char=""/>
              <a:defRPr/>
            </a:pPr>
            <a:r>
              <a:rPr lang="en-US" dirty="0" smtClean="0"/>
              <a:t>ABSTRAK INFORMATIF</a:t>
            </a:r>
          </a:p>
          <a:p>
            <a:pPr marL="420624" indent="-384048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metodologi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&amp; </a:t>
            </a:r>
            <a:r>
              <a:rPr lang="en-US" dirty="0" err="1" smtClean="0"/>
              <a:t>kesimpulan</a:t>
            </a:r>
            <a:endParaRPr lang="en-US" dirty="0" smtClean="0"/>
          </a:p>
          <a:p>
            <a:pPr marL="420624" indent="-384048">
              <a:buFont typeface="Wingdings 2"/>
              <a:buChar char=""/>
              <a:defRPr/>
            </a:pPr>
            <a:r>
              <a:rPr lang="en-US" dirty="0" smtClean="0"/>
              <a:t>ABSTRAK INDIKATIF-INFORMATIF</a:t>
            </a:r>
          </a:p>
          <a:p>
            <a:pPr marL="420624" indent="-384048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Perpaduan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indikatif</a:t>
            </a:r>
            <a:r>
              <a:rPr lang="en-US" dirty="0" smtClean="0"/>
              <a:t> &amp; </a:t>
            </a:r>
            <a:r>
              <a:rPr lang="en-US" dirty="0" err="1" smtClean="0"/>
              <a:t>informatif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Tipe Abstrak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id-ID" dirty="0" smtClean="0">
                <a:solidFill>
                  <a:srgbClr val="FF0000"/>
                </a:solidFill>
              </a:rPr>
              <a:t>NFORMATIF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err="1" smtClean="0"/>
              <a:t>Merangkum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metodologi</a:t>
            </a:r>
            <a:r>
              <a:rPr lang="en-US" dirty="0" smtClean="0"/>
              <a:t>, h</a:t>
            </a:r>
            <a:r>
              <a:rPr lang="id-ID" dirty="0" smtClean="0"/>
              <a:t>a</a:t>
            </a:r>
            <a:r>
              <a:rPr lang="en-US" dirty="0" smtClean="0"/>
              <a:t>s</a:t>
            </a:r>
            <a:r>
              <a:rPr lang="id-ID" dirty="0" smtClean="0"/>
              <a:t>i</a:t>
            </a:r>
            <a:r>
              <a:rPr lang="en-US" dirty="0" smtClean="0"/>
              <a:t>l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endParaRPr lang="id-ID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Dipakai</a:t>
            </a:r>
            <a:r>
              <a:rPr lang="en-US" dirty="0" smtClean="0"/>
              <a:t> p</a:t>
            </a:r>
            <a:r>
              <a:rPr lang="id-ID" dirty="0" smtClean="0"/>
              <a:t>a</a:t>
            </a:r>
            <a:r>
              <a:rPr lang="en-US" dirty="0" smtClean="0"/>
              <a:t>d</a:t>
            </a:r>
            <a:r>
              <a:rPr lang="id-ID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id-ID" dirty="0" smtClean="0">
                <a:solidFill>
                  <a:srgbClr val="FF0000"/>
                </a:solidFill>
              </a:rPr>
              <a:t>ESKRIPTIF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err="1" smtClean="0"/>
              <a:t>Merangkum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r>
              <a:rPr lang="en-US" dirty="0" smtClean="0"/>
              <a:t>, h</a:t>
            </a:r>
            <a:r>
              <a:rPr lang="id-ID" dirty="0" smtClean="0"/>
              <a:t>a</a:t>
            </a:r>
            <a:r>
              <a:rPr lang="en-US" dirty="0" smtClean="0"/>
              <a:t>s</a:t>
            </a:r>
            <a:r>
              <a:rPr lang="id-ID" dirty="0" smtClean="0"/>
              <a:t>i</a:t>
            </a:r>
            <a:r>
              <a:rPr lang="en-US" dirty="0" smtClean="0"/>
              <a:t>l &amp;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(1000 </a:t>
            </a:r>
            <a:r>
              <a:rPr lang="en-US" dirty="0" err="1" smtClean="0"/>
              <a:t>kata</a:t>
            </a:r>
            <a:r>
              <a:rPr lang="en-US" dirty="0" smtClean="0"/>
              <a:t>)	</a:t>
            </a:r>
            <a:endParaRPr lang="id-ID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Dipakai</a:t>
            </a:r>
            <a:r>
              <a:rPr lang="en-US" dirty="0" smtClean="0"/>
              <a:t> p</a:t>
            </a:r>
            <a:r>
              <a:rPr lang="id-ID" dirty="0" smtClean="0"/>
              <a:t>a</a:t>
            </a:r>
            <a:r>
              <a:rPr lang="en-US" dirty="0" smtClean="0"/>
              <a:t>d</a:t>
            </a:r>
            <a:r>
              <a:rPr lang="id-ID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/</a:t>
            </a:r>
            <a:r>
              <a:rPr lang="en-US" dirty="0" err="1" smtClean="0"/>
              <a:t>konferensi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Abstrak yang Baik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420624" indent="-384048">
              <a:buFont typeface="Wingdings 2"/>
              <a:buChar char=""/>
              <a:defRPr/>
            </a:pP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esensi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d</a:t>
            </a:r>
            <a:r>
              <a:rPr lang="id-ID" dirty="0" smtClean="0"/>
              <a:t>en</a:t>
            </a:r>
            <a:r>
              <a:rPr lang="en-US" dirty="0" smtClean="0"/>
              <a:t>g</a:t>
            </a:r>
            <a:r>
              <a:rPr lang="id-ID" dirty="0" smtClean="0"/>
              <a:t>a</a:t>
            </a:r>
            <a:r>
              <a:rPr lang="en-US" dirty="0" smtClean="0"/>
              <a:t>n </a:t>
            </a:r>
            <a:r>
              <a:rPr lang="en-US" dirty="0" err="1" smtClean="0"/>
              <a:t>cepat</a:t>
            </a:r>
            <a:r>
              <a:rPr lang="en-US" dirty="0" smtClean="0"/>
              <a:t> &amp; </a:t>
            </a:r>
            <a:r>
              <a:rPr lang="en-US" dirty="0" err="1" smtClean="0"/>
              <a:t>akurat</a:t>
            </a:r>
            <a:endParaRPr lang="en-US" dirty="0" smtClean="0"/>
          </a:p>
          <a:p>
            <a:pPr marL="420624" indent="-384048">
              <a:buFont typeface="Wingdings 2"/>
              <a:buChar char=""/>
              <a:defRPr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endParaRPr lang="en-US" dirty="0" smtClean="0"/>
          </a:p>
          <a:p>
            <a:pPr marL="420624" indent="-384048">
              <a:buFont typeface="Wingdings 2"/>
              <a:buChar char=""/>
              <a:defRPr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mengantarkan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endParaRPr lang="en-US" dirty="0" smtClean="0"/>
          </a:p>
          <a:p>
            <a:pPr marL="420624" indent="-384048">
              <a:buFont typeface="Wingdings 2"/>
              <a:buChar char=""/>
              <a:defRPr/>
            </a:pP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terobosan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Kata Kunci (</a:t>
            </a:r>
            <a:r>
              <a:rPr lang="id-ID" i="1" dirty="0" smtClean="0"/>
              <a:t>Key Words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 err="1" smtClean="0"/>
              <a:t>subyek</a:t>
            </a:r>
            <a:r>
              <a:rPr lang="en-US" dirty="0" smtClean="0"/>
              <a:t> index”</a:t>
            </a:r>
          </a:p>
          <a:p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/</a:t>
            </a:r>
            <a:r>
              <a:rPr lang="en-US" dirty="0" err="1" smtClean="0"/>
              <a:t>istilah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diteliti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d</a:t>
            </a:r>
            <a:r>
              <a:rPr lang="id-ID" dirty="0" smtClean="0"/>
              <a:t>a</a:t>
            </a:r>
            <a:r>
              <a:rPr lang="en-US" dirty="0" smtClean="0"/>
              <a:t>r</a:t>
            </a:r>
            <a:r>
              <a:rPr lang="id-ID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,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/</a:t>
            </a:r>
            <a:r>
              <a:rPr lang="en-US" dirty="0" err="1" smtClean="0"/>
              <a:t>frase</a:t>
            </a:r>
            <a:endParaRPr lang="en-US" dirty="0" smtClean="0"/>
          </a:p>
          <a:p>
            <a:r>
              <a:rPr lang="en-US" dirty="0" smtClean="0"/>
              <a:t>Dari </a:t>
            </a:r>
            <a:r>
              <a:rPr lang="en-US" dirty="0" err="1" smtClean="0"/>
              <a:t>kata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bersifat</a:t>
            </a:r>
            <a:r>
              <a:rPr lang="en-US" dirty="0" smtClean="0"/>
              <a:t> general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endParaRPr lang="en-US" dirty="0" smtClean="0"/>
          </a:p>
          <a:p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endParaRPr lang="en-US" dirty="0" smtClean="0"/>
          </a:p>
          <a:p>
            <a:r>
              <a:rPr lang="id-ID" dirty="0" smtClean="0"/>
              <a:t>I</a:t>
            </a:r>
            <a:r>
              <a:rPr lang="en-US" dirty="0" smtClean="0">
                <a:cs typeface="Arial" pitchFamily="34" charset="0"/>
              </a:rPr>
              <a:t>deal</a:t>
            </a:r>
            <a:r>
              <a:rPr lang="id-ID" dirty="0" smtClean="0">
                <a:cs typeface="Arial" pitchFamily="34" charset="0"/>
              </a:rPr>
              <a:t>nya </a:t>
            </a:r>
            <a:r>
              <a:rPr lang="en-US" dirty="0" smtClean="0">
                <a:cs typeface="Arial" pitchFamily="34" charset="0"/>
              </a:rPr>
              <a:t>2-4 </a:t>
            </a:r>
            <a:r>
              <a:rPr lang="en-US" dirty="0" err="1" smtClean="0">
                <a:cs typeface="Arial" pitchFamily="34" charset="0"/>
              </a:rPr>
              <a:t>kata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Bagian: 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Fungsi</a:t>
            </a:r>
            <a:r>
              <a:rPr lang="en-US" dirty="0" smtClean="0"/>
              <a:t>: </a:t>
            </a: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s</a:t>
            </a:r>
            <a:r>
              <a:rPr lang="id-ID" dirty="0" smtClean="0"/>
              <a:t>e</a:t>
            </a:r>
            <a:r>
              <a:rPr lang="en-US" dirty="0" smtClean="0"/>
              <a:t>c</a:t>
            </a:r>
            <a:r>
              <a:rPr lang="id-ID" dirty="0" smtClean="0"/>
              <a:t>a</a:t>
            </a:r>
            <a:r>
              <a:rPr lang="en-US" dirty="0" smtClean="0"/>
              <a:t>r</a:t>
            </a:r>
            <a:r>
              <a:rPr lang="id-ID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 d</a:t>
            </a:r>
            <a:r>
              <a:rPr lang="id-ID" dirty="0" smtClean="0"/>
              <a:t>a</a:t>
            </a:r>
            <a:r>
              <a:rPr lang="en-US" dirty="0" smtClean="0"/>
              <a:t>l</a:t>
            </a:r>
            <a:r>
              <a:rPr lang="id-ID" dirty="0" smtClean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paragraf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id-ID" dirty="0" smtClean="0"/>
              <a:t>dari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endParaRPr lang="id-ID" dirty="0" smtClean="0"/>
          </a:p>
          <a:p>
            <a:pPr>
              <a:lnSpc>
                <a:spcPct val="80000"/>
              </a:lnSpc>
              <a:buNone/>
            </a:pPr>
            <a:r>
              <a:rPr lang="id-ID" dirty="0" smtClean="0"/>
              <a:t>CONTOH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id-ID" dirty="0" smtClean="0">
                <a:solidFill>
                  <a:srgbClr val="FF0000"/>
                </a:solidFill>
              </a:rPr>
              <a:t>Paragraf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id-ID" dirty="0" smtClean="0">
                <a:solidFill>
                  <a:srgbClr val="FF0000"/>
                </a:solidFill>
              </a:rPr>
              <a:t>: </a:t>
            </a:r>
            <a:r>
              <a:rPr lang="id-ID" dirty="0" smtClean="0"/>
              <a:t> </a:t>
            </a:r>
            <a:r>
              <a:rPr lang="en-US" dirty="0" err="1" smtClean="0"/>
              <a:t>Dipaparkan</a:t>
            </a:r>
            <a:r>
              <a:rPr lang="en-US" dirty="0" smtClean="0"/>
              <a:t> </a:t>
            </a:r>
            <a:r>
              <a:rPr lang="en-US" i="1" dirty="0" smtClean="0"/>
              <a:t>background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id-ID" dirty="0" smtClean="0"/>
              <a:t>;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masalahnya</a:t>
            </a:r>
            <a:r>
              <a:rPr lang="id-ID" dirty="0" smtClean="0"/>
              <a:t>?; 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id-ID" dirty="0" smtClean="0"/>
              <a:t>?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id-ID" dirty="0" smtClean="0">
                <a:solidFill>
                  <a:srgbClr val="FF0000"/>
                </a:solidFill>
              </a:rPr>
              <a:t>Paragraf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id-ID" dirty="0" smtClean="0">
                <a:solidFill>
                  <a:srgbClr val="FF0000"/>
                </a:solidFill>
              </a:rPr>
              <a:t>I: 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t</a:t>
            </a:r>
            <a:r>
              <a:rPr lang="id-ID" dirty="0" smtClean="0"/>
              <a:t>er</a:t>
            </a:r>
            <a:r>
              <a:rPr lang="en-US" dirty="0" smtClean="0"/>
              <a:t>s</a:t>
            </a:r>
            <a:r>
              <a:rPr lang="id-ID" dirty="0" smtClean="0"/>
              <a:t>e</a:t>
            </a:r>
            <a:r>
              <a:rPr lang="en-US" dirty="0" smtClean="0"/>
              <a:t>b</a:t>
            </a:r>
            <a:r>
              <a:rPr lang="id-ID" dirty="0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id-ID" dirty="0" smtClean="0">
                <a:solidFill>
                  <a:srgbClr val="FF0000"/>
                </a:solidFill>
              </a:rPr>
              <a:t>Paragraf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id-ID" dirty="0" smtClean="0">
                <a:solidFill>
                  <a:srgbClr val="FF0000"/>
                </a:solidFill>
              </a:rPr>
              <a:t>II: 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&amp;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Bagian: PENDAHULUAN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pembuka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mengantarkan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mengantarkan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&amp; </a:t>
            </a:r>
            <a:r>
              <a:rPr lang="en-US" dirty="0" err="1" smtClean="0"/>
              <a:t>harapan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diteliti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: </a:t>
            </a:r>
            <a:r>
              <a:rPr lang="en-US" dirty="0" err="1" smtClean="0"/>
              <a:t>fenomena</a:t>
            </a:r>
            <a:r>
              <a:rPr lang="en-US" dirty="0" smtClean="0"/>
              <a:t>,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runut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Masalah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&amp; </a:t>
            </a:r>
            <a:r>
              <a:rPr lang="en-US" dirty="0" err="1" smtClean="0"/>
              <a:t>harapan</a:t>
            </a:r>
            <a:endParaRPr lang="en-US" dirty="0" smtClean="0"/>
          </a:p>
          <a:p>
            <a:r>
              <a:rPr lang="en-US" dirty="0" smtClean="0"/>
              <a:t>H</a:t>
            </a:r>
            <a:r>
              <a:rPr lang="id-ID" dirty="0" smtClean="0"/>
              <a:t>a</a:t>
            </a:r>
            <a:r>
              <a:rPr lang="en-US" dirty="0" smtClean="0"/>
              <a:t>r</a:t>
            </a:r>
            <a:r>
              <a:rPr lang="id-ID" dirty="0" smtClean="0"/>
              <a:t>u</a:t>
            </a:r>
            <a:r>
              <a:rPr lang="en-US" dirty="0" smtClean="0"/>
              <a:t>s </a:t>
            </a:r>
            <a:r>
              <a:rPr lang="en-US" dirty="0" err="1" smtClean="0"/>
              <a:t>diidentifikasi</a:t>
            </a:r>
            <a:r>
              <a:rPr lang="en-US" dirty="0" smtClean="0"/>
              <a:t> d</a:t>
            </a:r>
            <a:r>
              <a:rPr lang="id-ID" dirty="0" smtClean="0"/>
              <a:t>en</a:t>
            </a:r>
            <a:r>
              <a:rPr lang="en-US" dirty="0" smtClean="0"/>
              <a:t>g</a:t>
            </a:r>
            <a:r>
              <a:rPr lang="id-ID" dirty="0" smtClean="0"/>
              <a:t>a</a:t>
            </a:r>
            <a:r>
              <a:rPr lang="en-US" dirty="0" smtClean="0"/>
              <a:t>n </a:t>
            </a:r>
            <a:r>
              <a:rPr lang="en-US" dirty="0" err="1" smtClean="0"/>
              <a:t>akurat</a:t>
            </a:r>
            <a:r>
              <a:rPr lang="en-US" dirty="0" smtClean="0"/>
              <a:t> &amp; </a:t>
            </a:r>
            <a:r>
              <a:rPr lang="en-US" dirty="0" err="1" smtClean="0"/>
              <a:t>dikemukakan</a:t>
            </a:r>
            <a:r>
              <a:rPr lang="en-US" dirty="0" smtClean="0"/>
              <a:t> d</a:t>
            </a:r>
            <a:r>
              <a:rPr lang="id-ID" dirty="0" smtClean="0"/>
              <a:t>en</a:t>
            </a:r>
            <a:r>
              <a:rPr lang="en-US" dirty="0" smtClean="0"/>
              <a:t>g</a:t>
            </a:r>
            <a:r>
              <a:rPr lang="id-ID" dirty="0" smtClean="0"/>
              <a:t>a</a:t>
            </a:r>
            <a:r>
              <a:rPr lang="en-US" dirty="0" smtClean="0"/>
              <a:t>n </a:t>
            </a:r>
            <a:r>
              <a:rPr lang="en-US" dirty="0" err="1" smtClean="0"/>
              <a:t>bahasa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lugas</a:t>
            </a:r>
            <a:endParaRPr lang="en-US" dirty="0" smtClean="0"/>
          </a:p>
          <a:p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jelas</a:t>
            </a:r>
            <a:endParaRPr lang="en-US" dirty="0" smtClean="0"/>
          </a:p>
          <a:p>
            <a:r>
              <a:rPr lang="en-US" dirty="0" err="1" smtClean="0"/>
              <a:t>Dipecahkan</a:t>
            </a:r>
            <a:r>
              <a:rPr lang="en-US" dirty="0" smtClean="0"/>
              <a:t> d</a:t>
            </a:r>
            <a:r>
              <a:rPr lang="id-ID" dirty="0" smtClean="0"/>
              <a:t>en</a:t>
            </a:r>
            <a:r>
              <a:rPr lang="en-US" dirty="0" smtClean="0"/>
              <a:t>g</a:t>
            </a:r>
            <a:r>
              <a:rPr lang="id-ID" dirty="0" smtClean="0"/>
              <a:t>a</a:t>
            </a:r>
            <a:r>
              <a:rPr lang="en-US" dirty="0" smtClean="0"/>
              <a:t>n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Syarat Masalah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Objektif</a:t>
            </a:r>
            <a:r>
              <a:rPr lang="en-US" dirty="0" smtClean="0"/>
              <a:t>, </a:t>
            </a:r>
            <a:r>
              <a:rPr lang="en-US" dirty="0" err="1" smtClean="0"/>
              <a:t>terukur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&amp; </a:t>
            </a:r>
            <a:r>
              <a:rPr lang="en-US" dirty="0" err="1" smtClean="0"/>
              <a:t>tempat</a:t>
            </a:r>
            <a:r>
              <a:rPr lang="en-US" dirty="0" smtClean="0"/>
              <a:t>, </a:t>
            </a:r>
            <a:r>
              <a:rPr lang="en-US" dirty="0" err="1" smtClean="0"/>
              <a:t>kemutakhiran</a:t>
            </a:r>
            <a:r>
              <a:rPr lang="en-US" dirty="0" smtClean="0"/>
              <a:t> (</a:t>
            </a:r>
            <a:r>
              <a:rPr lang="en-US" i="1" dirty="0" smtClean="0"/>
              <a:t>up to date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Ditulis</a:t>
            </a:r>
            <a:r>
              <a:rPr lang="en-US" dirty="0" smtClean="0"/>
              <a:t> d</a:t>
            </a:r>
            <a:r>
              <a:rPr lang="id-ID" dirty="0" smtClean="0"/>
              <a:t>a</a:t>
            </a:r>
            <a:r>
              <a:rPr lang="en-US" dirty="0" smtClean="0"/>
              <a:t>l</a:t>
            </a:r>
            <a:r>
              <a:rPr lang="id-ID" dirty="0" smtClean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deklaratif</a:t>
            </a:r>
            <a:endParaRPr lang="en-US" dirty="0" smtClean="0"/>
          </a:p>
          <a:p>
            <a:r>
              <a:rPr lang="en-US" dirty="0" err="1" smtClean="0"/>
              <a:t>Berasal</a:t>
            </a:r>
            <a:r>
              <a:rPr lang="en-US" dirty="0" smtClean="0"/>
              <a:t> d</a:t>
            </a:r>
            <a:r>
              <a:rPr lang="id-ID" dirty="0" smtClean="0"/>
              <a:t>a</a:t>
            </a:r>
            <a:r>
              <a:rPr lang="en-US" dirty="0" smtClean="0"/>
              <a:t>r</a:t>
            </a:r>
            <a:r>
              <a:rPr lang="id-ID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/</a:t>
            </a:r>
            <a:r>
              <a:rPr lang="en-US" dirty="0" err="1" smtClean="0"/>
              <a:t>teori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meragukan</a:t>
            </a:r>
            <a:endParaRPr lang="en-US" dirty="0" smtClean="0"/>
          </a:p>
          <a:p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2 </a:t>
            </a:r>
            <a:r>
              <a:rPr lang="en-US" dirty="0" err="1" smtClean="0"/>
              <a:t>paragraf</a:t>
            </a:r>
            <a:r>
              <a:rPr lang="en-US" dirty="0" smtClean="0"/>
              <a:t> (</a:t>
            </a:r>
            <a:r>
              <a:rPr lang="id-ID" dirty="0" smtClean="0"/>
              <a:t>b</a:t>
            </a:r>
            <a:r>
              <a:rPr lang="en-US" dirty="0" err="1" smtClean="0"/>
              <a:t>isa</a:t>
            </a:r>
            <a:r>
              <a:rPr lang="en-US" dirty="0" smtClean="0"/>
              <a:t> 1 </a:t>
            </a:r>
            <a:r>
              <a:rPr lang="en-US" dirty="0" err="1" smtClean="0"/>
              <a:t>paragraf</a:t>
            </a:r>
            <a:r>
              <a:rPr lang="id-ID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Paragraf</a:t>
            </a:r>
            <a:r>
              <a:rPr lang="en-US" dirty="0" smtClean="0">
                <a:solidFill>
                  <a:srgbClr val="FF0000"/>
                </a:solidFill>
              </a:rPr>
              <a:t> I :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&amp; </a:t>
            </a:r>
            <a:r>
              <a:rPr lang="en-US" dirty="0" err="1" smtClean="0"/>
              <a:t>kenyataan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Paragraf</a:t>
            </a:r>
            <a:r>
              <a:rPr lang="en-US" dirty="0" smtClean="0">
                <a:solidFill>
                  <a:srgbClr val="FF0000"/>
                </a:solidFill>
              </a:rPr>
              <a:t> II :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Tujuan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dikemukaan</a:t>
            </a:r>
            <a:r>
              <a:rPr lang="en-US" dirty="0" smtClean="0"/>
              <a:t> s</a:t>
            </a:r>
            <a:r>
              <a:rPr lang="id-ID" dirty="0" smtClean="0"/>
              <a:t>e</a:t>
            </a:r>
            <a:r>
              <a:rPr lang="en-US" dirty="0" smtClean="0"/>
              <a:t>b</a:t>
            </a:r>
            <a:r>
              <a:rPr lang="id-ID" dirty="0" smtClean="0"/>
              <a:t>agai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</a:t>
            </a:r>
            <a:r>
              <a:rPr lang="id-ID" dirty="0" smtClean="0"/>
              <a:t>a</a:t>
            </a:r>
            <a:r>
              <a:rPr lang="en-US" dirty="0" smtClean="0"/>
              <a:t>p</a:t>
            </a:r>
            <a:r>
              <a:rPr lang="id-ID" dirty="0" smtClean="0"/>
              <a:t>a</a:t>
            </a:r>
            <a:r>
              <a:rPr lang="en-US" dirty="0" smtClean="0"/>
              <a:t>t </a:t>
            </a:r>
            <a:r>
              <a:rPr lang="en-US" dirty="0" err="1" smtClean="0"/>
              <a:t>diletakkan</a:t>
            </a:r>
            <a:r>
              <a:rPr lang="en-US" dirty="0" smtClean="0"/>
              <a:t> p</a:t>
            </a:r>
            <a:r>
              <a:rPr lang="id-ID" dirty="0" smtClean="0"/>
              <a:t>a</a:t>
            </a:r>
            <a:r>
              <a:rPr lang="en-US" dirty="0" smtClean="0"/>
              <a:t>d</a:t>
            </a:r>
            <a:r>
              <a:rPr lang="id-ID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alinea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d</a:t>
            </a:r>
            <a:r>
              <a:rPr lang="id-ID" dirty="0" smtClean="0"/>
              <a:t>a</a:t>
            </a:r>
            <a:r>
              <a:rPr lang="en-US" dirty="0" smtClean="0"/>
              <a:t>r</a:t>
            </a:r>
            <a:r>
              <a:rPr lang="id-ID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Cara u</a:t>
            </a:r>
            <a:r>
              <a:rPr lang="id-ID" dirty="0" smtClean="0"/>
              <a:t>n</a:t>
            </a:r>
            <a:r>
              <a:rPr lang="en-US" dirty="0" smtClean="0"/>
              <a:t>t</a:t>
            </a:r>
            <a:r>
              <a:rPr lang="id-ID" dirty="0" smtClean="0"/>
              <a:t>u</a:t>
            </a:r>
            <a:r>
              <a:rPr lang="en-US" dirty="0" smtClean="0"/>
              <a:t>k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Harus</a:t>
            </a:r>
            <a:r>
              <a:rPr lang="en-US" dirty="0" smtClean="0"/>
              <a:t> d</a:t>
            </a:r>
            <a:r>
              <a:rPr lang="id-ID" dirty="0" smtClean="0"/>
              <a:t>a</a:t>
            </a:r>
            <a:r>
              <a:rPr lang="en-US" dirty="0" smtClean="0"/>
              <a:t>p</a:t>
            </a:r>
            <a:r>
              <a:rPr lang="id-ID" dirty="0" smtClean="0"/>
              <a:t>a</a:t>
            </a:r>
            <a:r>
              <a:rPr lang="en-US" dirty="0" smtClean="0"/>
              <a:t>t </a:t>
            </a:r>
            <a:r>
              <a:rPr lang="en-US" dirty="0" err="1" smtClean="0"/>
              <a:t>berperan</a:t>
            </a:r>
            <a:r>
              <a:rPr lang="en-US" dirty="0" smtClean="0"/>
              <a:t> s</a:t>
            </a:r>
            <a:r>
              <a:rPr lang="id-ID" dirty="0" smtClean="0"/>
              <a:t>e</a:t>
            </a:r>
            <a:r>
              <a:rPr lang="en-US" dirty="0" smtClean="0"/>
              <a:t>b</a:t>
            </a:r>
            <a:r>
              <a:rPr lang="id-ID" dirty="0" smtClean="0"/>
              <a:t>a</a:t>
            </a:r>
            <a:r>
              <a:rPr lang="en-US" dirty="0" smtClean="0"/>
              <a:t>g</a:t>
            </a:r>
            <a:r>
              <a:rPr lang="id-ID" dirty="0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d</a:t>
            </a:r>
            <a:r>
              <a:rPr lang="id-ID" dirty="0" smtClean="0"/>
              <a:t>a</a:t>
            </a:r>
            <a:r>
              <a:rPr lang="en-US" dirty="0" smtClean="0"/>
              <a:t>r</a:t>
            </a:r>
            <a:r>
              <a:rPr lang="id-ID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, t</a:t>
            </a:r>
            <a:r>
              <a:rPr lang="id-ID" dirty="0" smtClean="0"/>
              <a:t>i</a:t>
            </a:r>
            <a:r>
              <a:rPr lang="en-US" dirty="0" smtClean="0"/>
              <a:t>d</a:t>
            </a:r>
            <a:r>
              <a:rPr lang="id-ID" dirty="0" smtClean="0"/>
              <a:t>a</a:t>
            </a:r>
            <a:r>
              <a:rPr lang="en-US" dirty="0" smtClean="0"/>
              <a:t>k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ambigius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Tujuan Penelitian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(</a:t>
            </a:r>
            <a:r>
              <a:rPr lang="en-US" i="1" dirty="0" smtClean="0"/>
              <a:t>output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i="1" dirty="0" smtClean="0"/>
              <a:t>output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Artikel Ilmiah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Judul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&amp; </a:t>
            </a:r>
            <a:r>
              <a:rPr lang="id-ID" dirty="0" smtClean="0"/>
              <a:t>I</a:t>
            </a:r>
            <a:r>
              <a:rPr lang="en-US" dirty="0" err="1" smtClean="0"/>
              <a:t>nstansi</a:t>
            </a:r>
            <a:endParaRPr lang="id-ID" dirty="0" smtClean="0"/>
          </a:p>
          <a:p>
            <a:pPr>
              <a:lnSpc>
                <a:spcPct val="90000"/>
              </a:lnSpc>
            </a:pPr>
            <a:r>
              <a:rPr lang="id-ID" dirty="0" smtClean="0"/>
              <a:t>Abstrak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Pendahuluan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Metode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Hasil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Pembahasan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Simpulan</a:t>
            </a:r>
            <a:r>
              <a:rPr lang="en-US" dirty="0" smtClean="0"/>
              <a:t> &amp;</a:t>
            </a:r>
            <a:r>
              <a:rPr lang="id-ID" dirty="0" smtClean="0"/>
              <a:t> </a:t>
            </a:r>
            <a:r>
              <a:rPr lang="en-US" dirty="0" smtClean="0"/>
              <a:t>Saran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Lampiran</a:t>
            </a:r>
            <a:r>
              <a:rPr lang="en-US" dirty="0" smtClean="0"/>
              <a:t> (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Konsep Solusi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&amp;</a:t>
            </a:r>
            <a:r>
              <a:rPr lang="id-ID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p</a:t>
            </a:r>
            <a:r>
              <a:rPr lang="id-ID" dirty="0" smtClean="0"/>
              <a:t>a</a:t>
            </a:r>
            <a:r>
              <a:rPr lang="en-US" dirty="0" smtClean="0"/>
              <a:t>d</a:t>
            </a:r>
            <a:r>
              <a:rPr lang="id-ID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  <a:p>
            <a:r>
              <a:rPr lang="en-US" dirty="0" err="1" smtClean="0"/>
              <a:t>Pengacuan</a:t>
            </a:r>
            <a:r>
              <a:rPr lang="en-US" dirty="0" smtClean="0"/>
              <a:t> p</a:t>
            </a:r>
            <a:r>
              <a:rPr lang="id-ID" dirty="0" smtClean="0"/>
              <a:t>a</a:t>
            </a:r>
            <a:r>
              <a:rPr lang="en-US" dirty="0" smtClean="0"/>
              <a:t>d</a:t>
            </a:r>
            <a:r>
              <a:rPr lang="id-ID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t</a:t>
            </a:r>
            <a:r>
              <a:rPr lang="id-ID" dirty="0" smtClean="0"/>
              <a:t>i</a:t>
            </a:r>
            <a:r>
              <a:rPr lang="en-US" dirty="0" smtClean="0"/>
              <a:t>d</a:t>
            </a:r>
            <a:r>
              <a:rPr lang="id-ID" dirty="0" smtClean="0"/>
              <a:t>a</a:t>
            </a:r>
            <a:r>
              <a:rPr lang="en-US" dirty="0" smtClean="0"/>
              <a:t>k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ekstensif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tuntas</a:t>
            </a:r>
            <a:r>
              <a:rPr lang="en-US" dirty="0" smtClean="0"/>
              <a:t> t</a:t>
            </a:r>
            <a:r>
              <a:rPr lang="id-ID" dirty="0" smtClean="0"/>
              <a:t>e</a:t>
            </a:r>
            <a:r>
              <a:rPr lang="en-US" dirty="0" smtClean="0"/>
              <a:t>t</a:t>
            </a:r>
            <a:r>
              <a:rPr lang="id-ID" dirty="0" smtClean="0"/>
              <a:t>a</a:t>
            </a:r>
            <a:r>
              <a:rPr lang="en-US" dirty="0" smtClean="0"/>
              <a:t>p</a:t>
            </a:r>
            <a:r>
              <a:rPr lang="id-ID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secukupnya</a:t>
            </a:r>
            <a:endParaRPr lang="en-US" dirty="0" smtClean="0"/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ditinjau</a:t>
            </a:r>
            <a:r>
              <a:rPr lang="en-US" dirty="0" smtClean="0"/>
              <a:t> h</a:t>
            </a:r>
            <a:r>
              <a:rPr lang="id-ID" dirty="0" smtClean="0"/>
              <a:t>a</a:t>
            </a:r>
            <a:r>
              <a:rPr lang="en-US" dirty="0" smtClean="0"/>
              <a:t>r</a:t>
            </a:r>
            <a:r>
              <a:rPr lang="id-ID" dirty="0" smtClean="0"/>
              <a:t>u</a:t>
            </a:r>
            <a:r>
              <a:rPr lang="en-US" dirty="0" smtClean="0"/>
              <a:t>s </a:t>
            </a:r>
            <a:r>
              <a:rPr lang="en-US" dirty="0" err="1" smtClean="0"/>
              <a:t>sesuai</a:t>
            </a:r>
            <a:r>
              <a:rPr lang="en-US" dirty="0" smtClean="0"/>
              <a:t> d</a:t>
            </a:r>
            <a:r>
              <a:rPr lang="id-ID" dirty="0" smtClean="0"/>
              <a:t>en</a:t>
            </a:r>
            <a:r>
              <a:rPr lang="en-US" dirty="0" smtClean="0"/>
              <a:t>g</a:t>
            </a:r>
            <a:r>
              <a:rPr lang="id-ID" dirty="0" smtClean="0"/>
              <a:t>a</a:t>
            </a:r>
            <a:r>
              <a:rPr lang="en-US" dirty="0" smtClean="0"/>
              <a:t>n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Bahan dan Metode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agar </a:t>
            </a:r>
            <a:r>
              <a:rPr lang="en-US" dirty="0" err="1" smtClean="0"/>
              <a:t>penelitian</a:t>
            </a:r>
            <a:r>
              <a:rPr lang="en-US" dirty="0" smtClean="0"/>
              <a:t> d</a:t>
            </a:r>
            <a:r>
              <a:rPr lang="id-ID" dirty="0" smtClean="0"/>
              <a:t>a</a:t>
            </a:r>
            <a:r>
              <a:rPr lang="en-US" dirty="0" smtClean="0"/>
              <a:t>p</a:t>
            </a:r>
            <a:r>
              <a:rPr lang="id-ID" dirty="0" smtClean="0"/>
              <a:t>a</a:t>
            </a:r>
            <a:r>
              <a:rPr lang="en-US" dirty="0" smtClean="0"/>
              <a:t>t </a:t>
            </a:r>
            <a:r>
              <a:rPr lang="en-US" dirty="0" err="1" smtClean="0"/>
              <a:t>diulang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&amp; </a:t>
            </a:r>
            <a:r>
              <a:rPr lang="en-US" dirty="0" err="1" smtClean="0"/>
              <a:t>benar</a:t>
            </a:r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/</a:t>
            </a:r>
            <a:r>
              <a:rPr lang="en-US" dirty="0" err="1" smtClean="0"/>
              <a:t>Tujuan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Peneliti</a:t>
            </a:r>
            <a:r>
              <a:rPr lang="en-US" dirty="0" smtClean="0"/>
              <a:t> lain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&amp;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H A S I 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DEFINISI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id-ID" dirty="0" smtClean="0"/>
              <a:t>b</a:t>
            </a:r>
            <a:r>
              <a:rPr lang="en-US" dirty="0" err="1" smtClean="0"/>
              <a:t>agian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, </a:t>
            </a:r>
            <a:r>
              <a:rPr lang="id-ID" dirty="0" smtClean="0"/>
              <a:t>p</a:t>
            </a:r>
            <a:r>
              <a:rPr lang="en-US" dirty="0" err="1" smtClean="0"/>
              <a:t>enting</a:t>
            </a:r>
            <a:endParaRPr lang="en-US" dirty="0" smtClean="0"/>
          </a:p>
          <a:p>
            <a:r>
              <a:rPr lang="en-US" dirty="0" smtClean="0"/>
              <a:t>FUNGSI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H A S I 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berasal</a:t>
            </a:r>
            <a:r>
              <a:rPr lang="en-US" dirty="0" smtClean="0"/>
              <a:t> d</a:t>
            </a:r>
            <a:r>
              <a:rPr lang="id-ID" dirty="0" smtClean="0"/>
              <a:t>a</a:t>
            </a:r>
            <a:r>
              <a:rPr lang="en-US" dirty="0" smtClean="0"/>
              <a:t>r</a:t>
            </a:r>
            <a:r>
              <a:rPr lang="id-ID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id-ID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,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diagram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Pembahasan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yang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r>
              <a:rPr lang="en-US" dirty="0" smtClean="0"/>
              <a:t>Kumpulan </a:t>
            </a:r>
            <a:r>
              <a:rPr lang="en-US" dirty="0" err="1" smtClean="0"/>
              <a:t>argumen</a:t>
            </a:r>
            <a:r>
              <a:rPr lang="en-US" dirty="0" smtClean="0"/>
              <a:t>: </a:t>
            </a:r>
            <a:r>
              <a:rPr lang="en-US" dirty="0" err="1" smtClean="0"/>
              <a:t>relevansi</a:t>
            </a:r>
            <a:r>
              <a:rPr lang="en-US" dirty="0" smtClean="0"/>
              <a:t>, </a:t>
            </a:r>
            <a:r>
              <a:rPr lang="en-US" dirty="0" err="1" smtClean="0"/>
              <a:t>manfaat</a:t>
            </a:r>
            <a:r>
              <a:rPr lang="en-US" dirty="0" smtClean="0"/>
              <a:t> &amp; </a:t>
            </a:r>
            <a:r>
              <a:rPr lang="en-US" dirty="0" err="1" smtClean="0"/>
              <a:t>keterbatasan</a:t>
            </a:r>
            <a:endParaRPr lang="en-US" dirty="0" smtClean="0"/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berekspresi</a:t>
            </a:r>
            <a:r>
              <a:rPr lang="en-US" dirty="0" smtClean="0"/>
              <a:t>,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Pembahasan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id-ID" dirty="0" smtClean="0"/>
              <a:t>KESALAHAN UMUM: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r>
              <a:rPr lang="en-US" dirty="0" err="1" smtClean="0"/>
              <a:t>Mengutip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i="1" dirty="0" smtClean="0"/>
              <a:t>highlight</a:t>
            </a:r>
          </a:p>
          <a:p>
            <a:r>
              <a:rPr lang="en-US" dirty="0" err="1" smtClean="0"/>
              <a:t>Mengulang</a:t>
            </a:r>
            <a:r>
              <a:rPr lang="en-US" dirty="0" smtClean="0"/>
              <a:t> s</a:t>
            </a:r>
            <a:r>
              <a:rPr lang="id-ID" dirty="0" smtClean="0"/>
              <a:t>e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data</a:t>
            </a:r>
          </a:p>
          <a:p>
            <a:pPr>
              <a:buNone/>
            </a:pP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Simpulan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&amp; </a:t>
            </a:r>
            <a:r>
              <a:rPr lang="en-US" dirty="0" err="1" smtClean="0"/>
              <a:t>sahih</a:t>
            </a:r>
            <a:r>
              <a:rPr lang="en-US" dirty="0" smtClean="0"/>
              <a:t> d</a:t>
            </a:r>
            <a:r>
              <a:rPr lang="id-ID" dirty="0" smtClean="0"/>
              <a:t>a</a:t>
            </a:r>
            <a:r>
              <a:rPr lang="en-US" dirty="0" smtClean="0"/>
              <a:t>r</a:t>
            </a:r>
            <a:r>
              <a:rPr lang="id-ID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endParaRPr lang="en-US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endParaRPr lang="en-US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endParaRPr lang="en-US" dirty="0" smtClean="0"/>
          </a:p>
          <a:p>
            <a:r>
              <a:rPr lang="id-ID" dirty="0" smtClean="0"/>
              <a:t>M</a:t>
            </a:r>
            <a:r>
              <a:rPr lang="en-US" dirty="0" err="1" smtClean="0"/>
              <a:t>enunjukkan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Saran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M</a:t>
            </a:r>
            <a:r>
              <a:rPr lang="en-US" dirty="0" err="1" smtClean="0"/>
              <a:t>engatasi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err="1" smtClean="0"/>
              <a:t>Berkaitan</a:t>
            </a:r>
            <a:r>
              <a:rPr lang="en-US" dirty="0" smtClean="0"/>
              <a:t> d</a:t>
            </a:r>
            <a:r>
              <a:rPr lang="id-ID" dirty="0" smtClean="0"/>
              <a:t>en</a:t>
            </a:r>
            <a:r>
              <a:rPr lang="en-US" dirty="0" smtClean="0"/>
              <a:t>g</a:t>
            </a:r>
            <a:r>
              <a:rPr lang="id-ID" dirty="0" smtClean="0"/>
              <a:t>a</a:t>
            </a:r>
            <a:r>
              <a:rPr lang="en-US" dirty="0" smtClean="0"/>
              <a:t>n </a:t>
            </a:r>
            <a:r>
              <a:rPr lang="en-US" dirty="0" err="1" smtClean="0"/>
              <a:t>hal-hal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dibahas</a:t>
            </a:r>
            <a:endParaRPr lang="en-US" dirty="0" smtClean="0"/>
          </a:p>
          <a:p>
            <a:r>
              <a:rPr lang="en-US" dirty="0" err="1" smtClean="0"/>
              <a:t>Logis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mustahil</a:t>
            </a:r>
            <a:endParaRPr lang="en-US" dirty="0" smtClean="0"/>
          </a:p>
          <a:p>
            <a:r>
              <a:rPr lang="en-US" dirty="0" err="1" smtClean="0"/>
              <a:t>Ditujukan</a:t>
            </a:r>
            <a:r>
              <a:rPr lang="en-US" dirty="0" smtClean="0"/>
              <a:t> k</a:t>
            </a:r>
            <a:r>
              <a:rPr lang="id-ID" dirty="0" smtClean="0"/>
              <a:t>e</a:t>
            </a:r>
            <a:r>
              <a:rPr lang="en-US" dirty="0" smtClean="0"/>
              <a:t>p</a:t>
            </a:r>
            <a:r>
              <a:rPr lang="id-ID" dirty="0" smtClean="0"/>
              <a:t>a</a:t>
            </a:r>
            <a:r>
              <a:rPr lang="en-US" dirty="0" smtClean="0"/>
              <a:t>d</a:t>
            </a:r>
            <a:r>
              <a:rPr lang="id-ID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, </a:t>
            </a:r>
            <a:r>
              <a:rPr lang="en-US" dirty="0" err="1" smtClean="0"/>
              <a:t>lembaga</a:t>
            </a:r>
            <a:r>
              <a:rPr lang="en-US" dirty="0" smtClean="0"/>
              <a:t>, </a:t>
            </a:r>
            <a:r>
              <a:rPr lang="en-US" dirty="0" err="1" smtClean="0"/>
              <a:t>satuan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Ucapan 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Persantunan</a:t>
            </a:r>
            <a:r>
              <a:rPr lang="en-US" dirty="0" smtClean="0"/>
              <a:t> /</a:t>
            </a:r>
            <a:r>
              <a:rPr lang="en-US" dirty="0" err="1" smtClean="0"/>
              <a:t>sanwacana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, </a:t>
            </a:r>
            <a:r>
              <a:rPr lang="en-US" dirty="0" err="1" smtClean="0"/>
              <a:t>teknisi</a:t>
            </a:r>
            <a:r>
              <a:rPr lang="en-US" dirty="0" smtClean="0"/>
              <a:t>, </a:t>
            </a:r>
            <a:r>
              <a:rPr lang="en-US" dirty="0" err="1" smtClean="0"/>
              <a:t>pakar</a:t>
            </a:r>
            <a:r>
              <a:rPr lang="en-US" dirty="0" smtClean="0"/>
              <a:t>, </a:t>
            </a:r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, </a:t>
            </a:r>
            <a:r>
              <a:rPr lang="en-US" dirty="0" err="1" smtClean="0"/>
              <a:t>sejawat</a:t>
            </a:r>
            <a:r>
              <a:rPr lang="en-US" dirty="0" smtClean="0"/>
              <a:t> y</a:t>
            </a:r>
            <a:r>
              <a:rPr lang="id-ID" dirty="0" smtClean="0"/>
              <a:t>a</a:t>
            </a:r>
            <a:r>
              <a:rPr lang="en-US" dirty="0" smtClean="0"/>
              <a:t>g </a:t>
            </a:r>
            <a:r>
              <a:rPr lang="en-US" dirty="0" err="1" smtClean="0"/>
              <a:t>membantu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UCAPAN TERIMA KASIH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Ucapan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…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85804" y="2100266"/>
            <a:ext cx="8229600" cy="247174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TERIMA KASIH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latin typeface="Arabic Typesetting" pitchFamily="66" charset="-78"/>
                <a:cs typeface="Arabic Typesetting" pitchFamily="66" charset="-78"/>
              </a:rPr>
              <a:t>AYO KITA </a:t>
            </a:r>
            <a:r>
              <a:rPr lang="id-ID" i="1" dirty="0" smtClean="0">
                <a:latin typeface="Arabic Typesetting" pitchFamily="66" charset="-78"/>
                <a:cs typeface="Arabic Typesetting" pitchFamily="66" charset="-78"/>
              </a:rPr>
              <a:t>MULAI BELAJAR MENULIS.................</a:t>
            </a:r>
            <a:r>
              <a:rPr lang="en-US" i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i="1" dirty="0" smtClean="0">
                <a:latin typeface="Arabic Typesetting" pitchFamily="66" charset="-78"/>
                <a:cs typeface="Arabic Typesetting" pitchFamily="66" charset="-78"/>
              </a:rPr>
            </a:br>
            <a:endParaRPr lang="en-US" i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Artikel Ilmiah Non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 smtClean="0"/>
              <a:t>Judul</a:t>
            </a:r>
            <a:endParaRPr lang="en-US" dirty="0" smtClean="0"/>
          </a:p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endParaRPr lang="en-US" dirty="0" smtClean="0"/>
          </a:p>
          <a:p>
            <a:r>
              <a:rPr lang="en-US" dirty="0" err="1" smtClean="0"/>
              <a:t>Abstrak</a:t>
            </a:r>
            <a:r>
              <a:rPr lang="en-US" dirty="0" smtClean="0"/>
              <a:t> &amp; </a:t>
            </a:r>
            <a:r>
              <a:rPr lang="id-ID" dirty="0" smtClean="0"/>
              <a:t>K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id-ID" dirty="0" smtClean="0"/>
              <a:t>K</a:t>
            </a:r>
            <a:r>
              <a:rPr lang="en-US" dirty="0" err="1" smtClean="0"/>
              <a:t>unci</a:t>
            </a:r>
            <a:endParaRPr lang="en-US" dirty="0" smtClean="0"/>
          </a:p>
          <a:p>
            <a:r>
              <a:rPr lang="en-US" dirty="0" err="1" smtClean="0"/>
              <a:t>Pendahuluan</a:t>
            </a:r>
            <a:endParaRPr lang="en-US" dirty="0" smtClean="0"/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id-ID" dirty="0" smtClean="0"/>
              <a:t>I</a:t>
            </a:r>
            <a:r>
              <a:rPr lang="en-US" dirty="0" err="1" smtClean="0"/>
              <a:t>nti</a:t>
            </a:r>
            <a:endParaRPr lang="en-US" dirty="0" smtClean="0"/>
          </a:p>
          <a:p>
            <a:r>
              <a:rPr lang="en-US" dirty="0" err="1" smtClean="0"/>
              <a:t>Penutup</a:t>
            </a:r>
            <a:endParaRPr lang="en-US" dirty="0" smtClean="0"/>
          </a:p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  <a:p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id-ID" dirty="0" smtClean="0"/>
              <a:t>(b</a:t>
            </a:r>
            <a:r>
              <a:rPr lang="en-US" dirty="0" err="1" smtClean="0"/>
              <a:t>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id-ID" dirty="0" smtClean="0"/>
              <a:t>)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Unsur Penting dalam Artikel Ilmiah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ALUR PIKIR ILMIAH</a:t>
            </a:r>
          </a:p>
          <a:p>
            <a:r>
              <a:rPr lang="en-US" dirty="0" smtClean="0"/>
              <a:t>SISTEMATIKA PENULISAN</a:t>
            </a:r>
          </a:p>
          <a:p>
            <a:r>
              <a:rPr lang="en-US" dirty="0" smtClean="0"/>
              <a:t>PENGGUNAAN BAHASA YANG BENAR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J U D U 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Singkat</a:t>
            </a:r>
            <a:r>
              <a:rPr lang="en-US" dirty="0" smtClean="0"/>
              <a:t>,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endParaRPr lang="en-US" dirty="0" smtClean="0"/>
          </a:p>
          <a:p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endParaRPr lang="en-US" dirty="0" smtClean="0"/>
          </a:p>
          <a:p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endParaRPr lang="en-US" dirty="0" smtClean="0"/>
          </a:p>
          <a:p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/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endParaRPr lang="en-US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J U D U L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indikatif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informatif</a:t>
            </a:r>
            <a:endParaRPr lang="id-ID" dirty="0" smtClean="0"/>
          </a:p>
          <a:p>
            <a:r>
              <a:rPr lang="en-US" dirty="0" err="1" smtClean="0"/>
              <a:t>Indikatif</a:t>
            </a:r>
            <a:r>
              <a:rPr lang="en-US" dirty="0" smtClean="0"/>
              <a:t> :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poko</a:t>
            </a:r>
            <a:r>
              <a:rPr lang="id-ID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endParaRPr lang="id-ID" dirty="0" smtClean="0"/>
          </a:p>
          <a:p>
            <a:r>
              <a:rPr lang="en-US" dirty="0" err="1" smtClean="0"/>
              <a:t>Informatif</a:t>
            </a:r>
            <a:r>
              <a:rPr lang="en-US" dirty="0" smtClean="0"/>
              <a:t>: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endParaRPr lang="en-US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J U D U L (3)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singkatan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&amp; </a:t>
            </a:r>
            <a:r>
              <a:rPr lang="en-US" dirty="0" err="1" smtClean="0"/>
              <a:t>simbol</a:t>
            </a:r>
            <a:r>
              <a:rPr lang="en-US" dirty="0" smtClean="0"/>
              <a:t> non </a:t>
            </a:r>
            <a:r>
              <a:rPr lang="en-US" dirty="0" err="1" smtClean="0"/>
              <a:t>baku</a:t>
            </a:r>
            <a:endParaRPr lang="id-ID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: </a:t>
            </a:r>
            <a:r>
              <a:rPr lang="en-US" dirty="0" err="1" smtClean="0"/>
              <a:t>pengaruh</a:t>
            </a:r>
            <a:r>
              <a:rPr lang="en-US" dirty="0" smtClean="0"/>
              <a:t>, </a:t>
            </a:r>
            <a:r>
              <a:rPr lang="en-US" dirty="0" err="1" smtClean="0"/>
              <a:t>observasi</a:t>
            </a:r>
            <a:r>
              <a:rPr lang="en-US" dirty="0" smtClean="0"/>
              <a:t>,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r>
              <a:rPr lang="en-US" dirty="0" smtClean="0"/>
              <a:t>, </a:t>
            </a:r>
            <a:r>
              <a:rPr lang="en-US" dirty="0" err="1" smtClean="0"/>
              <a:t>penyelidikan</a:t>
            </a:r>
            <a:endParaRPr lang="id-ID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singkatan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id-ID" dirty="0" smtClean="0"/>
              <a:t>CONTOH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“</a:t>
            </a:r>
            <a:r>
              <a:rPr lang="en-US" b="1" dirty="0" err="1" smtClean="0">
                <a:solidFill>
                  <a:srgbClr val="FF0000"/>
                </a:solidFill>
              </a:rPr>
              <a:t>Pengaruh</a:t>
            </a:r>
            <a:r>
              <a:rPr lang="en-US" b="1" dirty="0" smtClean="0"/>
              <a:t> </a:t>
            </a:r>
            <a:r>
              <a:rPr lang="en-US" b="1" dirty="0" err="1" smtClean="0"/>
              <a:t>Penggunaan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CD </a:t>
            </a:r>
            <a:r>
              <a:rPr lang="id-ID" b="1" dirty="0" smtClean="0"/>
              <a:t>B</a:t>
            </a:r>
            <a:r>
              <a:rPr lang="en-US" b="1" dirty="0" err="1" smtClean="0"/>
              <a:t>erulang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id-ID" b="1" dirty="0" smtClean="0"/>
              <a:t>M</a:t>
            </a:r>
            <a:r>
              <a:rPr lang="en-US" b="1" dirty="0" err="1" smtClean="0"/>
              <a:t>ahasiswa</a:t>
            </a:r>
            <a:r>
              <a:rPr lang="en-US" b="1" dirty="0" smtClean="0"/>
              <a:t> y</a:t>
            </a:r>
            <a:r>
              <a:rPr lang="id-ID" b="1" dirty="0" smtClean="0"/>
              <a:t>an</a:t>
            </a:r>
            <a:r>
              <a:rPr lang="en-US" b="1" dirty="0" smtClean="0"/>
              <a:t>g </a:t>
            </a:r>
            <a:r>
              <a:rPr lang="id-ID" b="1" dirty="0" smtClean="0"/>
              <a:t>T</a:t>
            </a:r>
            <a:r>
              <a:rPr lang="en-US" b="1" dirty="0" err="1" smtClean="0"/>
              <a:t>inggal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Asrama</a:t>
            </a:r>
            <a:r>
              <a:rPr lang="en-US" b="1" dirty="0" smtClean="0"/>
              <a:t> </a:t>
            </a:r>
            <a:r>
              <a:rPr lang="en-US" b="1" dirty="0" err="1" smtClean="0"/>
              <a:t>Mahasiswa</a:t>
            </a:r>
            <a:r>
              <a:rPr lang="en-US" b="1" dirty="0" smtClean="0"/>
              <a:t>”</a:t>
            </a:r>
            <a:endParaRPr lang="id-ID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“</a:t>
            </a:r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Bioaktif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PUFA</a:t>
            </a:r>
            <a:r>
              <a:rPr lang="en-US" b="1" dirty="0" smtClean="0"/>
              <a:t> </a:t>
            </a:r>
            <a:r>
              <a:rPr lang="id-ID" b="1" dirty="0" smtClean="0"/>
              <a:t>(</a:t>
            </a:r>
            <a:r>
              <a:rPr lang="id-ID" b="1" i="1" dirty="0" smtClean="0"/>
              <a:t>Poly Unsaturated Fatty Acid</a:t>
            </a:r>
            <a:r>
              <a:rPr lang="id-ID" b="1" dirty="0" smtClean="0"/>
              <a:t>)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id-ID" b="1" dirty="0" smtClean="0"/>
              <a:t>R</a:t>
            </a:r>
            <a:r>
              <a:rPr lang="en-US" b="1" dirty="0" err="1" smtClean="0"/>
              <a:t>umput</a:t>
            </a:r>
            <a:r>
              <a:rPr lang="en-US" b="1" dirty="0" smtClean="0"/>
              <a:t> </a:t>
            </a:r>
            <a:r>
              <a:rPr lang="id-ID" b="1" dirty="0" smtClean="0"/>
              <a:t>L</a:t>
            </a:r>
            <a:r>
              <a:rPr lang="en-US" b="1" dirty="0" err="1" smtClean="0"/>
              <a:t>aut</a:t>
            </a:r>
            <a:r>
              <a:rPr lang="id-ID" b="1" dirty="0" smtClean="0"/>
              <a:t>”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A B S T R A 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Inti</a:t>
            </a:r>
            <a:r>
              <a:rPr lang="en-US" dirty="0" smtClean="0"/>
              <a:t> sari </a:t>
            </a:r>
            <a:r>
              <a:rPr lang="en-US" dirty="0" err="1" smtClean="0"/>
              <a:t>karangan</a:t>
            </a:r>
            <a:r>
              <a:rPr lang="en-US" dirty="0" smtClean="0"/>
              <a:t> = </a:t>
            </a:r>
            <a:r>
              <a:rPr lang="en-US" dirty="0" err="1" smtClean="0"/>
              <a:t>miniatur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endParaRPr lang="en-US" dirty="0" smtClean="0"/>
          </a:p>
          <a:p>
            <a:r>
              <a:rPr lang="en-US" dirty="0" err="1" smtClean="0"/>
              <a:t>Memainkan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abst</a:t>
            </a:r>
            <a:r>
              <a:rPr lang="id-ID" dirty="0" smtClean="0"/>
              <a:t>r</a:t>
            </a:r>
            <a:r>
              <a:rPr lang="en-US" dirty="0" err="1" smtClean="0"/>
              <a:t>ak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endParaRPr lang="en-US" dirty="0" smtClean="0"/>
          </a:p>
          <a:p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A B S T R A K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Mencakup</a:t>
            </a:r>
            <a:r>
              <a:rPr lang="en-US" dirty="0" smtClean="0"/>
              <a:t>: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&amp; </a:t>
            </a:r>
            <a:r>
              <a:rPr lang="en-US" dirty="0" err="1" smtClean="0"/>
              <a:t>kesimpulan</a:t>
            </a:r>
            <a:endParaRPr lang="en-US" dirty="0" smtClean="0"/>
          </a:p>
          <a:p>
            <a:r>
              <a:rPr lang="en-US" dirty="0" err="1" smtClean="0"/>
              <a:t>Ringkas</a:t>
            </a:r>
            <a:r>
              <a:rPr lang="en-US" dirty="0" smtClean="0"/>
              <a:t>,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jelas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lebih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2</a:t>
            </a:r>
            <a:r>
              <a:rPr lang="id-ID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0 </a:t>
            </a:r>
            <a:r>
              <a:rPr lang="en-US" dirty="0" err="1" smtClean="0">
                <a:solidFill>
                  <a:srgbClr val="FF0000"/>
                </a:solidFill>
              </a:rPr>
              <a:t>kata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Hindari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penulisan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simbol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singkatan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istilah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khusus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1043</Words>
  <Application>Microsoft Office PowerPoint</Application>
  <PresentationFormat>On-screen Show (4:3)</PresentationFormat>
  <Paragraphs>159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FORMAT PENULISAN  ARTIKEL ILMIAH </vt:lpstr>
      <vt:lpstr>Artikel Ilmiah Penelitian</vt:lpstr>
      <vt:lpstr>Artikel Ilmiah Non Penelitian</vt:lpstr>
      <vt:lpstr>Unsur Penting dalam Artikel Ilmiah</vt:lpstr>
      <vt:lpstr>J U D U L</vt:lpstr>
      <vt:lpstr>J U D U L (2)</vt:lpstr>
      <vt:lpstr>J U D U L (3)</vt:lpstr>
      <vt:lpstr>A B S T R A K</vt:lpstr>
      <vt:lpstr>A B S T R A K (2)</vt:lpstr>
      <vt:lpstr>Bentuk Pernyataan Abstrak</vt:lpstr>
      <vt:lpstr>Tipe Abstrak</vt:lpstr>
      <vt:lpstr>Abstrak yang Baik</vt:lpstr>
      <vt:lpstr>Kata Kunci (Key Words)</vt:lpstr>
      <vt:lpstr>Bagian: PENDAHULUAN</vt:lpstr>
      <vt:lpstr>Bagian: PENDAHULUAN (2)</vt:lpstr>
      <vt:lpstr>Masalah Penelitian</vt:lpstr>
      <vt:lpstr>Syarat Masalah Penelitian</vt:lpstr>
      <vt:lpstr>Tujuan Penelitian</vt:lpstr>
      <vt:lpstr>Tujuan Penelitian (2)</vt:lpstr>
      <vt:lpstr>Konsep Solusi</vt:lpstr>
      <vt:lpstr>Bahan dan Metode</vt:lpstr>
      <vt:lpstr>H A S I L</vt:lpstr>
      <vt:lpstr>H A S I L</vt:lpstr>
      <vt:lpstr>Pembahasan</vt:lpstr>
      <vt:lpstr>Pembahasan (2)</vt:lpstr>
      <vt:lpstr>Simpulan</vt:lpstr>
      <vt:lpstr>Saran</vt:lpstr>
      <vt:lpstr>Ucapan Terimakasih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PENULISAN  ARTIKEL ILMIAH </dc:title>
  <dc:creator>EKO H</dc:creator>
  <cp:lastModifiedBy>FKMDN</cp:lastModifiedBy>
  <cp:revision>20</cp:revision>
  <dcterms:created xsi:type="dcterms:W3CDTF">2015-10-06T04:16:41Z</dcterms:created>
  <dcterms:modified xsi:type="dcterms:W3CDTF">2016-10-27T07:41:04Z</dcterms:modified>
</cp:coreProperties>
</file>