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18E01-DB5C-41C5-9095-5CC18A68D5CA}" type="datetimeFigureOut">
              <a:rPr lang="id-ID" smtClean="0"/>
              <a:pPr/>
              <a:t>23/03/2017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2365-C3C6-4F07-BFDE-931996E79C0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BAKU MUTU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Manfaat Penentuan BML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pengontrolan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buangan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yang </a:t>
            </a:r>
            <a:r>
              <a:rPr lang="en-US" dirty="0" err="1" smtClean="0"/>
              <a:t>diizinkan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media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Penerapan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dg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dg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dg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328863"/>
            <a:ext cx="64293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Contoh BML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250" y="3182144"/>
            <a:ext cx="4381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643050"/>
            <a:ext cx="835824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607" y="127590"/>
            <a:ext cx="8665100" cy="6444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Baku Mutu Lingkungan / BML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Ukuran batas atau kadar </a:t>
            </a:r>
            <a:r>
              <a:rPr lang="id-ID" dirty="0" smtClean="0"/>
              <a:t>mahluk hidup, zat, energi atau komponen yang ada dan/atau </a:t>
            </a:r>
            <a:r>
              <a:rPr lang="id-ID" dirty="0" smtClean="0">
                <a:solidFill>
                  <a:srgbClr val="FF0000"/>
                </a:solidFill>
              </a:rPr>
              <a:t>unsur pencemar yang ditenggang keberadaannya</a:t>
            </a:r>
            <a:r>
              <a:rPr lang="id-ID" dirty="0" smtClean="0"/>
              <a:t> dalam </a:t>
            </a:r>
            <a:r>
              <a:rPr lang="id-ID" dirty="0" smtClean="0">
                <a:solidFill>
                  <a:srgbClr val="FF0000"/>
                </a:solidFill>
              </a:rPr>
              <a:t>suatu sumber daya</a:t>
            </a:r>
            <a:r>
              <a:rPr lang="id-ID" dirty="0" smtClean="0"/>
              <a:t> tertentu sebagai </a:t>
            </a:r>
            <a:r>
              <a:rPr lang="id-ID" dirty="0" smtClean="0">
                <a:solidFill>
                  <a:srgbClr val="FF0000"/>
                </a:solidFill>
              </a:rPr>
              <a:t>unsur lingkungan hidup.</a:t>
            </a:r>
            <a:r>
              <a:rPr lang="id-ID" dirty="0" smtClean="0"/>
              <a:t> </a:t>
            </a:r>
          </a:p>
          <a:p>
            <a:r>
              <a:rPr lang="id-ID" dirty="0" smtClean="0"/>
              <a:t>Jika </a:t>
            </a:r>
            <a:r>
              <a:rPr lang="id-ID" dirty="0" smtClean="0">
                <a:solidFill>
                  <a:srgbClr val="FF0000"/>
                </a:solidFill>
              </a:rPr>
              <a:t>unsur pencemar di lingkungan melewati baku mutu lingkungan</a:t>
            </a:r>
            <a:r>
              <a:rPr lang="id-ID" dirty="0" smtClean="0"/>
              <a:t> yang ditetapkan </a:t>
            </a:r>
            <a:r>
              <a:rPr lang="id-ID" dirty="0" smtClean="0">
                <a:sym typeface="Wingdings" pitchFamily="2" charset="2"/>
              </a:rPr>
              <a:t> lingkungan mengalami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pencemaran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Nilai Ambang Batas / NAB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Kemampuan lingkungan</a:t>
            </a:r>
            <a:r>
              <a:rPr lang="id-ID" dirty="0" smtClean="0"/>
              <a:t> diistilahkan dengan daya dukung lingkungan =  daya toleransi dan daya tenggang = </a:t>
            </a:r>
            <a:r>
              <a:rPr lang="id-ID" i="1" dirty="0" smtClean="0">
                <a:solidFill>
                  <a:srgbClr val="FF0000"/>
                </a:solidFill>
              </a:rPr>
              <a:t>carrying capacity</a:t>
            </a:r>
          </a:p>
          <a:p>
            <a:r>
              <a:rPr lang="id-ID" dirty="0" smtClean="0"/>
              <a:t>NAB = batas-batas daya dukung, daya toleransi, daya tenggang dan kemampuan toleransi.</a:t>
            </a:r>
          </a:p>
          <a:p>
            <a:r>
              <a:rPr lang="id-ID" dirty="0" smtClean="0"/>
              <a:t>Jika terjadi </a:t>
            </a:r>
            <a:r>
              <a:rPr lang="id-ID" dirty="0" smtClean="0">
                <a:solidFill>
                  <a:srgbClr val="FF0000"/>
                </a:solidFill>
              </a:rPr>
              <a:t>kondisi lingkungan yang telah melebihi ambang batas</a:t>
            </a:r>
            <a:r>
              <a:rPr lang="id-ID" dirty="0" smtClean="0"/>
              <a:t> (batas tertinggi atau terendah) yang telah ditetapkan berdasarkan BML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FF0000"/>
                </a:solidFill>
              </a:rPr>
              <a:t>Lingkungan telah tercemar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Perbedaan BML dan NAB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aku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mutu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</a:t>
            </a:r>
            <a:r>
              <a:rPr lang="id-ID" dirty="0" smtClean="0"/>
              <a:t>em</a:t>
            </a:r>
            <a:r>
              <a:rPr lang="en-US" dirty="0" smtClean="0"/>
              <a:t>p</a:t>
            </a:r>
            <a:r>
              <a:rPr lang="id-ID" dirty="0" smtClean="0"/>
              <a:t>un</a:t>
            </a:r>
            <a:r>
              <a:rPr lang="en-US" dirty="0" smtClean="0"/>
              <a:t>y</a:t>
            </a:r>
            <a:r>
              <a:rPr lang="id-ID" dirty="0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diwajibkan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selalu</a:t>
            </a:r>
            <a:r>
              <a:rPr lang="en-US" dirty="0" smtClean="0">
                <a:solidFill>
                  <a:srgbClr val="FF0000"/>
                </a:solidFill>
              </a:rPr>
              <a:t> m</a:t>
            </a:r>
            <a:r>
              <a:rPr lang="id-ID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id-ID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id-ID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id-ID" dirty="0" smtClean="0">
                <a:solidFill>
                  <a:srgbClr val="FF0000"/>
                </a:solidFill>
              </a:rPr>
              <a:t>an</a:t>
            </a:r>
            <a:r>
              <a:rPr lang="en-US" dirty="0" smtClean="0">
                <a:solidFill>
                  <a:srgbClr val="FF0000"/>
                </a:solidFill>
              </a:rPr>
              <a:t> NAB,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semua</a:t>
            </a:r>
            <a:r>
              <a:rPr lang="en-US" dirty="0" smtClean="0">
                <a:solidFill>
                  <a:srgbClr val="FF0000"/>
                </a:solidFill>
              </a:rPr>
              <a:t> NAB m</a:t>
            </a:r>
            <a:r>
              <a:rPr lang="id-ID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id-ID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id-ID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k</a:t>
            </a:r>
            <a:r>
              <a:rPr lang="id-ID" dirty="0" smtClean="0">
                <a:solidFill>
                  <a:srgbClr val="FF0000"/>
                </a:solidFill>
              </a:rPr>
              <a:t>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BML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Baku Mutu 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Baku </a:t>
            </a:r>
            <a:r>
              <a:rPr lang="en-US" dirty="0" err="1" smtClean="0"/>
              <a:t>mutu</a:t>
            </a:r>
            <a:r>
              <a:rPr lang="en-US" dirty="0" smtClean="0"/>
              <a:t> air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air,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b="1" i="1" dirty="0" err="1" smtClean="0"/>
              <a:t>baku</a:t>
            </a:r>
            <a:r>
              <a:rPr lang="en-US" b="1" i="1" dirty="0" smtClean="0"/>
              <a:t> </a:t>
            </a:r>
            <a:r>
              <a:rPr lang="en-US" b="1" i="1" dirty="0" err="1" smtClean="0"/>
              <a:t>mutu</a:t>
            </a:r>
            <a:r>
              <a:rPr lang="en-US" b="1" i="1" dirty="0" smtClean="0"/>
              <a:t> air</a:t>
            </a:r>
            <a:r>
              <a:rPr lang="en-US" dirty="0" smtClean="0"/>
              <a:t>, </a:t>
            </a:r>
            <a:endParaRPr lang="id-ID" dirty="0" smtClean="0"/>
          </a:p>
          <a:p>
            <a:r>
              <a:rPr lang="id-ID" dirty="0" smtClean="0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pencemar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air, </a:t>
            </a:r>
            <a:r>
              <a:rPr lang="en-US" dirty="0" err="1" smtClean="0"/>
              <a:t>na</a:t>
            </a:r>
            <a:r>
              <a:rPr lang="id-ID" dirty="0" smtClean="0"/>
              <a:t>m</a:t>
            </a:r>
            <a:r>
              <a:rPr lang="en-US" dirty="0" smtClean="0"/>
              <a:t>un air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peruntukannya</a:t>
            </a:r>
            <a:r>
              <a:rPr lang="en-US" dirty="0" smtClean="0"/>
              <a:t>.	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Baku Mutu Limbah Cair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A</a:t>
            </a:r>
            <a:r>
              <a:rPr lang="en-US" dirty="0" err="1" smtClean="0"/>
              <a:t>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pencemar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dibuang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air,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dilampauinya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air.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Baku </a:t>
            </a:r>
            <a:r>
              <a:rPr lang="id-ID" dirty="0" smtClean="0"/>
              <a:t>M</a:t>
            </a:r>
            <a:r>
              <a:rPr lang="en-US" dirty="0" err="1" smtClean="0"/>
              <a:t>utu</a:t>
            </a:r>
            <a:r>
              <a:rPr lang="en-US" dirty="0" smtClean="0"/>
              <a:t> </a:t>
            </a:r>
            <a:r>
              <a:rPr lang="id-ID" dirty="0" smtClean="0"/>
              <a:t>U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en-US" dirty="0" err="1" smtClean="0"/>
              <a:t>mbien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pencemar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tumbuh-tumbuhan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Baku </a:t>
            </a:r>
            <a:r>
              <a:rPr lang="id-ID" dirty="0" smtClean="0"/>
              <a:t>M</a:t>
            </a:r>
            <a:r>
              <a:rPr lang="en-US" dirty="0" err="1" smtClean="0"/>
              <a:t>utu</a:t>
            </a:r>
            <a:r>
              <a:rPr lang="en-US" dirty="0" smtClean="0"/>
              <a:t> </a:t>
            </a:r>
            <a:r>
              <a:rPr lang="id-ID" dirty="0" smtClean="0"/>
              <a:t>U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id-ID" dirty="0" smtClean="0"/>
              <a:t>E</a:t>
            </a:r>
            <a:r>
              <a:rPr lang="en-US" dirty="0" err="1" smtClean="0"/>
              <a:t>misi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yang </a:t>
            </a:r>
            <a:r>
              <a:rPr lang="en-US" dirty="0" err="1" smtClean="0"/>
              <a:t>diperbolehkan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pencemar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dilampauinya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ambien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Baku </a:t>
            </a:r>
            <a:r>
              <a:rPr lang="id-ID" dirty="0" smtClean="0"/>
              <a:t>M</a:t>
            </a:r>
            <a:r>
              <a:rPr lang="en-US" dirty="0" err="1" smtClean="0"/>
              <a:t>utu</a:t>
            </a:r>
            <a:r>
              <a:rPr lang="en-US" dirty="0" smtClean="0"/>
              <a:t> </a:t>
            </a:r>
            <a:r>
              <a:rPr lang="id-ID" dirty="0" smtClean="0"/>
              <a:t>A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id-ID" dirty="0" smtClean="0"/>
              <a:t>L</a:t>
            </a:r>
            <a:r>
              <a:rPr lang="en-US" dirty="0" err="1" smtClean="0"/>
              <a:t>aut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zat</a:t>
            </a:r>
            <a:r>
              <a:rPr lang="en-US" dirty="0" smtClean="0"/>
              <a:t>,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lain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pencemar</a:t>
            </a:r>
            <a:r>
              <a:rPr lang="en-US" dirty="0" smtClean="0"/>
              <a:t> yang </a:t>
            </a:r>
            <a:r>
              <a:rPr lang="en-US" dirty="0" err="1" smtClean="0"/>
              <a:t>ditenggang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air </a:t>
            </a:r>
            <a:r>
              <a:rPr lang="en-US" dirty="0" err="1" smtClean="0"/>
              <a:t>laut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2914</TotalTime>
  <Words>419</Words>
  <Application>Microsoft Office PowerPoint</Application>
  <PresentationFormat>On-screen Show (4:3)</PresentationFormat>
  <Paragraphs>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BAKU MUTU LINGKUNGAN</vt:lpstr>
      <vt:lpstr>Baku Mutu Lingkungan / BML</vt:lpstr>
      <vt:lpstr>Nilai Ambang Batas / NAB</vt:lpstr>
      <vt:lpstr>Perbedaan BML dan NAB</vt:lpstr>
      <vt:lpstr>Baku Mutu Air</vt:lpstr>
      <vt:lpstr>Baku Mutu Limbah Cair</vt:lpstr>
      <vt:lpstr>Baku Mutu Udara Ambien</vt:lpstr>
      <vt:lpstr>Baku Mutu Udara Emisi</vt:lpstr>
      <vt:lpstr>Baku Mutu Air Laut</vt:lpstr>
      <vt:lpstr>Manfaat Penentuan BML </vt:lpstr>
      <vt:lpstr>Penerapan</vt:lpstr>
      <vt:lpstr>CONTOH</vt:lpstr>
      <vt:lpstr>Contoh BML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BAKU MUTU LINGKUNGAN</dc:title>
  <dc:creator>FKMDN</dc:creator>
  <cp:lastModifiedBy>FKMDN</cp:lastModifiedBy>
  <cp:revision>16</cp:revision>
  <dcterms:created xsi:type="dcterms:W3CDTF">2016-03-18T09:22:52Z</dcterms:created>
  <dcterms:modified xsi:type="dcterms:W3CDTF">2017-03-23T01:19:00Z</dcterms:modified>
</cp:coreProperties>
</file>