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83" r:id="rId7"/>
    <p:sldId id="259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7901-E9B8-45DA-8166-40830192145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CDAA4-DC4B-456F-8420-942E43863C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Minyak_kelapa_sawit&amp;action=edit&amp;redlink=1" TargetMode="External"/><Relationship Id="rId2" Type="http://schemas.openxmlformats.org/officeDocument/2006/relationships/hyperlink" Target="http://id.wikipedia.org/wiki/Beland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iki/Bahan_bakar_bio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Kerusakan_lingkunga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Kendaraan_bertenaga_baterai&amp;action=edit&amp;redlink=1" TargetMode="External"/><Relationship Id="rId2" Type="http://schemas.openxmlformats.org/officeDocument/2006/relationships/hyperlink" Target="http://id.wikipedia.org/w/index.php?title=Teknologi_hybrid&amp;action=edit&amp;redlink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ahan_bakar" TargetMode="External"/><Relationship Id="rId7" Type="http://schemas.openxmlformats.org/officeDocument/2006/relationships/hyperlink" Target="http://id.wikipedia.org/wiki/Pemanasan_global" TargetMode="External"/><Relationship Id="rId2" Type="http://schemas.openxmlformats.org/officeDocument/2006/relationships/hyperlink" Target="http://id.wikipedia.org/wiki/Energ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Karbon_dioksida" TargetMode="External"/><Relationship Id="rId5" Type="http://schemas.openxmlformats.org/officeDocument/2006/relationships/hyperlink" Target="http://id.wikipedia.org/wiki/Kerusakan_lingkungan" TargetMode="External"/><Relationship Id="rId4" Type="http://schemas.openxmlformats.org/officeDocument/2006/relationships/hyperlink" Target="http://id.wikipedia.org/wiki/Bahan_bakar_hidrokarb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u="sng" dirty="0" err="1">
                <a:hlinkClick r:id="rId2" tooltip="Belanda"/>
              </a:rPr>
              <a:t>Belanda</a:t>
            </a:r>
            <a:r>
              <a:rPr lang="en-US" dirty="0"/>
              <a:t>,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u="sng" dirty="0" err="1">
                <a:hlinkClick r:id="rId3" tooltip="Minyak kelapa sawit (halaman belum tersedia)"/>
              </a:rPr>
              <a:t>minyak</a:t>
            </a:r>
            <a:r>
              <a:rPr lang="en-US" u="sng" dirty="0">
                <a:hlinkClick r:id="rId3" tooltip="Minyak kelapa sawit (halaman belum tersedia)"/>
              </a:rPr>
              <a:t> </a:t>
            </a:r>
            <a:r>
              <a:rPr lang="en-US" u="sng" dirty="0" err="1">
                <a:hlinkClick r:id="rId3" tooltip="Minyak kelapa sawit (halaman belum tersedia)"/>
              </a:rPr>
              <a:t>kelapa</a:t>
            </a:r>
            <a:r>
              <a:rPr lang="en-US" u="sng" dirty="0">
                <a:hlinkClick r:id="rId3" tooltip="Minyak kelapa sawit (halaman belum tersedia)"/>
              </a:rPr>
              <a:t> </a:t>
            </a:r>
            <a:r>
              <a:rPr lang="en-US" u="sng" dirty="0" err="1">
                <a:hlinkClick r:id="rId3" tooltip="Minyak kelapa sawit (halaman belum tersedia)"/>
              </a:rPr>
              <a:t>sawit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u="sng" dirty="0" err="1">
                <a:hlinkClick r:id="rId4" tooltip="Bahan bakar &#10;bio"/>
              </a:rPr>
              <a:t>bahan</a:t>
            </a:r>
            <a:r>
              <a:rPr lang="en-US" u="sng" dirty="0">
                <a:hlinkClick r:id="rId4" tooltip="Bahan bakar &#10;bio"/>
              </a:rPr>
              <a:t> </a:t>
            </a:r>
            <a:r>
              <a:rPr lang="en-US" u="sng" dirty="0" err="1">
                <a:hlinkClick r:id="rId4" tooltip="Bahan bakar &#10;bio"/>
              </a:rPr>
              <a:t>bakar</a:t>
            </a:r>
            <a:r>
              <a:rPr lang="en-US" u="sng" dirty="0">
                <a:hlinkClick r:id="rId4" tooltip="Bahan bakar &#10;bio"/>
              </a:rPr>
              <a:t> bio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: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parah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fosil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kemungkinan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ekspansi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kelapa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sawit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dapat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menghabiskan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alami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/>
              <a:t>bio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,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mengkonversi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16%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Pemusnahan</a:t>
            </a:r>
            <a:r>
              <a:rPr lang="en-US" dirty="0" smtClean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, yang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penyerap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ladang</a:t>
            </a:r>
            <a:r>
              <a:rPr lang="en-US" dirty="0"/>
              <a:t> </a:t>
            </a:r>
            <a:r>
              <a:rPr lang="en-US" dirty="0" err="1"/>
              <a:t>penghasil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bio,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u="sng" dirty="0" err="1">
                <a:hlinkClick r:id="rId2" tooltip="Kerusakan lingkungan"/>
              </a:rPr>
              <a:t>efek</a:t>
            </a:r>
            <a:r>
              <a:rPr lang="en-US" u="sng" dirty="0">
                <a:hlinkClick r:id="rId2" tooltip="Kerusakan lingkungan"/>
              </a:rPr>
              <a:t> </a:t>
            </a:r>
            <a:r>
              <a:rPr lang="en-US" u="sng" dirty="0" err="1">
                <a:hlinkClick r:id="rId2" tooltip="Kerusakan lingkungan"/>
              </a:rPr>
              <a:t>negatif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alternatif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/>
              <a:t>Area </a:t>
            </a:r>
            <a:r>
              <a:rPr lang="en-US" b="1" dirty="0" err="1"/>
              <a:t>penangkapan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angin</a:t>
            </a:r>
            <a:r>
              <a:rPr lang="en-US" b="1" dirty="0"/>
              <a:t> </a:t>
            </a:r>
            <a:r>
              <a:rPr lang="en-US" b="1" dirty="0" err="1"/>
              <a:t>mengapung</a:t>
            </a:r>
            <a:endParaRPr lang="en-US" b="1" dirty="0"/>
          </a:p>
          <a:p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Hidro</a:t>
            </a:r>
            <a:endParaRPr lang="en-US" b="1" dirty="0"/>
          </a:p>
          <a:p>
            <a:r>
              <a:rPr lang="en-US" b="1" dirty="0" err="1"/>
              <a:t>Energi</a:t>
            </a:r>
            <a:r>
              <a:rPr lang="en-US" b="1" dirty="0"/>
              <a:t> Surya</a:t>
            </a:r>
          </a:p>
          <a:p>
            <a:r>
              <a:rPr lang="en-US" b="1" dirty="0"/>
              <a:t>Biogas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pencernaan</a:t>
            </a:r>
            <a:endParaRPr lang="en-US" b="1" dirty="0"/>
          </a:p>
          <a:p>
            <a:r>
              <a:rPr lang="en-US" b="1" dirty="0" err="1" smtClean="0"/>
              <a:t>Heliokultur</a:t>
            </a:r>
            <a:endParaRPr lang="en-US" b="1" dirty="0" smtClean="0"/>
          </a:p>
          <a:p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Geotermal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Energi</a:t>
            </a:r>
            <a:r>
              <a:rPr lang="en-US" b="1" dirty="0" smtClean="0"/>
              <a:t> </a:t>
            </a:r>
            <a:r>
              <a:rPr lang="en-US" b="1" dirty="0" err="1"/>
              <a:t>alternatif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transportasi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gas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2008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4 US dollar per </a:t>
            </a:r>
            <a:r>
              <a:rPr lang="en-US" dirty="0" err="1"/>
              <a:t>galon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u="sng" dirty="0">
                <a:hlinkClick r:id="rId2" tooltip="Teknologi hybrid (halaman belum tersedia)"/>
              </a:rPr>
              <a:t>Hybrid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u="sng" dirty="0" err="1">
                <a:hlinkClick r:id="rId3" tooltip="Kendaraan bertenaga baterai (halaman belum &#10;tersedia)"/>
              </a:rPr>
              <a:t>bertenaga</a:t>
            </a:r>
            <a:r>
              <a:rPr lang="en-US" u="sng" dirty="0">
                <a:hlinkClick r:id="rId3" tooltip="Kendaraan bertenaga baterai (halaman belum &#10;tersedia)"/>
              </a:rPr>
              <a:t> </a:t>
            </a:r>
            <a:r>
              <a:rPr lang="en-US" u="sng" dirty="0" err="1">
                <a:hlinkClick r:id="rId3" tooltip="Kendaraan bertenaga baterai (halaman belum &#10;tersedia)"/>
              </a:rPr>
              <a:t>baterai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/>
              <a:t>Hijau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yang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Penerapannya</a:t>
            </a:r>
            <a:r>
              <a:rPr lang="en-US" dirty="0" smtClean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mempertimbangan</a:t>
            </a:r>
            <a:r>
              <a:rPr lang="en-US" dirty="0"/>
              <a:t> </a:t>
            </a:r>
            <a:r>
              <a:rPr lang="en-US" dirty="0" err="1"/>
              <a:t>kelestarian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i="1" dirty="0"/>
              <a:t>green”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i="1" dirty="0"/>
              <a:t> green architecture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green building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i="1" dirty="0" smtClean="0"/>
              <a:t>Green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terbangun</a:t>
            </a:r>
            <a:r>
              <a:rPr lang="en-US" dirty="0"/>
              <a:t> yang </a:t>
            </a:r>
            <a:r>
              <a:rPr lang="en-US" dirty="0" err="1"/>
              <a:t>serba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keselarasan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global,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air,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i="1" dirty="0" smtClean="0"/>
              <a:t>Green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i="1" dirty="0" smtClean="0"/>
              <a:t>Green </a:t>
            </a:r>
            <a:r>
              <a:rPr lang="en-US" i="1" dirty="0"/>
              <a:t>architecture</a:t>
            </a:r>
            <a:r>
              <a:rPr lang="en-US" dirty="0"/>
              <a:t> (</a:t>
            </a: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(</a:t>
            </a:r>
            <a:r>
              <a:rPr lang="en-US" dirty="0" err="1"/>
              <a:t>kuat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nyaman</a:t>
            </a:r>
            <a:r>
              <a:rPr lang="en-US" dirty="0"/>
              <a:t>,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estetika</a:t>
            </a:r>
            <a:r>
              <a:rPr lang="en-US" dirty="0" smtClean="0"/>
              <a:t>),</a:t>
            </a:r>
          </a:p>
          <a:p>
            <a:r>
              <a:rPr lang="en-US" dirty="0"/>
              <a:t> </a:t>
            </a:r>
            <a:r>
              <a:rPr lang="en-US" i="1" dirty="0"/>
              <a:t>Green architecture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hemat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,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i="1" dirty="0" smtClean="0"/>
              <a:t>Green buildings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i="1" dirty="0" smtClean="0"/>
              <a:t>Green </a:t>
            </a:r>
            <a:r>
              <a:rPr lang="en-US" i="1" dirty="0"/>
              <a:t>buildings, </a:t>
            </a:r>
            <a:r>
              <a:rPr lang="en-US" i="1" dirty="0" err="1"/>
              <a:t>yaitu</a:t>
            </a:r>
            <a:r>
              <a:rPr lang="en-US" i="1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keberlanjutan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holistik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Aspek-aspek</a:t>
            </a:r>
            <a:r>
              <a:rPr lang="en-US" dirty="0"/>
              <a:t> green building yang </a:t>
            </a:r>
            <a:r>
              <a:rPr lang="en-US" dirty="0" err="1"/>
              <a:t>berprinsip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: </a:t>
            </a:r>
            <a:endParaRPr lang="en-US" dirty="0"/>
          </a:p>
        </p:txBody>
      </p:sp>
      <p:pic>
        <p:nvPicPr>
          <p:cNvPr id="2050" name="Picture 2" descr="green home pla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675063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00562" y="1928802"/>
            <a:ext cx="4214842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(1) </a:t>
            </a:r>
            <a:r>
              <a:rPr lang="en-US" sz="2400" dirty="0" err="1" smtClean="0"/>
              <a:t>penempatan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struktur</a:t>
            </a:r>
            <a:r>
              <a:rPr lang="en-US" sz="2400" dirty="0"/>
              <a:t>; </a:t>
            </a:r>
          </a:p>
          <a:p>
            <a:r>
              <a:rPr lang="en-US" sz="2400" dirty="0"/>
              <a:t>(2) 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</a:t>
            </a:r>
            <a:r>
              <a:rPr lang="en-US" sz="2400" dirty="0" err="1"/>
              <a:t>energi</a:t>
            </a:r>
            <a:r>
              <a:rPr lang="en-US" sz="2400" dirty="0"/>
              <a:t>; </a:t>
            </a:r>
          </a:p>
          <a:p>
            <a:r>
              <a:rPr lang="en-US" sz="2400" dirty="0"/>
              <a:t>(3) 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</a:t>
            </a:r>
            <a:r>
              <a:rPr lang="en-US" sz="2400" dirty="0"/>
              <a:t>air; </a:t>
            </a:r>
          </a:p>
          <a:p>
            <a:r>
              <a:rPr lang="en-US" sz="2400" dirty="0"/>
              <a:t>(4) 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</a:t>
            </a:r>
            <a:r>
              <a:rPr lang="en-US" sz="2400" dirty="0"/>
              <a:t>material; </a:t>
            </a:r>
          </a:p>
          <a:p>
            <a:r>
              <a:rPr lang="en-US" sz="2400" dirty="0"/>
              <a:t>(5) 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; </a:t>
            </a:r>
          </a:p>
          <a:p>
            <a:r>
              <a:rPr lang="en-US" sz="2400" dirty="0"/>
              <a:t>(6) </a:t>
            </a:r>
            <a:r>
              <a:rPr lang="en-US" sz="2400" dirty="0" smtClean="0"/>
              <a:t> </a:t>
            </a:r>
            <a:r>
              <a:rPr lang="en-US" sz="2400" dirty="0" err="1" smtClean="0"/>
              <a:t>optimalisasi</a:t>
            </a:r>
            <a:r>
              <a:rPr lang="en-US" sz="2400" dirty="0" smtClean="0"/>
              <a:t> </a:t>
            </a:r>
            <a:r>
              <a:rPr lang="en-US" sz="2400" dirty="0" err="1"/>
              <a:t>operasional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r>
              <a:rPr lang="en-US" sz="2400" dirty="0"/>
              <a:t>(7) </a:t>
            </a: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/>
              <a:t>sampah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Kimia </a:t>
            </a:r>
            <a:r>
              <a:rPr lang="en-US" b="1" dirty="0" err="1"/>
              <a:t>Hijau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kimiawi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Kimia </a:t>
            </a:r>
            <a:r>
              <a:rPr lang="en-US" dirty="0" err="1"/>
              <a:t>hijau</a:t>
            </a:r>
            <a:r>
              <a:rPr lang="en-US" dirty="0"/>
              <a:t> (green chemistry)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,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beracun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TM 5 &amp; 6</a:t>
            </a:r>
            <a:br>
              <a:rPr lang="en-US" dirty="0" smtClean="0"/>
            </a:b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endParaRPr lang="en-US" dirty="0" smtClean="0"/>
          </a:p>
          <a:p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Terbarukan</a:t>
            </a:r>
            <a:r>
              <a:rPr lang="en-US" dirty="0" smtClean="0"/>
              <a:t> (</a:t>
            </a:r>
            <a:r>
              <a:rPr lang="en-US" dirty="0" err="1" smtClean="0"/>
              <a:t>Reneweble</a:t>
            </a:r>
            <a:r>
              <a:rPr lang="en-US" dirty="0" smtClean="0"/>
              <a:t> Energy)</a:t>
            </a:r>
          </a:p>
          <a:p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/ Ramah </a:t>
            </a:r>
            <a:r>
              <a:rPr lang="en-US" dirty="0" err="1" smtClean="0"/>
              <a:t>Lingkungan</a:t>
            </a:r>
            <a:r>
              <a:rPr lang="en-US" dirty="0" smtClean="0"/>
              <a:t> (Green Building)</a:t>
            </a:r>
          </a:p>
          <a:p>
            <a:r>
              <a:rPr lang="en-US" dirty="0" smtClean="0"/>
              <a:t>Kimia </a:t>
            </a:r>
            <a:r>
              <a:rPr lang="en-US" dirty="0" err="1" smtClean="0"/>
              <a:t>Hijau</a:t>
            </a:r>
            <a:r>
              <a:rPr lang="en-US" dirty="0" smtClean="0"/>
              <a:t> (Green Chemistry)</a:t>
            </a:r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Nano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(Green </a:t>
            </a:r>
            <a:r>
              <a:rPr lang="en-US" dirty="0" err="1" smtClean="0"/>
              <a:t>Nano</a:t>
            </a:r>
            <a:r>
              <a:rPr lang="en-US" dirty="0" smtClean="0"/>
              <a:t> Technology)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12 Principles of Green Chemistry”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Prevention </a:t>
            </a:r>
          </a:p>
          <a:p>
            <a:pPr lvl="0"/>
            <a:r>
              <a:rPr lang="en-US" dirty="0"/>
              <a:t>Atom Economy</a:t>
            </a:r>
          </a:p>
          <a:p>
            <a:pPr lvl="0"/>
            <a:r>
              <a:rPr lang="en-US" dirty="0"/>
              <a:t>Less Hazardous Chemical Syntheses</a:t>
            </a:r>
          </a:p>
          <a:p>
            <a:pPr lvl="0"/>
            <a:r>
              <a:rPr lang="en-US" dirty="0"/>
              <a:t>Designing Safer Chemicals</a:t>
            </a:r>
          </a:p>
          <a:p>
            <a:pPr lvl="0"/>
            <a:r>
              <a:rPr lang="en-US" dirty="0"/>
              <a:t>Safer Solvents and Auxiliaries</a:t>
            </a:r>
          </a:p>
          <a:p>
            <a:pPr lvl="0"/>
            <a:r>
              <a:rPr lang="en-US" dirty="0"/>
              <a:t>Design for Energy Efficiency</a:t>
            </a:r>
          </a:p>
          <a:p>
            <a:pPr lvl="0"/>
            <a:r>
              <a:rPr lang="en-US" dirty="0"/>
              <a:t>Use of Renewable </a:t>
            </a:r>
            <a:r>
              <a:rPr lang="en-US" dirty="0" err="1"/>
              <a:t>Feedstocks</a:t>
            </a:r>
            <a:endParaRPr lang="en-US" dirty="0"/>
          </a:p>
          <a:p>
            <a:pPr lvl="0"/>
            <a:r>
              <a:rPr lang="en-US" dirty="0"/>
              <a:t>Reduce Derivatives</a:t>
            </a:r>
          </a:p>
          <a:p>
            <a:pPr lvl="0"/>
            <a:r>
              <a:rPr lang="en-US" dirty="0"/>
              <a:t>Catalysis</a:t>
            </a:r>
          </a:p>
          <a:p>
            <a:pPr lvl="0"/>
            <a:r>
              <a:rPr lang="en-US" dirty="0"/>
              <a:t>Design for Degradation</a:t>
            </a:r>
          </a:p>
          <a:p>
            <a:pPr lvl="0"/>
            <a:r>
              <a:rPr lang="en-US" dirty="0"/>
              <a:t>Real-time analysis for Pollution Prevention</a:t>
            </a:r>
          </a:p>
          <a:p>
            <a:pPr lvl="0"/>
            <a:r>
              <a:rPr lang="en-US" dirty="0"/>
              <a:t>Inherently Safer Chemistry for Accident Prevention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Nanotechnologi</a:t>
            </a:r>
            <a:r>
              <a:rPr lang="en-US" b="1" dirty="0" smtClean="0"/>
              <a:t> </a:t>
            </a:r>
            <a:r>
              <a:rPr lang="en-US" b="1" dirty="0" err="1"/>
              <a:t>Hijau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“Green </a:t>
            </a:r>
            <a:r>
              <a:rPr lang="en-US" dirty="0" err="1"/>
              <a:t>nanoteknologi</a:t>
            </a:r>
            <a:r>
              <a:rPr lang="en-US" dirty="0"/>
              <a:t>”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nano</a:t>
            </a:r>
            <a:r>
              <a:rPr lang="en-US" dirty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: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nanometer (per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miliar</a:t>
            </a:r>
            <a:r>
              <a:rPr lang="en-US" dirty="0"/>
              <a:t> meter).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dirty="0" err="1" smtClean="0"/>
              <a:t>Kelompok</a:t>
            </a:r>
            <a:endParaRPr lang="en-US" dirty="0"/>
          </a:p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endParaRPr lang="en-US" dirty="0" smtClean="0"/>
          </a:p>
          <a:p>
            <a:pPr>
              <a:buNone/>
            </a:pPr>
            <a:r>
              <a:rPr lang="en-US" smtClean="0"/>
              <a:t>	Meliputi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Terbarukan</a:t>
            </a:r>
            <a:r>
              <a:rPr lang="en-US" dirty="0" smtClean="0"/>
              <a:t> (</a:t>
            </a:r>
            <a:r>
              <a:rPr lang="en-US" dirty="0" err="1" smtClean="0"/>
              <a:t>Reneweble</a:t>
            </a:r>
            <a:r>
              <a:rPr lang="en-US" dirty="0" smtClean="0"/>
              <a:t> Energy)</a:t>
            </a:r>
          </a:p>
          <a:p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/ Ramah </a:t>
            </a:r>
            <a:r>
              <a:rPr lang="en-US" dirty="0" err="1" smtClean="0"/>
              <a:t>Lingkungan</a:t>
            </a:r>
            <a:r>
              <a:rPr lang="en-US" dirty="0" smtClean="0"/>
              <a:t> (Green Building)</a:t>
            </a:r>
          </a:p>
          <a:p>
            <a:r>
              <a:rPr lang="en-US" dirty="0" smtClean="0"/>
              <a:t>Kimia </a:t>
            </a:r>
            <a:r>
              <a:rPr lang="en-US" dirty="0" err="1" smtClean="0"/>
              <a:t>Hijau</a:t>
            </a:r>
            <a:r>
              <a:rPr lang="en-US" dirty="0" smtClean="0"/>
              <a:t> (Green Chemistry)</a:t>
            </a:r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Nano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(Green </a:t>
            </a:r>
            <a:r>
              <a:rPr lang="en-US" dirty="0" err="1" smtClean="0"/>
              <a:t>Nano</a:t>
            </a:r>
            <a:r>
              <a:rPr lang="en-US" dirty="0" smtClean="0"/>
              <a:t> Technology)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mencemari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meracuni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 smtClean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, “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”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kelestarian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keberlanjutan</a:t>
            </a:r>
            <a:r>
              <a:rPr lang="en-US" dirty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sains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akitivitas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/>
              <a:t>Meminimumkan</a:t>
            </a:r>
            <a:r>
              <a:rPr lang="en-US" dirty="0"/>
              <a:t> </a:t>
            </a:r>
            <a:r>
              <a:rPr lang="en-US" dirty="0" err="1"/>
              <a:t>degrasi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pembebasan</a:t>
            </a:r>
            <a:r>
              <a:rPr lang="en-US" dirty="0"/>
              <a:t> gas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rendah</a:t>
            </a:r>
            <a:r>
              <a:rPr lang="en-US" dirty="0"/>
              <a:t> </a:t>
            </a:r>
          </a:p>
          <a:p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</a:p>
          <a:p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/>
              <a:t>energy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</a:p>
          <a:p>
            <a:r>
              <a:rPr lang="en-US" dirty="0" err="1" smtClean="0"/>
              <a:t>Menggalakkan</a:t>
            </a:r>
            <a:r>
              <a:rPr lang="en-US" dirty="0" smtClean="0"/>
              <a:t> </a:t>
            </a:r>
            <a:r>
              <a:rPr lang="en-US" dirty="0" err="1"/>
              <a:t>sumber-sumber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(renewable).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Energi</a:t>
            </a:r>
            <a:r>
              <a:rPr lang="en-US" dirty="0" smtClean="0"/>
              <a:t>: 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.</a:t>
            </a:r>
          </a:p>
          <a:p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/>
              <a:t>Hijau</a:t>
            </a:r>
            <a:r>
              <a:rPr lang="en-US" dirty="0"/>
              <a:t>: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/ material </a:t>
            </a:r>
            <a:r>
              <a:rPr lang="en-US" dirty="0" err="1"/>
              <a:t>buatan</a:t>
            </a:r>
            <a:r>
              <a:rPr lang="en-US" dirty="0"/>
              <a:t> – </a:t>
            </a:r>
            <a:r>
              <a:rPr lang="en-US" dirty="0" err="1"/>
              <a:t>sintetis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/>
              <a:t>Hijau</a:t>
            </a:r>
            <a:r>
              <a:rPr lang="en-US" dirty="0"/>
              <a:t>: </a:t>
            </a:r>
            <a:r>
              <a:rPr lang="en-US" dirty="0" err="1"/>
              <a:t>Reka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, </a:t>
            </a:r>
            <a:r>
              <a:rPr lang="en-US" dirty="0" err="1"/>
              <a:t>reka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meminimumkan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.</a:t>
            </a:r>
          </a:p>
          <a:p>
            <a:r>
              <a:rPr lang="en-US" dirty="0" err="1" smtClean="0"/>
              <a:t>anoteknologi</a:t>
            </a:r>
            <a:r>
              <a:rPr lang="en-US" dirty="0" smtClean="0"/>
              <a:t> </a:t>
            </a:r>
            <a:r>
              <a:rPr lang="en-US" dirty="0" err="1"/>
              <a:t>Hijau</a:t>
            </a:r>
            <a:r>
              <a:rPr lang="en-US" dirty="0"/>
              <a:t>: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nanometer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bilion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meter,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standarisasi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ENERGI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/>
              <a:t>konvensional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 smtClean="0"/>
              <a:t>).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 petroleum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 </a:t>
            </a:r>
            <a:r>
              <a:rPr lang="en-US" dirty="0" err="1" smtClean="0"/>
              <a:t>Energi</a:t>
            </a:r>
            <a:r>
              <a:rPr lang="en-US" dirty="0" smtClean="0"/>
              <a:t> non </a:t>
            </a:r>
            <a:r>
              <a:rPr lang="en-US" dirty="0" err="1"/>
              <a:t>konvensional</a:t>
            </a:r>
            <a:r>
              <a:rPr lang="en-US" dirty="0"/>
              <a:t> (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).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bioenergi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energy solar.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alternatif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u="sng" dirty="0" err="1">
                <a:hlinkClick r:id="rId2" tooltip="Energi"/>
              </a:rPr>
              <a:t>energi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u="sng" dirty="0" err="1">
                <a:hlinkClick r:id="rId3" tooltip="Bahan bakar"/>
              </a:rPr>
              <a:t>bahan</a:t>
            </a:r>
            <a:r>
              <a:rPr lang="en-US" u="sng" dirty="0">
                <a:hlinkClick r:id="rId3" tooltip="Bahan bakar"/>
              </a:rPr>
              <a:t> </a:t>
            </a:r>
            <a:r>
              <a:rPr lang="en-US" u="sng" dirty="0" err="1">
                <a:hlinkClick r:id="rId3" tooltip="Bahan bakar"/>
              </a:rPr>
              <a:t>bakar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u="sng" dirty="0" err="1">
                <a:hlinkClick r:id="rId4" tooltip="Bahan&#10; bakar hidrokarbon"/>
              </a:rPr>
              <a:t>bahan</a:t>
            </a:r>
            <a:r>
              <a:rPr lang="en-US" u="sng" dirty="0">
                <a:hlinkClick r:id="rId4" tooltip="Bahan&#10; bakar hidrokarbon"/>
              </a:rPr>
              <a:t> </a:t>
            </a:r>
            <a:r>
              <a:rPr lang="en-US" u="sng" dirty="0" err="1">
                <a:hlinkClick r:id="rId4" tooltip="Bahan&#10; bakar hidrokarbon"/>
              </a:rPr>
              <a:t>bakar</a:t>
            </a:r>
            <a:r>
              <a:rPr lang="en-US" u="sng" dirty="0">
                <a:hlinkClick r:id="rId4" tooltip="Bahan&#10; bakar hidrokarbon"/>
              </a:rPr>
              <a:t> </a:t>
            </a:r>
            <a:r>
              <a:rPr lang="en-US" u="sng" dirty="0" err="1">
                <a:hlinkClick r:id="rId4" tooltip="Bahan&#10; bakar hidrokarbon"/>
              </a:rPr>
              <a:t>hidrokarbon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u="sng" dirty="0" err="1">
                <a:hlinkClick r:id="rId5" tooltip="Kerusakan lingkungan"/>
              </a:rPr>
              <a:t>kerusakan</a:t>
            </a:r>
            <a:r>
              <a:rPr lang="en-US" u="sng" dirty="0">
                <a:hlinkClick r:id="rId5" tooltip="Kerusakan lingkungan"/>
              </a:rPr>
              <a:t> </a:t>
            </a:r>
            <a:r>
              <a:rPr lang="en-US" u="sng" dirty="0" err="1">
                <a:hlinkClick r:id="rId5" tooltip="Kerusakan lingkungan"/>
              </a:rPr>
              <a:t>lingkungan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emisi</a:t>
            </a:r>
            <a:r>
              <a:rPr lang="en-US" dirty="0"/>
              <a:t> </a:t>
            </a:r>
            <a:r>
              <a:rPr lang="en-US" u="sng" dirty="0" err="1">
                <a:hlinkClick r:id="rId6" tooltip="Karbon &#10;dioksida"/>
              </a:rPr>
              <a:t>karbon</a:t>
            </a:r>
            <a:r>
              <a:rPr lang="en-US" u="sng" dirty="0">
                <a:hlinkClick r:id="rId6" tooltip="Karbon &#10;dioksida"/>
              </a:rPr>
              <a:t> </a:t>
            </a:r>
            <a:r>
              <a:rPr lang="en-US" u="sng" dirty="0" err="1">
                <a:hlinkClick r:id="rId6" tooltip="Karbon &#10;dioksida"/>
              </a:rPr>
              <a:t>dioksida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, yang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u="sng" dirty="0" err="1">
                <a:hlinkClick r:id="rId7" tooltip="Pemanasan global"/>
              </a:rPr>
              <a:t>pemanasan</a:t>
            </a:r>
            <a:r>
              <a:rPr lang="en-US" u="sng" dirty="0">
                <a:hlinkClick r:id="rId7" tooltip="Pemanasan global"/>
              </a:rPr>
              <a:t> </a:t>
            </a:r>
            <a:r>
              <a:rPr lang="en-US" u="sng" dirty="0" smtClean="0">
                <a:hlinkClick r:id="rId7" tooltip="Pemanasan global"/>
              </a:rPr>
              <a:t>global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….???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Bioenergi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kelapa</a:t>
            </a:r>
            <a:r>
              <a:rPr lang="en-US" dirty="0" smtClean="0"/>
              <a:t> </a:t>
            </a:r>
            <a:r>
              <a:rPr lang="en-US" dirty="0" err="1" smtClean="0"/>
              <a:t>sawit</a:t>
            </a:r>
            <a:r>
              <a:rPr lang="en-US" dirty="0" smtClean="0"/>
              <a:t>…???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834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TEKNOLOGI HIJAU</vt:lpstr>
      <vt:lpstr>TM 5 &amp; 6 Teknologi Hijau</vt:lpstr>
      <vt:lpstr>DEFINISI</vt:lpstr>
      <vt:lpstr>DEFINISI</vt:lpstr>
      <vt:lpstr>Kriteria Teknologi Hijau:</vt:lpstr>
      <vt:lpstr> Bidang berkaitan teknologi hijau </vt:lpstr>
      <vt:lpstr>ENERGI</vt:lpstr>
      <vt:lpstr>ENERGI ALTERNATIF</vt:lpstr>
      <vt:lpstr>BAGAIMANA PENDAPAT ANDA….???</vt:lpstr>
      <vt:lpstr>Slide 10</vt:lpstr>
      <vt:lpstr>Slide 11</vt:lpstr>
      <vt:lpstr> Konsep baru energi alternatif </vt:lpstr>
      <vt:lpstr> Energi alternatif dalam transportasi </vt:lpstr>
      <vt:lpstr> Bangunan Hijau </vt:lpstr>
      <vt:lpstr>DEFINISI</vt:lpstr>
      <vt:lpstr>Green Architecture</vt:lpstr>
      <vt:lpstr>Green buildings</vt:lpstr>
      <vt:lpstr>Aspek-aspek green building yang berprinsip pada ramah lingkungan : </vt:lpstr>
      <vt:lpstr> Kimia Hijau  </vt:lpstr>
      <vt:lpstr> “12 Principles of Green Chemistry” </vt:lpstr>
      <vt:lpstr> Nanotechnologi Hijau 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HIJAU</dc:title>
  <dc:creator>EKO H</dc:creator>
  <cp:lastModifiedBy>EKO H</cp:lastModifiedBy>
  <cp:revision>2</cp:revision>
  <dcterms:created xsi:type="dcterms:W3CDTF">2015-10-21T00:15:34Z</dcterms:created>
  <dcterms:modified xsi:type="dcterms:W3CDTF">2015-10-21T01:29:39Z</dcterms:modified>
</cp:coreProperties>
</file>