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7901-E9B8-45DA-8166-40830192145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CDAA4-DC4B-456F-8420-942E43863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97901-E9B8-45DA-8166-408301921450}" type="datetimeFigureOut">
              <a:rPr lang="en-US" smtClean="0"/>
              <a:pPr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CDAA4-DC4B-456F-8420-942E43863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EKOLABEL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Pemerintah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program </a:t>
            </a:r>
            <a:r>
              <a:rPr lang="en-US" dirty="0" err="1" smtClean="0"/>
              <a:t>ekolabel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ekolabel</a:t>
            </a:r>
            <a:endParaRPr lang="en-US" dirty="0" smtClean="0"/>
          </a:p>
          <a:p>
            <a:r>
              <a:rPr lang="en-US" dirty="0" err="1" smtClean="0"/>
              <a:t>Pengembangan</a:t>
            </a:r>
            <a:r>
              <a:rPr lang="en-US" dirty="0" smtClean="0"/>
              <a:t> program </a:t>
            </a:r>
            <a:r>
              <a:rPr lang="en-US" dirty="0" err="1" smtClean="0"/>
              <a:t>ekolabel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smtClean="0"/>
              <a:t>Indonesia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KLH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Ekolabel</a:t>
            </a:r>
            <a:r>
              <a:rPr lang="en-US" dirty="0" smtClean="0"/>
              <a:t> (</a:t>
            </a:r>
            <a:r>
              <a:rPr lang="en-US" dirty="0" err="1" smtClean="0"/>
              <a:t>Pedoman</a:t>
            </a:r>
            <a:r>
              <a:rPr lang="en-US" dirty="0" smtClean="0"/>
              <a:t> KAN)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Detergen</a:t>
            </a:r>
            <a:endParaRPr lang="en-US" dirty="0" smtClean="0"/>
          </a:p>
          <a:p>
            <a:r>
              <a:rPr lang="en-US" dirty="0" err="1" smtClean="0"/>
              <a:t>Tekstil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Tekstil</a:t>
            </a:r>
            <a:endParaRPr lang="en-US" dirty="0" smtClean="0"/>
          </a:p>
          <a:p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endParaRPr lang="en-US" dirty="0" smtClean="0"/>
          </a:p>
          <a:p>
            <a:r>
              <a:rPr lang="en-US" dirty="0" smtClean="0"/>
              <a:t>Sepatu Casual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endParaRPr lang="en-US" dirty="0" smtClean="0"/>
          </a:p>
          <a:p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salut</a:t>
            </a:r>
            <a:endParaRPr lang="en-US" dirty="0" smtClean="0"/>
          </a:p>
          <a:p>
            <a:r>
              <a:rPr lang="en-US" dirty="0" err="1" smtClean="0"/>
              <a:t>Usulan</a:t>
            </a:r>
            <a:r>
              <a:rPr lang="en-US" dirty="0" smtClean="0"/>
              <a:t>: </a:t>
            </a:r>
            <a:r>
              <a:rPr lang="en-US" dirty="0" err="1" smtClean="0"/>
              <a:t>Baterai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ekolabel</a:t>
            </a:r>
            <a:r>
              <a:rPr lang="en-US" dirty="0" smtClean="0"/>
              <a:t> </a:t>
            </a:r>
            <a:r>
              <a:rPr lang="en-US" dirty="0" err="1" smtClean="0"/>
              <a:t>SNI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endParaRPr lang="en-US" dirty="0" smtClean="0"/>
          </a:p>
          <a:p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tisue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kebersihan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Aturan-Aturan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Ekolabel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PP No 15 </a:t>
            </a:r>
            <a:r>
              <a:rPr lang="en-US" dirty="0" err="1" smtClean="0"/>
              <a:t>Tahun</a:t>
            </a:r>
            <a:r>
              <a:rPr lang="en-US" dirty="0" smtClean="0"/>
              <a:t> 1991 :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</a:t>
            </a:r>
          </a:p>
          <a:p>
            <a:r>
              <a:rPr lang="en-US" dirty="0" smtClean="0"/>
              <a:t>PP No 18 </a:t>
            </a:r>
            <a:r>
              <a:rPr lang="en-US" dirty="0" err="1" smtClean="0"/>
              <a:t>Tahun</a:t>
            </a:r>
            <a:r>
              <a:rPr lang="en-US" dirty="0" smtClean="0"/>
              <a:t> 1999 :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Limbah</a:t>
            </a:r>
            <a:r>
              <a:rPr lang="en-US" dirty="0" smtClean="0"/>
              <a:t> </a:t>
            </a:r>
            <a:r>
              <a:rPr lang="en-US" dirty="0" err="1" smtClean="0"/>
              <a:t>B3</a:t>
            </a:r>
            <a:endParaRPr lang="en-US" dirty="0" smtClean="0"/>
          </a:p>
          <a:p>
            <a:r>
              <a:rPr lang="en-US" dirty="0" smtClean="0"/>
              <a:t>PP No 69 </a:t>
            </a:r>
            <a:r>
              <a:rPr lang="en-US" dirty="0" err="1" smtClean="0"/>
              <a:t>Tahun</a:t>
            </a:r>
            <a:r>
              <a:rPr lang="en-US" dirty="0" smtClean="0"/>
              <a:t> 1999 : Label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endParaRPr lang="en-US" dirty="0" smtClean="0"/>
          </a:p>
          <a:p>
            <a:r>
              <a:rPr lang="en-US" dirty="0" smtClean="0"/>
              <a:t>PP </a:t>
            </a:r>
            <a:r>
              <a:rPr lang="en-US" dirty="0" err="1" smtClean="0"/>
              <a:t>No102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2000 :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Standarisasi</a:t>
            </a:r>
            <a:r>
              <a:rPr lang="en-US" dirty="0" smtClean="0"/>
              <a:t> Indonesia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385765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Akreditasi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Ekolabel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Pedoman</a:t>
            </a:r>
            <a:r>
              <a:rPr lang="en-US" dirty="0" smtClean="0"/>
              <a:t> KAN 800-2004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Kan : </a:t>
            </a:r>
            <a:r>
              <a:rPr lang="en-US" dirty="0" err="1" smtClean="0"/>
              <a:t>Ekolabel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6358" y="2071678"/>
            <a:ext cx="857880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/>
              <a:t>ACUAN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ISO/</a:t>
            </a:r>
            <a:r>
              <a:rPr lang="en-US" dirty="0" err="1" smtClean="0"/>
              <a:t>IEC</a:t>
            </a:r>
            <a:r>
              <a:rPr lang="en-US" dirty="0" smtClean="0"/>
              <a:t> Guide 23 : 1982, Method of indicating conformity with standards for </a:t>
            </a:r>
            <a:r>
              <a:rPr lang="en-US" dirty="0" smtClean="0"/>
              <a:t> third </a:t>
            </a:r>
            <a:r>
              <a:rPr lang="en-US" dirty="0" smtClean="0"/>
              <a:t>party certification systems. </a:t>
            </a:r>
          </a:p>
          <a:p>
            <a:endParaRPr lang="en-US" dirty="0" smtClean="0"/>
          </a:p>
          <a:p>
            <a:r>
              <a:rPr lang="en-US" dirty="0" smtClean="0"/>
              <a:t>ISO/</a:t>
            </a:r>
            <a:r>
              <a:rPr lang="en-US" dirty="0" err="1" smtClean="0"/>
              <a:t>IEC</a:t>
            </a:r>
            <a:r>
              <a:rPr lang="en-US" dirty="0" smtClean="0"/>
              <a:t>   </a:t>
            </a:r>
            <a:r>
              <a:rPr lang="en-US" dirty="0" smtClean="0"/>
              <a:t>Guide   28   :   1982,  General   rules   for   model  third   party   certification </a:t>
            </a:r>
            <a:r>
              <a:rPr lang="en-US" dirty="0" smtClean="0"/>
              <a:t>system </a:t>
            </a:r>
            <a:r>
              <a:rPr lang="en-US" dirty="0" smtClean="0"/>
              <a:t>for products. </a:t>
            </a:r>
          </a:p>
          <a:p>
            <a:endParaRPr lang="en-US" dirty="0" smtClean="0"/>
          </a:p>
          <a:p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smtClean="0"/>
              <a:t>BSN 401-2000,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ISO </a:t>
            </a:r>
            <a:r>
              <a:rPr lang="en-US" dirty="0" smtClean="0"/>
              <a:t>14020, Environmental labels and declarations – General </a:t>
            </a:r>
            <a:r>
              <a:rPr lang="en-US" dirty="0" smtClean="0"/>
              <a:t>principles</a:t>
            </a:r>
          </a:p>
          <a:p>
            <a:endParaRPr lang="en-US" dirty="0" smtClean="0"/>
          </a:p>
          <a:p>
            <a:r>
              <a:rPr lang="en-US" dirty="0" smtClean="0"/>
              <a:t>ISO   14024,  Environmental   labels   and   declarations   –   Type   I   environmental </a:t>
            </a:r>
            <a:r>
              <a:rPr lang="en-US" dirty="0" err="1" smtClean="0"/>
              <a:t>labelling</a:t>
            </a:r>
            <a:r>
              <a:rPr lang="en-US" dirty="0" smtClean="0"/>
              <a:t> </a:t>
            </a:r>
            <a:r>
              <a:rPr lang="en-US" dirty="0" smtClean="0"/>
              <a:t>– Principles and procedures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Ecolabel</a:t>
            </a: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Ecolabel</a:t>
            </a:r>
            <a:endParaRPr lang="en-US" dirty="0" smtClean="0"/>
          </a:p>
          <a:p>
            <a:r>
              <a:rPr lang="en-US" dirty="0" err="1" smtClean="0"/>
              <a:t>Akreditasi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Sertifikasi</a:t>
            </a:r>
            <a:r>
              <a:rPr lang="en-US" dirty="0" smtClean="0"/>
              <a:t> </a:t>
            </a:r>
            <a:r>
              <a:rPr lang="en-US" dirty="0" err="1" smtClean="0"/>
              <a:t>Ekolabel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ECOLABELLING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"</a:t>
            </a:r>
            <a:r>
              <a:rPr lang="en-US" dirty="0" smtClean="0"/>
              <a:t>eco" </a:t>
            </a:r>
            <a:r>
              <a:rPr lang="en-US" dirty="0" smtClean="0"/>
              <a:t>   : </a:t>
            </a:r>
            <a:r>
              <a:rPr lang="en-US" dirty="0" err="1" smtClean="0"/>
              <a:t>lingkungan</a:t>
            </a:r>
            <a:r>
              <a:rPr lang="en-US" dirty="0" smtClean="0"/>
              <a:t>,             </a:t>
            </a:r>
            <a:endParaRPr lang="en-US" dirty="0" smtClean="0"/>
          </a:p>
          <a:p>
            <a:r>
              <a:rPr lang="sv-SE" dirty="0" smtClean="0"/>
              <a:t>"</a:t>
            </a:r>
            <a:r>
              <a:rPr lang="sv-SE" dirty="0" smtClean="0"/>
              <a:t>label"  </a:t>
            </a:r>
            <a:r>
              <a:rPr lang="sv-SE" dirty="0" smtClean="0"/>
              <a:t>: tanda </a:t>
            </a:r>
            <a:r>
              <a:rPr lang="sv-SE" dirty="0" smtClean="0"/>
              <a:t>atau  sertifikat </a:t>
            </a:r>
            <a:endParaRPr lang="sv-SE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- </a:t>
            </a:r>
            <a:r>
              <a:rPr lang="en-US" dirty="0" err="1" smtClean="0"/>
              <a:t>kegiatan</a:t>
            </a:r>
            <a:r>
              <a:rPr lang="en-US" dirty="0" smtClean="0"/>
              <a:t>  yang 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kepedulian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yang 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Ekolabel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label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daur</a:t>
            </a:r>
            <a:r>
              <a:rPr lang="en-US" dirty="0" smtClean="0"/>
              <a:t> </a:t>
            </a:r>
            <a:r>
              <a:rPr lang="en-US" dirty="0" err="1" smtClean="0"/>
              <a:t>hidupnya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pendistribusian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pembuangan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,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lain yang </a:t>
            </a:r>
            <a:r>
              <a:rPr lang="en-US" dirty="0" err="1" smtClean="0"/>
              <a:t>sejenis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Ekolabel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klaim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(ISO 14020)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Ekolabel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Pemenuhan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berwawasan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Kronologi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Ekolabel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Gerakan</a:t>
            </a:r>
            <a:r>
              <a:rPr lang="en-US" dirty="0" smtClean="0"/>
              <a:t> Green Consumer</a:t>
            </a:r>
          </a:p>
          <a:p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endParaRPr lang="en-US" dirty="0" smtClean="0"/>
          </a:p>
          <a:p>
            <a:r>
              <a:rPr lang="en-US" dirty="0" err="1" smtClean="0"/>
              <a:t>Ekolabel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endParaRPr lang="en-US" dirty="0" smtClean="0"/>
          </a:p>
          <a:p>
            <a:r>
              <a:rPr lang="en-US" dirty="0" err="1" smtClean="0"/>
              <a:t>Ekolabel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ISO (</a:t>
            </a:r>
            <a:r>
              <a:rPr lang="en-US" dirty="0" err="1" smtClean="0"/>
              <a:t>dalam</a:t>
            </a:r>
            <a:r>
              <a:rPr lang="en-US" dirty="0" smtClean="0"/>
              <a:t> ISO </a:t>
            </a:r>
            <a:r>
              <a:rPr lang="en-US" dirty="0" err="1" smtClean="0"/>
              <a:t>seri</a:t>
            </a:r>
            <a:r>
              <a:rPr lang="en-US" dirty="0" smtClean="0"/>
              <a:t> 14020)</a:t>
            </a:r>
          </a:p>
          <a:p>
            <a:r>
              <a:rPr lang="en-US" dirty="0" err="1" smtClean="0"/>
              <a:t>Ekolabel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negara-negara</a:t>
            </a:r>
            <a:r>
              <a:rPr lang="en-US" dirty="0" smtClean="0"/>
              <a:t> lain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Ekolabel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ISO 14020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sukarela</a:t>
            </a:r>
            <a:endParaRPr lang="en-US" dirty="0" smtClean="0"/>
          </a:p>
          <a:p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(multi stakeholder)</a:t>
            </a:r>
          </a:p>
          <a:p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Transparan</a:t>
            </a:r>
            <a:endParaRPr lang="en-US" dirty="0" smtClean="0"/>
          </a:p>
          <a:p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daur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universal</a:t>
            </a:r>
          </a:p>
          <a:p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objektid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data </a:t>
            </a:r>
            <a:r>
              <a:rPr lang="en-US" dirty="0" err="1" smtClean="0"/>
              <a:t>ilmiah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i="1" dirty="0" smtClean="0"/>
              <a:t>conflict of interest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/>
              <a:t>Ekolabel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endParaRPr lang="en-US" dirty="0" smtClean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Indonesia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Pasaran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420</Words>
  <Application>Microsoft Office PowerPoint</Application>
  <PresentationFormat>On-screen Show (4:3)</PresentationFormat>
  <Paragraphs>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EKOLABEL</vt:lpstr>
      <vt:lpstr>POKOK BAHASAN</vt:lpstr>
      <vt:lpstr>ECOLABELLING</vt:lpstr>
      <vt:lpstr>Definisi</vt:lpstr>
      <vt:lpstr>Definisi</vt:lpstr>
      <vt:lpstr>Keuntungan Ekolabel</vt:lpstr>
      <vt:lpstr>Kronologi Perkembangan Ekolabel  di Dunia</vt:lpstr>
      <vt:lpstr>Ekolabel Menurut ISO 14020</vt:lpstr>
      <vt:lpstr>Ekolabel secara Nasional</vt:lpstr>
      <vt:lpstr>Program Pemerintah</vt:lpstr>
      <vt:lpstr>Kriteria Ekolabel (Pedoman KAN)</vt:lpstr>
      <vt:lpstr>Kriteria ekolabel SNI</vt:lpstr>
      <vt:lpstr>Aturan-Aturan yang berkaitan dengan Ekolabel</vt:lpstr>
      <vt:lpstr>Pedoman Umum Akreditasi dan Sertifikasi Ekolabel Pedoman KAN 800-2004</vt:lpstr>
      <vt:lpstr>Menurut Kan : Ekolabel Tipe 1</vt:lpstr>
      <vt:lpstr>ACUAN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TEKNOLOGI HIJAU</dc:title>
  <dc:creator>EKO H</dc:creator>
  <cp:lastModifiedBy>EKO H</cp:lastModifiedBy>
  <cp:revision>3</cp:revision>
  <dcterms:created xsi:type="dcterms:W3CDTF">2015-10-21T00:15:34Z</dcterms:created>
  <dcterms:modified xsi:type="dcterms:W3CDTF">2015-10-28T01:38:02Z</dcterms:modified>
</cp:coreProperties>
</file>