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2" r:id="rId8"/>
    <p:sldId id="278" r:id="rId9"/>
    <p:sldId id="261" r:id="rId10"/>
    <p:sldId id="263" r:id="rId11"/>
    <p:sldId id="264" r:id="rId12"/>
    <p:sldId id="275" r:id="rId13"/>
    <p:sldId id="276" r:id="rId14"/>
    <p:sldId id="266" r:id="rId15"/>
    <p:sldId id="265" r:id="rId16"/>
    <p:sldId id="267" r:id="rId17"/>
    <p:sldId id="268" r:id="rId18"/>
    <p:sldId id="269" r:id="rId19"/>
    <p:sldId id="270" r:id="rId20"/>
    <p:sldId id="271" r:id="rId21"/>
    <p:sldId id="273" r:id="rId22"/>
    <p:sldId id="274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B1C082-279E-4B24-BAC1-B02F60A71799}" type="doc">
      <dgm:prSet loTypeId="urn:microsoft.com/office/officeart/2005/8/layout/vList4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C5B1B4B-4CDF-489F-9F65-B030FC2F8B01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Timbulnya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suatu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penyakit</a:t>
          </a:r>
          <a:r>
            <a:rPr lang="en-US" sz="2400" dirty="0" smtClean="0">
              <a:solidFill>
                <a:schemeClr val="tx1"/>
              </a:solidFill>
            </a:rPr>
            <a:t>/</a:t>
          </a:r>
          <a:r>
            <a:rPr lang="en-US" sz="2400" dirty="0" err="1" smtClean="0">
              <a:solidFill>
                <a:schemeClr val="tx1"/>
              </a:solidFill>
            </a:rPr>
            <a:t>kesakitan</a:t>
          </a:r>
          <a:r>
            <a:rPr lang="en-US" sz="2400" dirty="0" smtClean="0">
              <a:solidFill>
                <a:schemeClr val="tx1"/>
              </a:solidFill>
            </a:rPr>
            <a:t> yang </a:t>
          </a:r>
          <a:r>
            <a:rPr lang="en-US" sz="2400" dirty="0" err="1" smtClean="0">
              <a:solidFill>
                <a:schemeClr val="tx1"/>
              </a:solidFill>
            </a:rPr>
            <a:t>sebelumnya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tidak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ada</a:t>
          </a:r>
          <a:r>
            <a:rPr lang="en-US" sz="2400" dirty="0" smtClean="0">
              <a:solidFill>
                <a:schemeClr val="tx1"/>
              </a:solidFill>
            </a:rPr>
            <a:t>/</a:t>
          </a:r>
          <a:r>
            <a:rPr lang="en-US" sz="2400" dirty="0" err="1" smtClean="0">
              <a:solidFill>
                <a:schemeClr val="tx1"/>
              </a:solidFill>
            </a:rPr>
            <a:t>tidak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dikenal</a:t>
          </a:r>
          <a:endParaRPr lang="en-US" sz="2400" dirty="0">
            <a:solidFill>
              <a:schemeClr val="tx1"/>
            </a:solidFill>
          </a:endParaRPr>
        </a:p>
      </dgm:t>
    </dgm:pt>
    <dgm:pt modelId="{7462BCF4-8458-4E80-8DA6-64A3B395481C}" type="parTrans" cxnId="{6AB19AE0-985B-4C0B-93E7-46B51DA1DDA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5741D33-B6F9-46B1-B7B1-C28E3F59E315}" type="sibTrans" cxnId="{6AB19AE0-985B-4C0B-93E7-46B51DA1DDA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E650CB3-A356-4965-AA18-F81AD8C2E38A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Peningkatan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kejadian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penyakit</a:t>
          </a:r>
          <a:r>
            <a:rPr lang="en-US" sz="2400" dirty="0" smtClean="0">
              <a:solidFill>
                <a:schemeClr val="tx1"/>
              </a:solidFill>
            </a:rPr>
            <a:t>/</a:t>
          </a:r>
          <a:r>
            <a:rPr lang="en-US" sz="2400" dirty="0" err="1" smtClean="0">
              <a:solidFill>
                <a:schemeClr val="tx1"/>
              </a:solidFill>
            </a:rPr>
            <a:t>kematian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selama</a:t>
          </a:r>
          <a:r>
            <a:rPr lang="en-US" sz="2400" dirty="0" smtClean="0">
              <a:solidFill>
                <a:schemeClr val="tx1"/>
              </a:solidFill>
            </a:rPr>
            <a:t> 3 </a:t>
          </a:r>
          <a:r>
            <a:rPr lang="en-US" sz="2400" dirty="0" err="1" smtClean="0">
              <a:solidFill>
                <a:schemeClr val="tx1"/>
              </a:solidFill>
            </a:rPr>
            <a:t>kurun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waktu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berturut-turut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menurut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jenis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penyakitnya</a:t>
          </a:r>
          <a:r>
            <a:rPr lang="en-US" sz="2400" dirty="0" smtClean="0">
              <a:solidFill>
                <a:schemeClr val="tx1"/>
              </a:solidFill>
            </a:rPr>
            <a:t> (</a:t>
          </a:r>
          <a:r>
            <a:rPr lang="en-US" sz="2400" dirty="0" err="1" smtClean="0">
              <a:solidFill>
                <a:schemeClr val="tx1"/>
              </a:solidFill>
            </a:rPr>
            <a:t>jam,hari,minggu</a:t>
          </a:r>
          <a:r>
            <a:rPr lang="en-US" sz="2400" dirty="0" smtClean="0">
              <a:solidFill>
                <a:schemeClr val="tx1"/>
              </a:solidFill>
            </a:rPr>
            <a:t>,…..)</a:t>
          </a:r>
          <a:endParaRPr lang="en-US" sz="2400" dirty="0">
            <a:solidFill>
              <a:schemeClr val="tx1"/>
            </a:solidFill>
          </a:endParaRPr>
        </a:p>
      </dgm:t>
    </dgm:pt>
    <dgm:pt modelId="{98320945-C085-4FB4-B878-E573B69B061E}" type="parTrans" cxnId="{D1B0F9B4-3558-4250-B3B3-7A623E6CA52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3527717-5D34-4CC1-8BD1-EBF7B87D8E14}" type="sibTrans" cxnId="{D1B0F9B4-3558-4250-B3B3-7A623E6CA52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B5E1FFB-DE29-4DF9-BD14-4029D4A2611F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Peningkatan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kejadian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penyakit</a:t>
          </a:r>
          <a:r>
            <a:rPr lang="en-US" sz="2400" dirty="0" smtClean="0">
              <a:solidFill>
                <a:schemeClr val="tx1"/>
              </a:solidFill>
            </a:rPr>
            <a:t>/</a:t>
          </a:r>
          <a:r>
            <a:rPr lang="en-US" sz="2400" dirty="0" err="1" smtClean="0">
              <a:solidFill>
                <a:schemeClr val="tx1"/>
              </a:solidFill>
            </a:rPr>
            <a:t>kematian</a:t>
          </a:r>
          <a:r>
            <a:rPr lang="en-US" sz="2400" dirty="0" smtClean="0">
              <a:solidFill>
                <a:schemeClr val="tx1"/>
              </a:solidFill>
            </a:rPr>
            <a:t> 2 kali </a:t>
          </a:r>
          <a:r>
            <a:rPr lang="en-US" sz="2400" dirty="0" err="1" smtClean="0">
              <a:solidFill>
                <a:schemeClr val="tx1"/>
              </a:solidFill>
            </a:rPr>
            <a:t>atau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lebih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dibandingkan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dengan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periode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sebelumnya</a:t>
          </a:r>
          <a:endParaRPr lang="en-US" sz="2400" dirty="0">
            <a:solidFill>
              <a:schemeClr val="tx1"/>
            </a:solidFill>
          </a:endParaRPr>
        </a:p>
      </dgm:t>
    </dgm:pt>
    <dgm:pt modelId="{29501C5C-60B0-45D0-ACAB-64361CB9451F}" type="parTrans" cxnId="{C5D55CE8-40B8-4FF5-8251-9DD2DF8964A4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C774E7D-9E50-423B-9260-802FC706B5B3}" type="sibTrans" cxnId="{C5D55CE8-40B8-4FF5-8251-9DD2DF8964A4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910AE41-938A-4616-8450-4F885C04B5F6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Jumlah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penderita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baru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dalam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satu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bulan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menunjukkan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kenaikan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dua</a:t>
          </a:r>
          <a:r>
            <a:rPr lang="en-US" sz="2400" dirty="0" smtClean="0">
              <a:solidFill>
                <a:schemeClr val="tx1"/>
              </a:solidFill>
            </a:rPr>
            <a:t> kali </a:t>
          </a:r>
          <a:r>
            <a:rPr lang="en-US" sz="2400" dirty="0" err="1" smtClean="0">
              <a:solidFill>
                <a:schemeClr val="tx1"/>
              </a:solidFill>
            </a:rPr>
            <a:t>lipat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atau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lebih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bila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dibandingkan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angka</a:t>
          </a:r>
          <a:r>
            <a:rPr lang="en-US" sz="2400" dirty="0" smtClean="0">
              <a:solidFill>
                <a:schemeClr val="tx1"/>
              </a:solidFill>
            </a:rPr>
            <a:t> rata-rata </a:t>
          </a:r>
          <a:r>
            <a:rPr lang="en-US" sz="2400" dirty="0" err="1" smtClean="0">
              <a:solidFill>
                <a:schemeClr val="tx1"/>
              </a:solidFill>
            </a:rPr>
            <a:t>perbulan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dalam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tahun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sebelumnya</a:t>
          </a:r>
          <a:endParaRPr lang="en-US" sz="2400" dirty="0">
            <a:solidFill>
              <a:schemeClr val="tx1"/>
            </a:solidFill>
          </a:endParaRPr>
        </a:p>
      </dgm:t>
    </dgm:pt>
    <dgm:pt modelId="{770B6A49-1D84-4600-8389-E4B30C1B45F2}" type="parTrans" cxnId="{D92135CD-AE37-4CA2-9918-C1E69DD9626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3837BA0-B8D5-42CB-99C8-364C8C77224A}" type="sibTrans" cxnId="{D92135CD-AE37-4CA2-9918-C1E69DD9626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855AE92-576D-4A24-BC42-373B5DCA4B72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Beberapa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penyakit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dialami</a:t>
          </a:r>
          <a:r>
            <a:rPr lang="en-US" sz="2400" dirty="0" smtClean="0">
              <a:solidFill>
                <a:schemeClr val="tx1"/>
              </a:solidFill>
            </a:rPr>
            <a:t> 1 </a:t>
          </a:r>
          <a:r>
            <a:rPr lang="en-US" sz="2400" dirty="0" err="1" smtClean="0">
              <a:solidFill>
                <a:schemeClr val="tx1"/>
              </a:solidFill>
            </a:rPr>
            <a:t>atau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lebih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penderita</a:t>
          </a:r>
          <a:r>
            <a:rPr lang="en-US" sz="2400" dirty="0" smtClean="0">
              <a:solidFill>
                <a:schemeClr val="tx1"/>
              </a:solidFill>
            </a:rPr>
            <a:t> : </a:t>
          </a:r>
          <a:r>
            <a:rPr lang="en-US" sz="2400" dirty="0" err="1" smtClean="0">
              <a:solidFill>
                <a:schemeClr val="tx1"/>
              </a:solidFill>
            </a:rPr>
            <a:t>keracunan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makanan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keracunan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pestisida</a:t>
          </a:r>
          <a:endParaRPr lang="en-US" sz="2400" dirty="0">
            <a:solidFill>
              <a:schemeClr val="tx1"/>
            </a:solidFill>
          </a:endParaRPr>
        </a:p>
      </dgm:t>
    </dgm:pt>
    <dgm:pt modelId="{9B6FE5FB-997F-4E5D-97DD-2413388708E6}" type="parTrans" cxnId="{44F7F02F-4377-4B49-816F-DAF92EB65B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C6FAF8-3D36-45AE-AF59-8099C700C646}" type="sibTrans" cxnId="{44F7F02F-4377-4B49-816F-DAF92EB65B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A3FB954-773C-451A-A51D-B218CA1384D3}" type="pres">
      <dgm:prSet presAssocID="{DFB1C082-279E-4B24-BAC1-B02F60A7179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553F3B-773C-4D0D-88C5-C0B959B3CAFA}" type="pres">
      <dgm:prSet presAssocID="{CC5B1B4B-4CDF-489F-9F65-B030FC2F8B01}" presName="comp" presStyleCnt="0"/>
      <dgm:spPr/>
      <dgm:t>
        <a:bodyPr/>
        <a:lstStyle/>
        <a:p>
          <a:endParaRPr lang="en-US"/>
        </a:p>
      </dgm:t>
    </dgm:pt>
    <dgm:pt modelId="{5AB5124B-22F8-46D0-BDA7-93BF9945F869}" type="pres">
      <dgm:prSet presAssocID="{CC5B1B4B-4CDF-489F-9F65-B030FC2F8B01}" presName="box" presStyleLbl="node1" presStyleIdx="0" presStyleCnt="5"/>
      <dgm:spPr/>
      <dgm:t>
        <a:bodyPr/>
        <a:lstStyle/>
        <a:p>
          <a:endParaRPr lang="en-US"/>
        </a:p>
      </dgm:t>
    </dgm:pt>
    <dgm:pt modelId="{87A351DB-BEB2-4AB4-A524-8EFA65E63777}" type="pres">
      <dgm:prSet presAssocID="{CC5B1B4B-4CDF-489F-9F65-B030FC2F8B01}" presName="img" presStyleLbl="fgImgPlace1" presStyleIdx="0" presStyleCnt="5"/>
      <dgm:spPr/>
      <dgm:t>
        <a:bodyPr/>
        <a:lstStyle/>
        <a:p>
          <a:endParaRPr lang="en-US"/>
        </a:p>
      </dgm:t>
    </dgm:pt>
    <dgm:pt modelId="{28877044-D209-4717-9AF2-14E5A253AB13}" type="pres">
      <dgm:prSet presAssocID="{CC5B1B4B-4CDF-489F-9F65-B030FC2F8B01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D61C6-371F-424D-90C8-6660A28C08A9}" type="pres">
      <dgm:prSet presAssocID="{E5741D33-B6F9-46B1-B7B1-C28E3F59E315}" presName="spacer" presStyleCnt="0"/>
      <dgm:spPr/>
      <dgm:t>
        <a:bodyPr/>
        <a:lstStyle/>
        <a:p>
          <a:endParaRPr lang="en-US"/>
        </a:p>
      </dgm:t>
    </dgm:pt>
    <dgm:pt modelId="{49EC76AE-106D-4B25-8B6C-A853A6B48D9C}" type="pres">
      <dgm:prSet presAssocID="{FE650CB3-A356-4965-AA18-F81AD8C2E38A}" presName="comp" presStyleCnt="0"/>
      <dgm:spPr/>
      <dgm:t>
        <a:bodyPr/>
        <a:lstStyle/>
        <a:p>
          <a:endParaRPr lang="en-US"/>
        </a:p>
      </dgm:t>
    </dgm:pt>
    <dgm:pt modelId="{9FCF77B0-A691-4A3C-8F58-C547F1E946BC}" type="pres">
      <dgm:prSet presAssocID="{FE650CB3-A356-4965-AA18-F81AD8C2E38A}" presName="box" presStyleLbl="node1" presStyleIdx="1" presStyleCnt="5"/>
      <dgm:spPr/>
      <dgm:t>
        <a:bodyPr/>
        <a:lstStyle/>
        <a:p>
          <a:endParaRPr lang="en-US"/>
        </a:p>
      </dgm:t>
    </dgm:pt>
    <dgm:pt modelId="{002586C9-0A58-4D0A-A304-AC92C3356072}" type="pres">
      <dgm:prSet presAssocID="{FE650CB3-A356-4965-AA18-F81AD8C2E38A}" presName="img" presStyleLbl="fgImgPlace1" presStyleIdx="1" presStyleCnt="5"/>
      <dgm:spPr/>
      <dgm:t>
        <a:bodyPr/>
        <a:lstStyle/>
        <a:p>
          <a:endParaRPr lang="en-US"/>
        </a:p>
      </dgm:t>
    </dgm:pt>
    <dgm:pt modelId="{D13FB9AE-95AA-478C-B4EB-0795917C88B6}" type="pres">
      <dgm:prSet presAssocID="{FE650CB3-A356-4965-AA18-F81AD8C2E38A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DA1CE-BE97-49FD-A1C2-04FD4D01D3BD}" type="pres">
      <dgm:prSet presAssocID="{53527717-5D34-4CC1-8BD1-EBF7B87D8E14}" presName="spacer" presStyleCnt="0"/>
      <dgm:spPr/>
      <dgm:t>
        <a:bodyPr/>
        <a:lstStyle/>
        <a:p>
          <a:endParaRPr lang="en-US"/>
        </a:p>
      </dgm:t>
    </dgm:pt>
    <dgm:pt modelId="{0964543F-2F21-41DF-8FFC-2BA7029A7040}" type="pres">
      <dgm:prSet presAssocID="{6B5E1FFB-DE29-4DF9-BD14-4029D4A2611F}" presName="comp" presStyleCnt="0"/>
      <dgm:spPr/>
      <dgm:t>
        <a:bodyPr/>
        <a:lstStyle/>
        <a:p>
          <a:endParaRPr lang="en-US"/>
        </a:p>
      </dgm:t>
    </dgm:pt>
    <dgm:pt modelId="{28866E65-E907-4530-80BA-B21D3E54D0DE}" type="pres">
      <dgm:prSet presAssocID="{6B5E1FFB-DE29-4DF9-BD14-4029D4A2611F}" presName="box" presStyleLbl="node1" presStyleIdx="2" presStyleCnt="5"/>
      <dgm:spPr/>
      <dgm:t>
        <a:bodyPr/>
        <a:lstStyle/>
        <a:p>
          <a:endParaRPr lang="en-US"/>
        </a:p>
      </dgm:t>
    </dgm:pt>
    <dgm:pt modelId="{5FA6720D-0D39-4F8A-BCD9-C6E25888297F}" type="pres">
      <dgm:prSet presAssocID="{6B5E1FFB-DE29-4DF9-BD14-4029D4A2611F}" presName="img" presStyleLbl="fgImgPlace1" presStyleIdx="2" presStyleCnt="5"/>
      <dgm:spPr/>
      <dgm:t>
        <a:bodyPr/>
        <a:lstStyle/>
        <a:p>
          <a:endParaRPr lang="en-US"/>
        </a:p>
      </dgm:t>
    </dgm:pt>
    <dgm:pt modelId="{52B09AD7-AFD1-4687-88E8-F78F10390951}" type="pres">
      <dgm:prSet presAssocID="{6B5E1FFB-DE29-4DF9-BD14-4029D4A2611F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7B4EB-6AD9-4967-9437-81C9A61EC039}" type="pres">
      <dgm:prSet presAssocID="{4C774E7D-9E50-423B-9260-802FC706B5B3}" presName="spacer" presStyleCnt="0"/>
      <dgm:spPr/>
      <dgm:t>
        <a:bodyPr/>
        <a:lstStyle/>
        <a:p>
          <a:endParaRPr lang="en-US"/>
        </a:p>
      </dgm:t>
    </dgm:pt>
    <dgm:pt modelId="{1F22E468-5BA9-41B6-A979-3BE3D0E6746F}" type="pres">
      <dgm:prSet presAssocID="{7910AE41-938A-4616-8450-4F885C04B5F6}" presName="comp" presStyleCnt="0"/>
      <dgm:spPr/>
      <dgm:t>
        <a:bodyPr/>
        <a:lstStyle/>
        <a:p>
          <a:endParaRPr lang="en-US"/>
        </a:p>
      </dgm:t>
    </dgm:pt>
    <dgm:pt modelId="{A557FE92-D419-430D-B7D2-26A430E157BC}" type="pres">
      <dgm:prSet presAssocID="{7910AE41-938A-4616-8450-4F885C04B5F6}" presName="box" presStyleLbl="node1" presStyleIdx="3" presStyleCnt="5"/>
      <dgm:spPr/>
      <dgm:t>
        <a:bodyPr/>
        <a:lstStyle/>
        <a:p>
          <a:endParaRPr lang="en-US"/>
        </a:p>
      </dgm:t>
    </dgm:pt>
    <dgm:pt modelId="{0F6EB960-B637-4D6F-A0E4-19419C2FE5C4}" type="pres">
      <dgm:prSet presAssocID="{7910AE41-938A-4616-8450-4F885C04B5F6}" presName="img" presStyleLbl="fgImgPlace1" presStyleIdx="3" presStyleCnt="5"/>
      <dgm:spPr/>
      <dgm:t>
        <a:bodyPr/>
        <a:lstStyle/>
        <a:p>
          <a:endParaRPr lang="en-US"/>
        </a:p>
      </dgm:t>
    </dgm:pt>
    <dgm:pt modelId="{E658453F-0E1E-4A39-B215-0097D8579AA2}" type="pres">
      <dgm:prSet presAssocID="{7910AE41-938A-4616-8450-4F885C04B5F6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3D514-5922-463E-B4DD-2E60AD2F811C}" type="pres">
      <dgm:prSet presAssocID="{43837BA0-B8D5-42CB-99C8-364C8C77224A}" presName="spacer" presStyleCnt="0"/>
      <dgm:spPr/>
      <dgm:t>
        <a:bodyPr/>
        <a:lstStyle/>
        <a:p>
          <a:endParaRPr lang="en-US"/>
        </a:p>
      </dgm:t>
    </dgm:pt>
    <dgm:pt modelId="{0EE6B34E-8DD5-4330-9869-DA8DC64486A2}" type="pres">
      <dgm:prSet presAssocID="{2855AE92-576D-4A24-BC42-373B5DCA4B72}" presName="comp" presStyleCnt="0"/>
      <dgm:spPr/>
      <dgm:t>
        <a:bodyPr/>
        <a:lstStyle/>
        <a:p>
          <a:endParaRPr lang="en-US"/>
        </a:p>
      </dgm:t>
    </dgm:pt>
    <dgm:pt modelId="{57375163-33C9-43B8-8174-D6F004833BAA}" type="pres">
      <dgm:prSet presAssocID="{2855AE92-576D-4A24-BC42-373B5DCA4B72}" presName="box" presStyleLbl="node1" presStyleIdx="4" presStyleCnt="5"/>
      <dgm:spPr/>
      <dgm:t>
        <a:bodyPr/>
        <a:lstStyle/>
        <a:p>
          <a:endParaRPr lang="en-US"/>
        </a:p>
      </dgm:t>
    </dgm:pt>
    <dgm:pt modelId="{B88AE1CC-1732-489D-A75B-3780B6637839}" type="pres">
      <dgm:prSet presAssocID="{2855AE92-576D-4A24-BC42-373B5DCA4B72}" presName="img" presStyleLbl="fgImgPlace1" presStyleIdx="4" presStyleCnt="5"/>
      <dgm:spPr/>
      <dgm:t>
        <a:bodyPr/>
        <a:lstStyle/>
        <a:p>
          <a:endParaRPr lang="en-US"/>
        </a:p>
      </dgm:t>
    </dgm:pt>
    <dgm:pt modelId="{2145CE43-658F-4F99-B811-4AAAEFF0E817}" type="pres">
      <dgm:prSet presAssocID="{2855AE92-576D-4A24-BC42-373B5DCA4B72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2135CD-AE37-4CA2-9918-C1E69DD9626F}" srcId="{DFB1C082-279E-4B24-BAC1-B02F60A71799}" destId="{7910AE41-938A-4616-8450-4F885C04B5F6}" srcOrd="3" destOrd="0" parTransId="{770B6A49-1D84-4600-8389-E4B30C1B45F2}" sibTransId="{43837BA0-B8D5-42CB-99C8-364C8C77224A}"/>
    <dgm:cxn modelId="{D1B0F9B4-3558-4250-B3B3-7A623E6CA52F}" srcId="{DFB1C082-279E-4B24-BAC1-B02F60A71799}" destId="{FE650CB3-A356-4965-AA18-F81AD8C2E38A}" srcOrd="1" destOrd="0" parTransId="{98320945-C085-4FB4-B878-E573B69B061E}" sibTransId="{53527717-5D34-4CC1-8BD1-EBF7B87D8E14}"/>
    <dgm:cxn modelId="{EC1ADBA5-0651-4695-8EDD-61B18C0ECFB2}" type="presOf" srcId="{FE650CB3-A356-4965-AA18-F81AD8C2E38A}" destId="{D13FB9AE-95AA-478C-B4EB-0795917C88B6}" srcOrd="1" destOrd="0" presId="urn:microsoft.com/office/officeart/2005/8/layout/vList4#1"/>
    <dgm:cxn modelId="{3D2E9D6E-82DC-4050-95C5-C8BAEC44D49A}" type="presOf" srcId="{7910AE41-938A-4616-8450-4F885C04B5F6}" destId="{A557FE92-D419-430D-B7D2-26A430E157BC}" srcOrd="0" destOrd="0" presId="urn:microsoft.com/office/officeart/2005/8/layout/vList4#1"/>
    <dgm:cxn modelId="{44F7F02F-4377-4B49-816F-DAF92EB65B94}" srcId="{DFB1C082-279E-4B24-BAC1-B02F60A71799}" destId="{2855AE92-576D-4A24-BC42-373B5DCA4B72}" srcOrd="4" destOrd="0" parTransId="{9B6FE5FB-997F-4E5D-97DD-2413388708E6}" sibTransId="{D6C6FAF8-3D36-45AE-AF59-8099C700C646}"/>
    <dgm:cxn modelId="{C5D55CE8-40B8-4FF5-8251-9DD2DF8964A4}" srcId="{DFB1C082-279E-4B24-BAC1-B02F60A71799}" destId="{6B5E1FFB-DE29-4DF9-BD14-4029D4A2611F}" srcOrd="2" destOrd="0" parTransId="{29501C5C-60B0-45D0-ACAB-64361CB9451F}" sibTransId="{4C774E7D-9E50-423B-9260-802FC706B5B3}"/>
    <dgm:cxn modelId="{2DB107C3-E5E0-42EB-BA01-AB55D0C4DFF1}" type="presOf" srcId="{DFB1C082-279E-4B24-BAC1-B02F60A71799}" destId="{2A3FB954-773C-451A-A51D-B218CA1384D3}" srcOrd="0" destOrd="0" presId="urn:microsoft.com/office/officeart/2005/8/layout/vList4#1"/>
    <dgm:cxn modelId="{5DDD8A40-A6B5-4C56-8437-452A3A42B05E}" type="presOf" srcId="{CC5B1B4B-4CDF-489F-9F65-B030FC2F8B01}" destId="{28877044-D209-4717-9AF2-14E5A253AB13}" srcOrd="1" destOrd="0" presId="urn:microsoft.com/office/officeart/2005/8/layout/vList4#1"/>
    <dgm:cxn modelId="{491E9383-8E7E-4F93-B441-14B490BBEAD9}" type="presOf" srcId="{CC5B1B4B-4CDF-489F-9F65-B030FC2F8B01}" destId="{5AB5124B-22F8-46D0-BDA7-93BF9945F869}" srcOrd="0" destOrd="0" presId="urn:microsoft.com/office/officeart/2005/8/layout/vList4#1"/>
    <dgm:cxn modelId="{416388D1-E93A-432D-BA84-8C3ABF6FFD0B}" type="presOf" srcId="{6B5E1FFB-DE29-4DF9-BD14-4029D4A2611F}" destId="{52B09AD7-AFD1-4687-88E8-F78F10390951}" srcOrd="1" destOrd="0" presId="urn:microsoft.com/office/officeart/2005/8/layout/vList4#1"/>
    <dgm:cxn modelId="{E6DE111E-8759-473E-84AA-B0C48B7E7E62}" type="presOf" srcId="{2855AE92-576D-4A24-BC42-373B5DCA4B72}" destId="{2145CE43-658F-4F99-B811-4AAAEFF0E817}" srcOrd="1" destOrd="0" presId="urn:microsoft.com/office/officeart/2005/8/layout/vList4#1"/>
    <dgm:cxn modelId="{6AB19AE0-985B-4C0B-93E7-46B51DA1DDAD}" srcId="{DFB1C082-279E-4B24-BAC1-B02F60A71799}" destId="{CC5B1B4B-4CDF-489F-9F65-B030FC2F8B01}" srcOrd="0" destOrd="0" parTransId="{7462BCF4-8458-4E80-8DA6-64A3B395481C}" sibTransId="{E5741D33-B6F9-46B1-B7B1-C28E3F59E315}"/>
    <dgm:cxn modelId="{6FFD5047-D279-42AD-AC72-AA2B4988F0F2}" type="presOf" srcId="{FE650CB3-A356-4965-AA18-F81AD8C2E38A}" destId="{9FCF77B0-A691-4A3C-8F58-C547F1E946BC}" srcOrd="0" destOrd="0" presId="urn:microsoft.com/office/officeart/2005/8/layout/vList4#1"/>
    <dgm:cxn modelId="{0EE66BD9-118A-41B9-92E3-E61BCB9B039F}" type="presOf" srcId="{2855AE92-576D-4A24-BC42-373B5DCA4B72}" destId="{57375163-33C9-43B8-8174-D6F004833BAA}" srcOrd="0" destOrd="0" presId="urn:microsoft.com/office/officeart/2005/8/layout/vList4#1"/>
    <dgm:cxn modelId="{6A4BBBBC-FADD-4DD4-8F43-74669ABB925E}" type="presOf" srcId="{6B5E1FFB-DE29-4DF9-BD14-4029D4A2611F}" destId="{28866E65-E907-4530-80BA-B21D3E54D0DE}" srcOrd="0" destOrd="0" presId="urn:microsoft.com/office/officeart/2005/8/layout/vList4#1"/>
    <dgm:cxn modelId="{7F9F10EF-E810-4FCF-AC70-F1CE87665237}" type="presOf" srcId="{7910AE41-938A-4616-8450-4F885C04B5F6}" destId="{E658453F-0E1E-4A39-B215-0097D8579AA2}" srcOrd="1" destOrd="0" presId="urn:microsoft.com/office/officeart/2005/8/layout/vList4#1"/>
    <dgm:cxn modelId="{24D5783A-AC72-43AB-AAC2-7AFB23AC79E4}" type="presParOf" srcId="{2A3FB954-773C-451A-A51D-B218CA1384D3}" destId="{C9553F3B-773C-4D0D-88C5-C0B959B3CAFA}" srcOrd="0" destOrd="0" presId="urn:microsoft.com/office/officeart/2005/8/layout/vList4#1"/>
    <dgm:cxn modelId="{A92B3FB2-61B5-455A-A213-3E1FC7DCF6CF}" type="presParOf" srcId="{C9553F3B-773C-4D0D-88C5-C0B959B3CAFA}" destId="{5AB5124B-22F8-46D0-BDA7-93BF9945F869}" srcOrd="0" destOrd="0" presId="urn:microsoft.com/office/officeart/2005/8/layout/vList4#1"/>
    <dgm:cxn modelId="{C782C574-7A2F-4E52-A97F-E8F8E70EC044}" type="presParOf" srcId="{C9553F3B-773C-4D0D-88C5-C0B959B3CAFA}" destId="{87A351DB-BEB2-4AB4-A524-8EFA65E63777}" srcOrd="1" destOrd="0" presId="urn:microsoft.com/office/officeart/2005/8/layout/vList4#1"/>
    <dgm:cxn modelId="{C4164048-CC35-4126-A5DA-D12E9A1E17AB}" type="presParOf" srcId="{C9553F3B-773C-4D0D-88C5-C0B959B3CAFA}" destId="{28877044-D209-4717-9AF2-14E5A253AB13}" srcOrd="2" destOrd="0" presId="urn:microsoft.com/office/officeart/2005/8/layout/vList4#1"/>
    <dgm:cxn modelId="{B5743C68-F887-4801-80F9-FF78153749CC}" type="presParOf" srcId="{2A3FB954-773C-451A-A51D-B218CA1384D3}" destId="{E2DD61C6-371F-424D-90C8-6660A28C08A9}" srcOrd="1" destOrd="0" presId="urn:microsoft.com/office/officeart/2005/8/layout/vList4#1"/>
    <dgm:cxn modelId="{AB65C440-EB94-41EC-9BB8-03A0A34FA41F}" type="presParOf" srcId="{2A3FB954-773C-451A-A51D-B218CA1384D3}" destId="{49EC76AE-106D-4B25-8B6C-A853A6B48D9C}" srcOrd="2" destOrd="0" presId="urn:microsoft.com/office/officeart/2005/8/layout/vList4#1"/>
    <dgm:cxn modelId="{858A4231-A613-4DBB-8411-C2AC4EF576B6}" type="presParOf" srcId="{49EC76AE-106D-4B25-8B6C-A853A6B48D9C}" destId="{9FCF77B0-A691-4A3C-8F58-C547F1E946BC}" srcOrd="0" destOrd="0" presId="urn:microsoft.com/office/officeart/2005/8/layout/vList4#1"/>
    <dgm:cxn modelId="{6A5455F9-2C4A-4FFE-96B5-6EE3446D3BE8}" type="presParOf" srcId="{49EC76AE-106D-4B25-8B6C-A853A6B48D9C}" destId="{002586C9-0A58-4D0A-A304-AC92C3356072}" srcOrd="1" destOrd="0" presId="urn:microsoft.com/office/officeart/2005/8/layout/vList4#1"/>
    <dgm:cxn modelId="{01BB9F5C-1C96-4F66-A178-664EA3FC295E}" type="presParOf" srcId="{49EC76AE-106D-4B25-8B6C-A853A6B48D9C}" destId="{D13FB9AE-95AA-478C-B4EB-0795917C88B6}" srcOrd="2" destOrd="0" presId="urn:microsoft.com/office/officeart/2005/8/layout/vList4#1"/>
    <dgm:cxn modelId="{650D560E-7FA8-456E-ADA4-8BA5ACFD5D35}" type="presParOf" srcId="{2A3FB954-773C-451A-A51D-B218CA1384D3}" destId="{E2BDA1CE-BE97-49FD-A1C2-04FD4D01D3BD}" srcOrd="3" destOrd="0" presId="urn:microsoft.com/office/officeart/2005/8/layout/vList4#1"/>
    <dgm:cxn modelId="{7C1F7A79-014E-4A93-842F-FD6770945B2A}" type="presParOf" srcId="{2A3FB954-773C-451A-A51D-B218CA1384D3}" destId="{0964543F-2F21-41DF-8FFC-2BA7029A7040}" srcOrd="4" destOrd="0" presId="urn:microsoft.com/office/officeart/2005/8/layout/vList4#1"/>
    <dgm:cxn modelId="{A84EF279-0E47-4F46-B16F-D0CB47104999}" type="presParOf" srcId="{0964543F-2F21-41DF-8FFC-2BA7029A7040}" destId="{28866E65-E907-4530-80BA-B21D3E54D0DE}" srcOrd="0" destOrd="0" presId="urn:microsoft.com/office/officeart/2005/8/layout/vList4#1"/>
    <dgm:cxn modelId="{2D0EBD90-30DA-41E0-BCE0-E1C8C708B8FC}" type="presParOf" srcId="{0964543F-2F21-41DF-8FFC-2BA7029A7040}" destId="{5FA6720D-0D39-4F8A-BCD9-C6E25888297F}" srcOrd="1" destOrd="0" presId="urn:microsoft.com/office/officeart/2005/8/layout/vList4#1"/>
    <dgm:cxn modelId="{FBD4BBC4-0EC8-4DC1-A861-9554DA44F5C4}" type="presParOf" srcId="{0964543F-2F21-41DF-8FFC-2BA7029A7040}" destId="{52B09AD7-AFD1-4687-88E8-F78F10390951}" srcOrd="2" destOrd="0" presId="urn:microsoft.com/office/officeart/2005/8/layout/vList4#1"/>
    <dgm:cxn modelId="{F3BDEBD6-75B3-49AB-B739-D70A1C4A103B}" type="presParOf" srcId="{2A3FB954-773C-451A-A51D-B218CA1384D3}" destId="{34F7B4EB-6AD9-4967-9437-81C9A61EC039}" srcOrd="5" destOrd="0" presId="urn:microsoft.com/office/officeart/2005/8/layout/vList4#1"/>
    <dgm:cxn modelId="{164F5AF8-9F06-4AB6-B11C-B1D0072D58DA}" type="presParOf" srcId="{2A3FB954-773C-451A-A51D-B218CA1384D3}" destId="{1F22E468-5BA9-41B6-A979-3BE3D0E6746F}" srcOrd="6" destOrd="0" presId="urn:microsoft.com/office/officeart/2005/8/layout/vList4#1"/>
    <dgm:cxn modelId="{99FA0767-3EEE-4950-9D17-9FC7B5BC7055}" type="presParOf" srcId="{1F22E468-5BA9-41B6-A979-3BE3D0E6746F}" destId="{A557FE92-D419-430D-B7D2-26A430E157BC}" srcOrd="0" destOrd="0" presId="urn:microsoft.com/office/officeart/2005/8/layout/vList4#1"/>
    <dgm:cxn modelId="{D9CDEAD7-60C5-4E24-859A-642FE21B1090}" type="presParOf" srcId="{1F22E468-5BA9-41B6-A979-3BE3D0E6746F}" destId="{0F6EB960-B637-4D6F-A0E4-19419C2FE5C4}" srcOrd="1" destOrd="0" presId="urn:microsoft.com/office/officeart/2005/8/layout/vList4#1"/>
    <dgm:cxn modelId="{6678408A-3818-418C-A3CF-3C9AFF3FFF6C}" type="presParOf" srcId="{1F22E468-5BA9-41B6-A979-3BE3D0E6746F}" destId="{E658453F-0E1E-4A39-B215-0097D8579AA2}" srcOrd="2" destOrd="0" presId="urn:microsoft.com/office/officeart/2005/8/layout/vList4#1"/>
    <dgm:cxn modelId="{6FBAF4A4-E3E1-4542-AC6D-A555375A3F60}" type="presParOf" srcId="{2A3FB954-773C-451A-A51D-B218CA1384D3}" destId="{4713D514-5922-463E-B4DD-2E60AD2F811C}" srcOrd="7" destOrd="0" presId="urn:microsoft.com/office/officeart/2005/8/layout/vList4#1"/>
    <dgm:cxn modelId="{EA5488B7-0F99-40C2-8D12-6E67A187DB55}" type="presParOf" srcId="{2A3FB954-773C-451A-A51D-B218CA1384D3}" destId="{0EE6B34E-8DD5-4330-9869-DA8DC64486A2}" srcOrd="8" destOrd="0" presId="urn:microsoft.com/office/officeart/2005/8/layout/vList4#1"/>
    <dgm:cxn modelId="{B4E8C1E4-8277-4354-AE15-13F636181F71}" type="presParOf" srcId="{0EE6B34E-8DD5-4330-9869-DA8DC64486A2}" destId="{57375163-33C9-43B8-8174-D6F004833BAA}" srcOrd="0" destOrd="0" presId="urn:microsoft.com/office/officeart/2005/8/layout/vList4#1"/>
    <dgm:cxn modelId="{0451948C-7F6D-49CF-8387-33035A0B692A}" type="presParOf" srcId="{0EE6B34E-8DD5-4330-9869-DA8DC64486A2}" destId="{B88AE1CC-1732-489D-A75B-3780B6637839}" srcOrd="1" destOrd="0" presId="urn:microsoft.com/office/officeart/2005/8/layout/vList4#1"/>
    <dgm:cxn modelId="{7F1C17EA-D8D0-4C37-B638-431253CD0347}" type="presParOf" srcId="{0EE6B34E-8DD5-4330-9869-DA8DC64486A2}" destId="{2145CE43-658F-4F99-B811-4AAAEFF0E817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CC56A2-D0D5-4E72-8C77-92821D5587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9BAD83-57E9-4CAF-AC3D-0976FD3DA8D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Identifikasi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adanya</a:t>
          </a:r>
          <a:r>
            <a:rPr lang="en-US" dirty="0" smtClean="0">
              <a:solidFill>
                <a:schemeClr val="tx1"/>
              </a:solidFill>
            </a:rPr>
            <a:t> KLB </a:t>
          </a:r>
          <a:r>
            <a:rPr lang="en-US" dirty="0" err="1" smtClean="0">
              <a:solidFill>
                <a:schemeClr val="tx1"/>
              </a:solidFill>
            </a:rPr>
            <a:t>penyakit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menular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keracunan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pemantauan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evaluasi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berdasar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analisis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epidemiologi</a:t>
          </a:r>
          <a:endParaRPr lang="en-US" dirty="0">
            <a:solidFill>
              <a:schemeClr val="tx1"/>
            </a:solidFill>
          </a:endParaRPr>
        </a:p>
      </dgm:t>
    </dgm:pt>
    <dgm:pt modelId="{6033E078-5791-4DBD-A031-FFE6EB5DA504}" type="parTrans" cxnId="{9AD7BD67-5F27-4C57-8237-807AD58B628F}">
      <dgm:prSet/>
      <dgm:spPr/>
      <dgm:t>
        <a:bodyPr/>
        <a:lstStyle/>
        <a:p>
          <a:endParaRPr lang="en-US"/>
        </a:p>
      </dgm:t>
    </dgm:pt>
    <dgm:pt modelId="{66470D92-2A51-49AD-AE80-1B0782480C29}" type="sibTrans" cxnId="{9AD7BD67-5F27-4C57-8237-807AD58B628F}">
      <dgm:prSet/>
      <dgm:spPr/>
      <dgm:t>
        <a:bodyPr/>
        <a:lstStyle/>
        <a:p>
          <a:endParaRPr lang="en-US"/>
        </a:p>
      </dgm:t>
    </dgm:pt>
    <dgm:pt modelId="{35BB04AB-3571-4428-BCED-1D925296291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Upaya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penanggulangan</a:t>
          </a:r>
          <a:r>
            <a:rPr lang="en-US" dirty="0" smtClean="0">
              <a:solidFill>
                <a:schemeClr val="tx1"/>
              </a:solidFill>
            </a:rPr>
            <a:t> KLB </a:t>
          </a:r>
          <a:r>
            <a:rPr lang="en-US" dirty="0" err="1" smtClean="0">
              <a:solidFill>
                <a:schemeClr val="tx1"/>
              </a:solidFill>
            </a:rPr>
            <a:t>penyakit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menular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keracunan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dilaksanakan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secara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terpadu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lintas</a:t>
          </a:r>
          <a:r>
            <a:rPr lang="en-US" dirty="0" smtClean="0">
              <a:solidFill>
                <a:schemeClr val="tx1"/>
              </a:solidFill>
            </a:rPr>
            <a:t> program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lintas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sektor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antara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pemerintah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masyarakat</a:t>
          </a:r>
          <a:endParaRPr lang="en-US" dirty="0">
            <a:solidFill>
              <a:schemeClr val="tx1"/>
            </a:solidFill>
          </a:endParaRPr>
        </a:p>
      </dgm:t>
    </dgm:pt>
    <dgm:pt modelId="{1ABBBFFE-2782-4047-9DAA-DE3E504F4DBF}" type="parTrans" cxnId="{D573604C-9110-4B60-B3EA-41DB3218BA66}">
      <dgm:prSet/>
      <dgm:spPr/>
      <dgm:t>
        <a:bodyPr/>
        <a:lstStyle/>
        <a:p>
          <a:endParaRPr lang="en-US"/>
        </a:p>
      </dgm:t>
    </dgm:pt>
    <dgm:pt modelId="{D23E3593-636C-498D-A7FC-C8D64BBF9DCE}" type="sibTrans" cxnId="{D573604C-9110-4B60-B3EA-41DB3218BA66}">
      <dgm:prSet/>
      <dgm:spPr/>
      <dgm:t>
        <a:bodyPr/>
        <a:lstStyle/>
        <a:p>
          <a:endParaRPr lang="en-US"/>
        </a:p>
      </dgm:t>
    </dgm:pt>
    <dgm:pt modelId="{8990E049-4188-4E19-8841-588B1C9037FA}" type="pres">
      <dgm:prSet presAssocID="{01CC56A2-D0D5-4E72-8C77-92821D5587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37275-5F2F-47B0-AF03-D7E5BC5EDF8B}" type="pres">
      <dgm:prSet presAssocID="{7F9BAD83-57E9-4CAF-AC3D-0976FD3DA8D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543F9-9A8D-4DD2-A254-CE97D10DC1DC}" type="pres">
      <dgm:prSet presAssocID="{66470D92-2A51-49AD-AE80-1B0782480C29}" presName="spacer" presStyleCnt="0"/>
      <dgm:spPr/>
    </dgm:pt>
    <dgm:pt modelId="{D2FA4CB7-A9A3-4630-8FCB-C66E84E37B10}" type="pres">
      <dgm:prSet presAssocID="{35BB04AB-3571-4428-BCED-1D925296291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53368C-ABE9-4A3E-B005-7E3CC8BECCD4}" type="presOf" srcId="{35BB04AB-3571-4428-BCED-1D9252962914}" destId="{D2FA4CB7-A9A3-4630-8FCB-C66E84E37B10}" srcOrd="0" destOrd="0" presId="urn:microsoft.com/office/officeart/2005/8/layout/vList2"/>
    <dgm:cxn modelId="{D573604C-9110-4B60-B3EA-41DB3218BA66}" srcId="{01CC56A2-D0D5-4E72-8C77-92821D55871F}" destId="{35BB04AB-3571-4428-BCED-1D9252962914}" srcOrd="1" destOrd="0" parTransId="{1ABBBFFE-2782-4047-9DAA-DE3E504F4DBF}" sibTransId="{D23E3593-636C-498D-A7FC-C8D64BBF9DCE}"/>
    <dgm:cxn modelId="{9AD7BD67-5F27-4C57-8237-807AD58B628F}" srcId="{01CC56A2-D0D5-4E72-8C77-92821D55871F}" destId="{7F9BAD83-57E9-4CAF-AC3D-0976FD3DA8D2}" srcOrd="0" destOrd="0" parTransId="{6033E078-5791-4DBD-A031-FFE6EB5DA504}" sibTransId="{66470D92-2A51-49AD-AE80-1B0782480C29}"/>
    <dgm:cxn modelId="{D1EC4901-CDB8-4727-8D81-AE8B67AA26D7}" type="presOf" srcId="{01CC56A2-D0D5-4E72-8C77-92821D55871F}" destId="{8990E049-4188-4E19-8841-588B1C9037FA}" srcOrd="0" destOrd="0" presId="urn:microsoft.com/office/officeart/2005/8/layout/vList2"/>
    <dgm:cxn modelId="{503B1859-D972-4C1E-B411-F9FA674F6D9F}" type="presOf" srcId="{7F9BAD83-57E9-4CAF-AC3D-0976FD3DA8D2}" destId="{86737275-5F2F-47B0-AF03-D7E5BC5EDF8B}" srcOrd="0" destOrd="0" presId="urn:microsoft.com/office/officeart/2005/8/layout/vList2"/>
    <dgm:cxn modelId="{BA4ACAF7-CB91-406E-A900-76368E480734}" type="presParOf" srcId="{8990E049-4188-4E19-8841-588B1C9037FA}" destId="{86737275-5F2F-47B0-AF03-D7E5BC5EDF8B}" srcOrd="0" destOrd="0" presId="urn:microsoft.com/office/officeart/2005/8/layout/vList2"/>
    <dgm:cxn modelId="{B45A3AFD-477B-4392-91A1-BAFB82522476}" type="presParOf" srcId="{8990E049-4188-4E19-8841-588B1C9037FA}" destId="{489543F9-9A8D-4DD2-A254-CE97D10DC1DC}" srcOrd="1" destOrd="0" presId="urn:microsoft.com/office/officeart/2005/8/layout/vList2"/>
    <dgm:cxn modelId="{144DD4CD-62EE-4C4E-832E-ECAF0FADBAA7}" type="presParOf" srcId="{8990E049-4188-4E19-8841-588B1C9037FA}" destId="{D2FA4CB7-A9A3-4630-8FCB-C66E84E37B1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93871C-BC0B-4192-A413-A8B324C48990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3E951FF-35FF-49EE-AB0D-32E1EAF02131}">
      <dgm:prSet phldrT="[Text]" custT="1"/>
      <dgm:spPr/>
      <dgm:t>
        <a:bodyPr/>
        <a:lstStyle/>
        <a:p>
          <a:r>
            <a:rPr lang="en-US" sz="2000" smtClean="0">
              <a:solidFill>
                <a:schemeClr val="tx1"/>
              </a:solidFill>
            </a:rPr>
            <a:t>Menetapkan populasi rentan terhadap KLB penyakit berdasarkan waktu dan tempat pada kelompok masyarakat</a:t>
          </a:r>
          <a:endParaRPr lang="en-US" sz="2000" dirty="0">
            <a:solidFill>
              <a:schemeClr val="tx1"/>
            </a:solidFill>
          </a:endParaRPr>
        </a:p>
      </dgm:t>
    </dgm:pt>
    <dgm:pt modelId="{A9DEB958-6140-4CC2-B374-F94A1F70056D}" type="parTrans" cxnId="{4E4D7EE3-2CFB-4418-884C-963401D239D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7F06905-F265-4731-8670-6CBD05A0C01A}" type="sibTrans" cxnId="{4E4D7EE3-2CFB-4418-884C-963401D239D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69F2D74-1CA9-4E8D-98E5-8C084F3D4E89}">
      <dgm:prSet phldrT="[Text]" custT="1"/>
      <dgm:spPr/>
      <dgm:t>
        <a:bodyPr/>
        <a:lstStyle/>
        <a:p>
          <a:r>
            <a:rPr lang="en-US" sz="2000" smtClean="0">
              <a:solidFill>
                <a:schemeClr val="tx1"/>
              </a:solidFill>
            </a:rPr>
            <a:t>Melakukan upaya pencegahan melalui perbaika faktor risiko yang menyebabkan timbulnya kerentanan suatu populasi</a:t>
          </a:r>
          <a:endParaRPr lang="en-US" sz="2000" dirty="0">
            <a:solidFill>
              <a:schemeClr val="tx1"/>
            </a:solidFill>
          </a:endParaRPr>
        </a:p>
      </dgm:t>
    </dgm:pt>
    <dgm:pt modelId="{AA09DC8A-5A40-4465-8D62-8C1E6E79A7C5}" type="parTrans" cxnId="{6B5C7AE4-2037-4888-A999-83EDEEB540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CB4D751-B191-46A4-9E2C-01CD29385044}" type="sibTrans" cxnId="{6B5C7AE4-2037-4888-A999-83EDEEB540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58E796F-E2EC-4768-A477-9F0162FEFD33}">
      <dgm:prSet phldrT="[Text]" custT="1"/>
      <dgm:spPr/>
      <dgm:t>
        <a:bodyPr/>
        <a:lstStyle/>
        <a:p>
          <a:r>
            <a:rPr lang="en-US" sz="2000" smtClean="0">
              <a:solidFill>
                <a:schemeClr val="tx1"/>
              </a:solidFill>
            </a:rPr>
            <a:t>Memantapkan pelaksanaan sistem kewaspadaan dini (SKD) KLB penyakit</a:t>
          </a:r>
          <a:endParaRPr lang="en-US" sz="2000" dirty="0">
            <a:solidFill>
              <a:schemeClr val="tx1"/>
            </a:solidFill>
          </a:endParaRPr>
        </a:p>
      </dgm:t>
    </dgm:pt>
    <dgm:pt modelId="{60301A29-82C2-4942-9161-0A045FD91E66}" type="parTrans" cxnId="{0687D6AF-3C3A-4F1E-921D-0DD4ECF8986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CB9BC0F-6500-4E8C-BD23-04276C0FBFFB}" type="sibTrans" cxnId="{0687D6AF-3C3A-4F1E-921D-0DD4ECF8986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6564288-2F9A-4833-91F2-374CCB39CA58}">
      <dgm:prSet phldrT="[Text]" custT="1"/>
      <dgm:spPr/>
      <dgm:t>
        <a:bodyPr/>
        <a:lstStyle/>
        <a:p>
          <a:r>
            <a:rPr lang="en-US" sz="2000" smtClean="0">
              <a:solidFill>
                <a:schemeClr val="tx1"/>
              </a:solidFill>
            </a:rPr>
            <a:t>Memantapkan keadaan kesiapsiagaan menghadapi kemungkinan terjadinya KLB</a:t>
          </a:r>
          <a:endParaRPr lang="en-US" sz="2000" dirty="0">
            <a:solidFill>
              <a:schemeClr val="tx1"/>
            </a:solidFill>
          </a:endParaRPr>
        </a:p>
      </dgm:t>
    </dgm:pt>
    <dgm:pt modelId="{C6998C06-9988-466C-A917-1D6898225F9C}" type="parTrans" cxnId="{2408DDE3-FCDF-46BD-BE39-841A78350B3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D559576-CD89-468E-84D4-C0AF151E7F0C}" type="sibTrans" cxnId="{2408DDE3-FCDF-46BD-BE39-841A78350B3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D10D229-7D82-47A9-8F2C-E60AF9B18A5D}">
      <dgm:prSet phldrT="[Text]" custT="1"/>
      <dgm:spPr/>
      <dgm:t>
        <a:bodyPr/>
        <a:lstStyle/>
        <a:p>
          <a:r>
            <a:rPr lang="en-US" sz="2000" smtClean="0">
              <a:solidFill>
                <a:schemeClr val="tx1"/>
              </a:solidFill>
            </a:rPr>
            <a:t>Penyelidikan dan penanggulangan pada saat terjadi KLB</a:t>
          </a:r>
          <a:endParaRPr lang="en-US" sz="2000" dirty="0">
            <a:solidFill>
              <a:schemeClr val="tx1"/>
            </a:solidFill>
          </a:endParaRPr>
        </a:p>
      </dgm:t>
    </dgm:pt>
    <dgm:pt modelId="{46EFFA02-613F-4D59-B270-B1A395598B68}" type="parTrans" cxnId="{CC576B85-CE04-4031-84D6-82203C48711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29D41EE-CCFF-4A18-A54B-41382B0F5960}" type="sibTrans" cxnId="{CC576B85-CE04-4031-84D6-82203C48711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A7837D7-042F-4FCB-A9A0-61FC5348FEA9}" type="pres">
      <dgm:prSet presAssocID="{2793871C-BC0B-4192-A413-A8B324C489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6579696-187B-4975-B27B-802942FCF722}" type="pres">
      <dgm:prSet presAssocID="{13E951FF-35FF-49EE-AB0D-32E1EAF02131}" presName="parentLin" presStyleCnt="0"/>
      <dgm:spPr/>
    </dgm:pt>
    <dgm:pt modelId="{A79F6FA0-4612-434E-83B3-6633F5D17471}" type="pres">
      <dgm:prSet presAssocID="{13E951FF-35FF-49EE-AB0D-32E1EAF02131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2466D0CB-9257-4EE8-9627-CDB26AD49AB7}" type="pres">
      <dgm:prSet presAssocID="{13E951FF-35FF-49EE-AB0D-32E1EAF0213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6F4D9-8655-4C4F-AC1F-29F978D611B9}" type="pres">
      <dgm:prSet presAssocID="{13E951FF-35FF-49EE-AB0D-32E1EAF02131}" presName="negativeSpace" presStyleCnt="0"/>
      <dgm:spPr/>
    </dgm:pt>
    <dgm:pt modelId="{C21F9DCC-B1AE-459E-8000-683BECD0F467}" type="pres">
      <dgm:prSet presAssocID="{13E951FF-35FF-49EE-AB0D-32E1EAF02131}" presName="childText" presStyleLbl="conFgAcc1" presStyleIdx="0" presStyleCnt="5">
        <dgm:presLayoutVars>
          <dgm:bulletEnabled val="1"/>
        </dgm:presLayoutVars>
      </dgm:prSet>
      <dgm:spPr/>
    </dgm:pt>
    <dgm:pt modelId="{6ACF81CA-2A6F-4EEA-8F91-E6ACCFD99D22}" type="pres">
      <dgm:prSet presAssocID="{B7F06905-F265-4731-8670-6CBD05A0C01A}" presName="spaceBetweenRectangles" presStyleCnt="0"/>
      <dgm:spPr/>
    </dgm:pt>
    <dgm:pt modelId="{6A107834-68A1-4E2E-AEE1-F4ECE5F1BAC6}" type="pres">
      <dgm:prSet presAssocID="{C69F2D74-1CA9-4E8D-98E5-8C084F3D4E89}" presName="parentLin" presStyleCnt="0"/>
      <dgm:spPr/>
    </dgm:pt>
    <dgm:pt modelId="{654CE3AF-6893-4A53-96B1-2CE939879B59}" type="pres">
      <dgm:prSet presAssocID="{C69F2D74-1CA9-4E8D-98E5-8C084F3D4E89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7248D1DA-1DD5-4A68-AD71-B7A2FB8A7F42}" type="pres">
      <dgm:prSet presAssocID="{C69F2D74-1CA9-4E8D-98E5-8C084F3D4E8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5DE4B-85F7-441B-B2BF-EAFD384281B0}" type="pres">
      <dgm:prSet presAssocID="{C69F2D74-1CA9-4E8D-98E5-8C084F3D4E89}" presName="negativeSpace" presStyleCnt="0"/>
      <dgm:spPr/>
    </dgm:pt>
    <dgm:pt modelId="{74D4071C-9B20-4EE5-924B-D5B28B718997}" type="pres">
      <dgm:prSet presAssocID="{C69F2D74-1CA9-4E8D-98E5-8C084F3D4E89}" presName="childText" presStyleLbl="conFgAcc1" presStyleIdx="1" presStyleCnt="5">
        <dgm:presLayoutVars>
          <dgm:bulletEnabled val="1"/>
        </dgm:presLayoutVars>
      </dgm:prSet>
      <dgm:spPr/>
    </dgm:pt>
    <dgm:pt modelId="{BA74D665-BB53-4B27-81BF-3CBFD76EFFB0}" type="pres">
      <dgm:prSet presAssocID="{8CB4D751-B191-46A4-9E2C-01CD29385044}" presName="spaceBetweenRectangles" presStyleCnt="0"/>
      <dgm:spPr/>
    </dgm:pt>
    <dgm:pt modelId="{3FA62A33-7E07-4337-987F-4F342AEA7E54}" type="pres">
      <dgm:prSet presAssocID="{A58E796F-E2EC-4768-A477-9F0162FEFD33}" presName="parentLin" presStyleCnt="0"/>
      <dgm:spPr/>
    </dgm:pt>
    <dgm:pt modelId="{4AEA5C55-1AC8-4DCE-91D7-A94FC858DADA}" type="pres">
      <dgm:prSet presAssocID="{A58E796F-E2EC-4768-A477-9F0162FEFD33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B352A7C1-14C3-426E-8AB9-D51CC2B946A7}" type="pres">
      <dgm:prSet presAssocID="{A58E796F-E2EC-4768-A477-9F0162FEFD3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D06F5-69F7-4DF4-8E84-770FEC8AAE92}" type="pres">
      <dgm:prSet presAssocID="{A58E796F-E2EC-4768-A477-9F0162FEFD33}" presName="negativeSpace" presStyleCnt="0"/>
      <dgm:spPr/>
    </dgm:pt>
    <dgm:pt modelId="{2EF5B3D5-7B53-411B-BE9E-112633573146}" type="pres">
      <dgm:prSet presAssocID="{A58E796F-E2EC-4768-A477-9F0162FEFD33}" presName="childText" presStyleLbl="conFgAcc1" presStyleIdx="2" presStyleCnt="5">
        <dgm:presLayoutVars>
          <dgm:bulletEnabled val="1"/>
        </dgm:presLayoutVars>
      </dgm:prSet>
      <dgm:spPr/>
    </dgm:pt>
    <dgm:pt modelId="{AFDCF168-2D21-4864-8619-91BC78688D93}" type="pres">
      <dgm:prSet presAssocID="{ECB9BC0F-6500-4E8C-BD23-04276C0FBFFB}" presName="spaceBetweenRectangles" presStyleCnt="0"/>
      <dgm:spPr/>
    </dgm:pt>
    <dgm:pt modelId="{E5F79434-9E14-4530-93E8-9A55AD860896}" type="pres">
      <dgm:prSet presAssocID="{76564288-2F9A-4833-91F2-374CCB39CA58}" presName="parentLin" presStyleCnt="0"/>
      <dgm:spPr/>
    </dgm:pt>
    <dgm:pt modelId="{63D93EE2-0DEF-433F-A4DC-9F649B3ABE46}" type="pres">
      <dgm:prSet presAssocID="{76564288-2F9A-4833-91F2-374CCB39CA58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6BFE0C5E-50AC-4FF9-A720-9636B6011225}" type="pres">
      <dgm:prSet presAssocID="{76564288-2F9A-4833-91F2-374CCB39CA5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F9F1D-C25F-404B-BF91-1CEC24ECC2AE}" type="pres">
      <dgm:prSet presAssocID="{76564288-2F9A-4833-91F2-374CCB39CA58}" presName="negativeSpace" presStyleCnt="0"/>
      <dgm:spPr/>
    </dgm:pt>
    <dgm:pt modelId="{D022AC62-AA9C-405A-B28B-4F26693097B1}" type="pres">
      <dgm:prSet presAssocID="{76564288-2F9A-4833-91F2-374CCB39CA58}" presName="childText" presStyleLbl="conFgAcc1" presStyleIdx="3" presStyleCnt="5">
        <dgm:presLayoutVars>
          <dgm:bulletEnabled val="1"/>
        </dgm:presLayoutVars>
      </dgm:prSet>
      <dgm:spPr/>
    </dgm:pt>
    <dgm:pt modelId="{23A2B611-82AD-48D1-9F3B-C31C8005EB5E}" type="pres">
      <dgm:prSet presAssocID="{CD559576-CD89-468E-84D4-C0AF151E7F0C}" presName="spaceBetweenRectangles" presStyleCnt="0"/>
      <dgm:spPr/>
    </dgm:pt>
    <dgm:pt modelId="{0EC65542-12E6-4C6C-9213-C6C64044CF46}" type="pres">
      <dgm:prSet presAssocID="{1D10D229-7D82-47A9-8F2C-E60AF9B18A5D}" presName="parentLin" presStyleCnt="0"/>
      <dgm:spPr/>
    </dgm:pt>
    <dgm:pt modelId="{13A6AF44-BD5F-4520-A6AE-78921A6EB25B}" type="pres">
      <dgm:prSet presAssocID="{1D10D229-7D82-47A9-8F2C-E60AF9B18A5D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8F0BF1AD-B351-431F-B772-AA06EE326CEE}" type="pres">
      <dgm:prSet presAssocID="{1D10D229-7D82-47A9-8F2C-E60AF9B18A5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4298D-6990-4DEE-A2B3-F3F1528F687E}" type="pres">
      <dgm:prSet presAssocID="{1D10D229-7D82-47A9-8F2C-E60AF9B18A5D}" presName="negativeSpace" presStyleCnt="0"/>
      <dgm:spPr/>
    </dgm:pt>
    <dgm:pt modelId="{B2CEB3AB-DD14-496E-8A73-88252E42B91A}" type="pres">
      <dgm:prSet presAssocID="{1D10D229-7D82-47A9-8F2C-E60AF9B18A5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C576B85-CE04-4031-84D6-82203C48711B}" srcId="{2793871C-BC0B-4192-A413-A8B324C48990}" destId="{1D10D229-7D82-47A9-8F2C-E60AF9B18A5D}" srcOrd="4" destOrd="0" parTransId="{46EFFA02-613F-4D59-B270-B1A395598B68}" sibTransId="{629D41EE-CCFF-4A18-A54B-41382B0F5960}"/>
    <dgm:cxn modelId="{3B6BD373-A773-44D1-ABF7-357F3929FB58}" type="presOf" srcId="{13E951FF-35FF-49EE-AB0D-32E1EAF02131}" destId="{2466D0CB-9257-4EE8-9627-CDB26AD49AB7}" srcOrd="1" destOrd="0" presId="urn:microsoft.com/office/officeart/2005/8/layout/list1"/>
    <dgm:cxn modelId="{B452FCD9-3E2B-4F45-B5D7-17810A3C61C3}" type="presOf" srcId="{C69F2D74-1CA9-4E8D-98E5-8C084F3D4E89}" destId="{654CE3AF-6893-4A53-96B1-2CE939879B59}" srcOrd="0" destOrd="0" presId="urn:microsoft.com/office/officeart/2005/8/layout/list1"/>
    <dgm:cxn modelId="{25BA0815-1CA1-4CB5-982B-E8176F98412D}" type="presOf" srcId="{1D10D229-7D82-47A9-8F2C-E60AF9B18A5D}" destId="{8F0BF1AD-B351-431F-B772-AA06EE326CEE}" srcOrd="1" destOrd="0" presId="urn:microsoft.com/office/officeart/2005/8/layout/list1"/>
    <dgm:cxn modelId="{88B3B310-E082-44D3-B6A1-2C2BA49B97D0}" type="presOf" srcId="{13E951FF-35FF-49EE-AB0D-32E1EAF02131}" destId="{A79F6FA0-4612-434E-83B3-6633F5D17471}" srcOrd="0" destOrd="0" presId="urn:microsoft.com/office/officeart/2005/8/layout/list1"/>
    <dgm:cxn modelId="{A403A250-8621-4DBA-AF6D-A84A9B9641E8}" type="presOf" srcId="{76564288-2F9A-4833-91F2-374CCB39CA58}" destId="{6BFE0C5E-50AC-4FF9-A720-9636B6011225}" srcOrd="1" destOrd="0" presId="urn:microsoft.com/office/officeart/2005/8/layout/list1"/>
    <dgm:cxn modelId="{6B5C7AE4-2037-4888-A999-83EDEEB5402A}" srcId="{2793871C-BC0B-4192-A413-A8B324C48990}" destId="{C69F2D74-1CA9-4E8D-98E5-8C084F3D4E89}" srcOrd="1" destOrd="0" parTransId="{AA09DC8A-5A40-4465-8D62-8C1E6E79A7C5}" sibTransId="{8CB4D751-B191-46A4-9E2C-01CD29385044}"/>
    <dgm:cxn modelId="{4E4D7EE3-2CFB-4418-884C-963401D239D6}" srcId="{2793871C-BC0B-4192-A413-A8B324C48990}" destId="{13E951FF-35FF-49EE-AB0D-32E1EAF02131}" srcOrd="0" destOrd="0" parTransId="{A9DEB958-6140-4CC2-B374-F94A1F70056D}" sibTransId="{B7F06905-F265-4731-8670-6CBD05A0C01A}"/>
    <dgm:cxn modelId="{F6D0F48E-7732-42D1-8F22-62DE0E5C682D}" type="presOf" srcId="{A58E796F-E2EC-4768-A477-9F0162FEFD33}" destId="{B352A7C1-14C3-426E-8AB9-D51CC2B946A7}" srcOrd="1" destOrd="0" presId="urn:microsoft.com/office/officeart/2005/8/layout/list1"/>
    <dgm:cxn modelId="{83911150-8F95-48DA-BED3-D2B1D7371100}" type="presOf" srcId="{C69F2D74-1CA9-4E8D-98E5-8C084F3D4E89}" destId="{7248D1DA-1DD5-4A68-AD71-B7A2FB8A7F42}" srcOrd="1" destOrd="0" presId="urn:microsoft.com/office/officeart/2005/8/layout/list1"/>
    <dgm:cxn modelId="{702C3CCC-D001-4685-806D-8783ED727517}" type="presOf" srcId="{2793871C-BC0B-4192-A413-A8B324C48990}" destId="{CA7837D7-042F-4FCB-A9A0-61FC5348FEA9}" srcOrd="0" destOrd="0" presId="urn:microsoft.com/office/officeart/2005/8/layout/list1"/>
    <dgm:cxn modelId="{0687D6AF-3C3A-4F1E-921D-0DD4ECF89860}" srcId="{2793871C-BC0B-4192-A413-A8B324C48990}" destId="{A58E796F-E2EC-4768-A477-9F0162FEFD33}" srcOrd="2" destOrd="0" parTransId="{60301A29-82C2-4942-9161-0A045FD91E66}" sibTransId="{ECB9BC0F-6500-4E8C-BD23-04276C0FBFFB}"/>
    <dgm:cxn modelId="{9D559196-E67F-4AFF-BE18-0A456351F05A}" type="presOf" srcId="{A58E796F-E2EC-4768-A477-9F0162FEFD33}" destId="{4AEA5C55-1AC8-4DCE-91D7-A94FC858DADA}" srcOrd="0" destOrd="0" presId="urn:microsoft.com/office/officeart/2005/8/layout/list1"/>
    <dgm:cxn modelId="{2408DDE3-FCDF-46BD-BE39-841A78350B30}" srcId="{2793871C-BC0B-4192-A413-A8B324C48990}" destId="{76564288-2F9A-4833-91F2-374CCB39CA58}" srcOrd="3" destOrd="0" parTransId="{C6998C06-9988-466C-A917-1D6898225F9C}" sibTransId="{CD559576-CD89-468E-84D4-C0AF151E7F0C}"/>
    <dgm:cxn modelId="{A8EFE69D-5C15-4CBF-A3F9-D27560430B81}" type="presOf" srcId="{1D10D229-7D82-47A9-8F2C-E60AF9B18A5D}" destId="{13A6AF44-BD5F-4520-A6AE-78921A6EB25B}" srcOrd="0" destOrd="0" presId="urn:microsoft.com/office/officeart/2005/8/layout/list1"/>
    <dgm:cxn modelId="{EB51C980-8840-4D03-A5CE-8CDF399EFC1C}" type="presOf" srcId="{76564288-2F9A-4833-91F2-374CCB39CA58}" destId="{63D93EE2-0DEF-433F-A4DC-9F649B3ABE46}" srcOrd="0" destOrd="0" presId="urn:microsoft.com/office/officeart/2005/8/layout/list1"/>
    <dgm:cxn modelId="{42BB6E1B-FD1C-4874-B37B-B651687BF49A}" type="presParOf" srcId="{CA7837D7-042F-4FCB-A9A0-61FC5348FEA9}" destId="{F6579696-187B-4975-B27B-802942FCF722}" srcOrd="0" destOrd="0" presId="urn:microsoft.com/office/officeart/2005/8/layout/list1"/>
    <dgm:cxn modelId="{17F0481C-F446-4E93-850A-84634432E9AE}" type="presParOf" srcId="{F6579696-187B-4975-B27B-802942FCF722}" destId="{A79F6FA0-4612-434E-83B3-6633F5D17471}" srcOrd="0" destOrd="0" presId="urn:microsoft.com/office/officeart/2005/8/layout/list1"/>
    <dgm:cxn modelId="{7B1791C3-345D-4762-BBD7-EC91B33CCDBD}" type="presParOf" srcId="{F6579696-187B-4975-B27B-802942FCF722}" destId="{2466D0CB-9257-4EE8-9627-CDB26AD49AB7}" srcOrd="1" destOrd="0" presId="urn:microsoft.com/office/officeart/2005/8/layout/list1"/>
    <dgm:cxn modelId="{F8E3DB4B-602C-429F-953D-8E889C478B66}" type="presParOf" srcId="{CA7837D7-042F-4FCB-A9A0-61FC5348FEA9}" destId="{86A6F4D9-8655-4C4F-AC1F-29F978D611B9}" srcOrd="1" destOrd="0" presId="urn:microsoft.com/office/officeart/2005/8/layout/list1"/>
    <dgm:cxn modelId="{322FF95C-7258-4278-A87A-7032E44FB5D5}" type="presParOf" srcId="{CA7837D7-042F-4FCB-A9A0-61FC5348FEA9}" destId="{C21F9DCC-B1AE-459E-8000-683BECD0F467}" srcOrd="2" destOrd="0" presId="urn:microsoft.com/office/officeart/2005/8/layout/list1"/>
    <dgm:cxn modelId="{11001194-93C8-401F-8802-C768111DA399}" type="presParOf" srcId="{CA7837D7-042F-4FCB-A9A0-61FC5348FEA9}" destId="{6ACF81CA-2A6F-4EEA-8F91-E6ACCFD99D22}" srcOrd="3" destOrd="0" presId="urn:microsoft.com/office/officeart/2005/8/layout/list1"/>
    <dgm:cxn modelId="{10A612C0-042E-439A-BB5E-C44D46408B4A}" type="presParOf" srcId="{CA7837D7-042F-4FCB-A9A0-61FC5348FEA9}" destId="{6A107834-68A1-4E2E-AEE1-F4ECE5F1BAC6}" srcOrd="4" destOrd="0" presId="urn:microsoft.com/office/officeart/2005/8/layout/list1"/>
    <dgm:cxn modelId="{907B9C1E-E08C-4B70-AC5A-235BE84D9E4E}" type="presParOf" srcId="{6A107834-68A1-4E2E-AEE1-F4ECE5F1BAC6}" destId="{654CE3AF-6893-4A53-96B1-2CE939879B59}" srcOrd="0" destOrd="0" presId="urn:microsoft.com/office/officeart/2005/8/layout/list1"/>
    <dgm:cxn modelId="{920A8486-D62F-4CE8-9973-045D3D92B28C}" type="presParOf" srcId="{6A107834-68A1-4E2E-AEE1-F4ECE5F1BAC6}" destId="{7248D1DA-1DD5-4A68-AD71-B7A2FB8A7F42}" srcOrd="1" destOrd="0" presId="urn:microsoft.com/office/officeart/2005/8/layout/list1"/>
    <dgm:cxn modelId="{52536D40-8690-4BCB-91F1-FA54B49DA51C}" type="presParOf" srcId="{CA7837D7-042F-4FCB-A9A0-61FC5348FEA9}" destId="{4295DE4B-85F7-441B-B2BF-EAFD384281B0}" srcOrd="5" destOrd="0" presId="urn:microsoft.com/office/officeart/2005/8/layout/list1"/>
    <dgm:cxn modelId="{F29D9132-EBFC-4B15-B18F-218A47F9F9E5}" type="presParOf" srcId="{CA7837D7-042F-4FCB-A9A0-61FC5348FEA9}" destId="{74D4071C-9B20-4EE5-924B-D5B28B718997}" srcOrd="6" destOrd="0" presId="urn:microsoft.com/office/officeart/2005/8/layout/list1"/>
    <dgm:cxn modelId="{260A2546-15CB-41B2-A167-18CE3F94B021}" type="presParOf" srcId="{CA7837D7-042F-4FCB-A9A0-61FC5348FEA9}" destId="{BA74D665-BB53-4B27-81BF-3CBFD76EFFB0}" srcOrd="7" destOrd="0" presId="urn:microsoft.com/office/officeart/2005/8/layout/list1"/>
    <dgm:cxn modelId="{9D29B0C7-1CED-4430-BD7E-A5578D36E072}" type="presParOf" srcId="{CA7837D7-042F-4FCB-A9A0-61FC5348FEA9}" destId="{3FA62A33-7E07-4337-987F-4F342AEA7E54}" srcOrd="8" destOrd="0" presId="urn:microsoft.com/office/officeart/2005/8/layout/list1"/>
    <dgm:cxn modelId="{1BC85EB1-B2DA-4B6D-8228-111B8897FDE9}" type="presParOf" srcId="{3FA62A33-7E07-4337-987F-4F342AEA7E54}" destId="{4AEA5C55-1AC8-4DCE-91D7-A94FC858DADA}" srcOrd="0" destOrd="0" presId="urn:microsoft.com/office/officeart/2005/8/layout/list1"/>
    <dgm:cxn modelId="{B9556AFA-2B8B-4719-BD1F-1AC1511B186F}" type="presParOf" srcId="{3FA62A33-7E07-4337-987F-4F342AEA7E54}" destId="{B352A7C1-14C3-426E-8AB9-D51CC2B946A7}" srcOrd="1" destOrd="0" presId="urn:microsoft.com/office/officeart/2005/8/layout/list1"/>
    <dgm:cxn modelId="{D8439F78-0A90-42F9-8D9B-4D01A7188DE7}" type="presParOf" srcId="{CA7837D7-042F-4FCB-A9A0-61FC5348FEA9}" destId="{CBAD06F5-69F7-4DF4-8E84-770FEC8AAE92}" srcOrd="9" destOrd="0" presId="urn:microsoft.com/office/officeart/2005/8/layout/list1"/>
    <dgm:cxn modelId="{40AD78E2-D4A1-416B-A0EE-05E2CF8E3D3B}" type="presParOf" srcId="{CA7837D7-042F-4FCB-A9A0-61FC5348FEA9}" destId="{2EF5B3D5-7B53-411B-BE9E-112633573146}" srcOrd="10" destOrd="0" presId="urn:microsoft.com/office/officeart/2005/8/layout/list1"/>
    <dgm:cxn modelId="{AD47082B-5760-4C02-93CD-0A1D49D86748}" type="presParOf" srcId="{CA7837D7-042F-4FCB-A9A0-61FC5348FEA9}" destId="{AFDCF168-2D21-4864-8619-91BC78688D93}" srcOrd="11" destOrd="0" presId="urn:microsoft.com/office/officeart/2005/8/layout/list1"/>
    <dgm:cxn modelId="{9795D047-0043-4D42-9061-DC116E2850BC}" type="presParOf" srcId="{CA7837D7-042F-4FCB-A9A0-61FC5348FEA9}" destId="{E5F79434-9E14-4530-93E8-9A55AD860896}" srcOrd="12" destOrd="0" presId="urn:microsoft.com/office/officeart/2005/8/layout/list1"/>
    <dgm:cxn modelId="{C49B2DD7-B586-42C0-803C-271B4E91B01D}" type="presParOf" srcId="{E5F79434-9E14-4530-93E8-9A55AD860896}" destId="{63D93EE2-0DEF-433F-A4DC-9F649B3ABE46}" srcOrd="0" destOrd="0" presId="urn:microsoft.com/office/officeart/2005/8/layout/list1"/>
    <dgm:cxn modelId="{5141CD17-261C-4F71-B5DB-041F52EF9262}" type="presParOf" srcId="{E5F79434-9E14-4530-93E8-9A55AD860896}" destId="{6BFE0C5E-50AC-4FF9-A720-9636B6011225}" srcOrd="1" destOrd="0" presId="urn:microsoft.com/office/officeart/2005/8/layout/list1"/>
    <dgm:cxn modelId="{26EDD612-B4C1-4B75-9C77-8CE3ACDF165C}" type="presParOf" srcId="{CA7837D7-042F-4FCB-A9A0-61FC5348FEA9}" destId="{FDDF9F1D-C25F-404B-BF91-1CEC24ECC2AE}" srcOrd="13" destOrd="0" presId="urn:microsoft.com/office/officeart/2005/8/layout/list1"/>
    <dgm:cxn modelId="{6659AF50-5216-47A1-82E1-451B9A4CA71A}" type="presParOf" srcId="{CA7837D7-042F-4FCB-A9A0-61FC5348FEA9}" destId="{D022AC62-AA9C-405A-B28B-4F26693097B1}" srcOrd="14" destOrd="0" presId="urn:microsoft.com/office/officeart/2005/8/layout/list1"/>
    <dgm:cxn modelId="{DA291772-084F-4564-AAEA-C8137E954A7E}" type="presParOf" srcId="{CA7837D7-042F-4FCB-A9A0-61FC5348FEA9}" destId="{23A2B611-82AD-48D1-9F3B-C31C8005EB5E}" srcOrd="15" destOrd="0" presId="urn:microsoft.com/office/officeart/2005/8/layout/list1"/>
    <dgm:cxn modelId="{22104200-441E-42F5-9766-A37E4C4CE0EC}" type="presParOf" srcId="{CA7837D7-042F-4FCB-A9A0-61FC5348FEA9}" destId="{0EC65542-12E6-4C6C-9213-C6C64044CF46}" srcOrd="16" destOrd="0" presId="urn:microsoft.com/office/officeart/2005/8/layout/list1"/>
    <dgm:cxn modelId="{48F9BD08-0FDF-45E9-9073-0340EE8C29F6}" type="presParOf" srcId="{0EC65542-12E6-4C6C-9213-C6C64044CF46}" destId="{13A6AF44-BD5F-4520-A6AE-78921A6EB25B}" srcOrd="0" destOrd="0" presId="urn:microsoft.com/office/officeart/2005/8/layout/list1"/>
    <dgm:cxn modelId="{ADAB5F21-7C2A-478D-95B2-300910D4A515}" type="presParOf" srcId="{0EC65542-12E6-4C6C-9213-C6C64044CF46}" destId="{8F0BF1AD-B351-431F-B772-AA06EE326CEE}" srcOrd="1" destOrd="0" presId="urn:microsoft.com/office/officeart/2005/8/layout/list1"/>
    <dgm:cxn modelId="{91883F63-7076-4C3F-8092-2CB35DD6CD8F}" type="presParOf" srcId="{CA7837D7-042F-4FCB-A9A0-61FC5348FEA9}" destId="{92A4298D-6990-4DEE-A2B3-F3F1528F687E}" srcOrd="17" destOrd="0" presId="urn:microsoft.com/office/officeart/2005/8/layout/list1"/>
    <dgm:cxn modelId="{2B22346A-4342-4755-8D0F-E26FB4F3F861}" type="presParOf" srcId="{CA7837D7-042F-4FCB-A9A0-61FC5348FEA9}" destId="{B2CEB3AB-DD14-496E-8A73-88252E42B91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64F5CA-8510-4A9B-A746-595FA85368B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096D06-3B1F-4DCD-837A-D5758E37C2C6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Konfirmasi</a:t>
          </a:r>
          <a:r>
            <a:rPr lang="en-US" dirty="0" smtClean="0">
              <a:solidFill>
                <a:schemeClr val="tx1"/>
              </a:solidFill>
            </a:rPr>
            <a:t>/</a:t>
          </a:r>
          <a:r>
            <a:rPr lang="en-US" dirty="0" err="1" smtClean="0">
              <a:solidFill>
                <a:schemeClr val="tx1"/>
              </a:solidFill>
            </a:rPr>
            <a:t>menegakkan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diagnosa</a:t>
          </a:r>
          <a:endParaRPr lang="en-US" dirty="0">
            <a:solidFill>
              <a:schemeClr val="tx1"/>
            </a:solidFill>
          </a:endParaRPr>
        </a:p>
      </dgm:t>
    </dgm:pt>
    <dgm:pt modelId="{539AE80C-0F38-4433-84AA-C99E8CDF3F80}" type="parTrans" cxnId="{72FD0B0E-2D83-411B-98DF-B5C12C41DF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EE914C-0AF5-4040-B2E8-2BF96470E45C}" type="sibTrans" cxnId="{72FD0B0E-2D83-411B-98DF-B5C12C41DF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0E064A-7C37-4C71-8D6A-C42B4A5253D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Memastikan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adanya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suatu</a:t>
          </a:r>
          <a:r>
            <a:rPr lang="en-US" dirty="0" smtClean="0">
              <a:solidFill>
                <a:schemeClr val="tx1"/>
              </a:solidFill>
            </a:rPr>
            <a:t> KLB</a:t>
          </a:r>
          <a:endParaRPr lang="en-US" dirty="0">
            <a:solidFill>
              <a:schemeClr val="tx1"/>
            </a:solidFill>
          </a:endParaRPr>
        </a:p>
      </dgm:t>
    </dgm:pt>
    <dgm:pt modelId="{B99A7260-DDA2-47AB-8FC3-E680A04461AA}" type="parTrans" cxnId="{0CB7166A-A0C2-4214-B1BA-A78D1FD214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7963AB1-8ABC-466B-8C4D-0D0F0857C793}" type="sibTrans" cxnId="{0CB7166A-A0C2-4214-B1BA-A78D1FD214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178FB8D-8C50-42AB-9CA9-CA43B62D762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Rumusan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hipotesa</a:t>
          </a:r>
          <a:endParaRPr lang="en-US" dirty="0">
            <a:solidFill>
              <a:schemeClr val="tx1"/>
            </a:solidFill>
          </a:endParaRPr>
        </a:p>
      </dgm:t>
    </dgm:pt>
    <dgm:pt modelId="{3E01F74F-F6B9-486D-81E9-9B435A34F080}" type="parTrans" cxnId="{38C0D429-839D-44A3-8696-A0DAC953F6B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AC7E062-5B5E-4302-B3B5-E9FA9F2FB48E}" type="sibTrans" cxnId="{38C0D429-839D-44A3-8696-A0DAC953F6B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07D063-10B3-4B79-80F0-235D30333D6B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Pengumpulan</a:t>
          </a:r>
          <a:r>
            <a:rPr lang="en-US" dirty="0" smtClean="0">
              <a:solidFill>
                <a:schemeClr val="tx1"/>
              </a:solidFill>
            </a:rPr>
            <a:t> data </a:t>
          </a:r>
          <a:r>
            <a:rPr lang="en-US" dirty="0" err="1" smtClean="0">
              <a:solidFill>
                <a:schemeClr val="tx1"/>
              </a:solidFill>
            </a:rPr>
            <a:t>epidemiologi</a:t>
          </a:r>
          <a:endParaRPr lang="en-US" dirty="0">
            <a:solidFill>
              <a:schemeClr val="tx1"/>
            </a:solidFill>
          </a:endParaRPr>
        </a:p>
      </dgm:t>
    </dgm:pt>
    <dgm:pt modelId="{B21D28A9-E6D0-49FD-B17E-334E03C0007A}" type="parTrans" cxnId="{2F7857D2-024D-4E47-B944-1C89BEB2BD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14D0CB-FE1D-4F7C-8F8B-4A82DF28C77A}" type="sibTrans" cxnId="{2F7857D2-024D-4E47-B944-1C89BEB2BD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CFC2CB-C5F3-4A7B-89D6-FC3A157E47D3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Pengolahan</a:t>
          </a:r>
          <a:r>
            <a:rPr lang="en-US" dirty="0" smtClean="0">
              <a:solidFill>
                <a:schemeClr val="tx1"/>
              </a:solidFill>
            </a:rPr>
            <a:t> data, </a:t>
          </a:r>
          <a:r>
            <a:rPr lang="en-US" dirty="0" err="1" smtClean="0">
              <a:solidFill>
                <a:schemeClr val="tx1"/>
              </a:solidFill>
            </a:rPr>
            <a:t>analisa</a:t>
          </a:r>
          <a:r>
            <a:rPr lang="en-US" dirty="0" smtClean="0">
              <a:solidFill>
                <a:schemeClr val="tx1"/>
              </a:solidFill>
            </a:rPr>
            <a:t> data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interpretasi</a:t>
          </a:r>
          <a:r>
            <a:rPr lang="en-US" dirty="0" smtClean="0">
              <a:solidFill>
                <a:schemeClr val="tx1"/>
              </a:solidFill>
            </a:rPr>
            <a:t> data</a:t>
          </a:r>
          <a:endParaRPr lang="en-US" dirty="0">
            <a:solidFill>
              <a:schemeClr val="tx1"/>
            </a:solidFill>
          </a:endParaRPr>
        </a:p>
      </dgm:t>
    </dgm:pt>
    <dgm:pt modelId="{5010F0B5-12FF-4F2A-AEE0-E0FFE0CACAE8}" type="parTrans" cxnId="{175FF9DD-B729-427F-B50A-D17C3F76C98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35FFE7-1349-4EC8-A332-13B3EEC94FCC}" type="sibTrans" cxnId="{175FF9DD-B729-427F-B50A-D17C3F76C98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D8B560-8C71-404C-B273-613F6A929AA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Rumusan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kesimpulan</a:t>
          </a:r>
          <a:endParaRPr lang="en-US" dirty="0">
            <a:solidFill>
              <a:schemeClr val="tx1"/>
            </a:solidFill>
          </a:endParaRPr>
        </a:p>
      </dgm:t>
    </dgm:pt>
    <dgm:pt modelId="{B57749E2-568E-4F53-B445-B01DF622E157}" type="parTrans" cxnId="{8EF7A1AD-66EA-4CAA-AFA3-C3ECB2D915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54CA5D-8795-4000-A3F1-BF2562065D64}" type="sibTrans" cxnId="{8EF7A1AD-66EA-4CAA-AFA3-C3ECB2D915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7DB192-82BB-4AEB-88DD-FED6A095103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Tindakan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penanggulangan</a:t>
          </a:r>
          <a:endParaRPr lang="en-US" dirty="0">
            <a:solidFill>
              <a:schemeClr val="tx1"/>
            </a:solidFill>
          </a:endParaRPr>
        </a:p>
      </dgm:t>
    </dgm:pt>
    <dgm:pt modelId="{B4C809B0-3BDE-4570-9002-2C684331FADB}" type="parTrans" cxnId="{03983CB9-272C-4F10-ADDC-FC440C217E5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BB8F4C1-C267-4259-97CA-63D9FA77BAA2}" type="sibTrans" cxnId="{03983CB9-272C-4F10-ADDC-FC440C217E5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AD192A-3A9C-4955-AFD5-0DBD183205CE}" type="pres">
      <dgm:prSet presAssocID="{4E64F5CA-8510-4A9B-A746-595FA85368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0180EE4-30BA-446D-8FE8-925651142169}" type="pres">
      <dgm:prSet presAssocID="{4B096D06-3B1F-4DCD-837A-D5758E37C2C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21A04E-6AB6-405B-8560-E070524D0CDC}" type="pres">
      <dgm:prSet presAssocID="{DEEE914C-0AF5-4040-B2E8-2BF96470E45C}" presName="spacer" presStyleCnt="0"/>
      <dgm:spPr/>
    </dgm:pt>
    <dgm:pt modelId="{E84C6737-3DFC-4E1B-B51B-EE92F6E92840}" type="pres">
      <dgm:prSet presAssocID="{570E064A-7C37-4C71-8D6A-C42B4A5253D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593CE80-2DCA-4C3E-B415-D866E824FB7F}" type="pres">
      <dgm:prSet presAssocID="{B7963AB1-8ABC-466B-8C4D-0D0F0857C793}" presName="spacer" presStyleCnt="0"/>
      <dgm:spPr/>
    </dgm:pt>
    <dgm:pt modelId="{34E69665-B93C-4AA4-A59E-B3F41C87D767}" type="pres">
      <dgm:prSet presAssocID="{5178FB8D-8C50-42AB-9CA9-CA43B62D762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6D6A6D-CE0E-42F2-94CF-5BF68F224CC1}" type="pres">
      <dgm:prSet presAssocID="{1AC7E062-5B5E-4302-B3B5-E9FA9F2FB48E}" presName="spacer" presStyleCnt="0"/>
      <dgm:spPr/>
    </dgm:pt>
    <dgm:pt modelId="{2517045E-258A-4A07-B37C-E8071ED9AEF8}" type="pres">
      <dgm:prSet presAssocID="{A207D063-10B3-4B79-80F0-235D30333D6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7E0B1A7-A24E-4E32-BB61-4873551AD447}" type="pres">
      <dgm:prSet presAssocID="{6D14D0CB-FE1D-4F7C-8F8B-4A82DF28C77A}" presName="spacer" presStyleCnt="0"/>
      <dgm:spPr/>
    </dgm:pt>
    <dgm:pt modelId="{58DBFD97-D111-436C-863D-820C1C9CED03}" type="pres">
      <dgm:prSet presAssocID="{99CFC2CB-C5F3-4A7B-89D6-FC3A157E47D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D370B-3224-43E3-9C18-AD0EE9142A8A}" type="pres">
      <dgm:prSet presAssocID="{EC35FFE7-1349-4EC8-A332-13B3EEC94FCC}" presName="spacer" presStyleCnt="0"/>
      <dgm:spPr/>
    </dgm:pt>
    <dgm:pt modelId="{639199CE-9ADF-4758-A1F4-EB3205B403A3}" type="pres">
      <dgm:prSet presAssocID="{C6D8B560-8C71-404C-B273-613F6A929AAE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65617-CAC7-4C00-8756-EA9E4502A8A0}" type="pres">
      <dgm:prSet presAssocID="{B454CA5D-8795-4000-A3F1-BF2562065D64}" presName="spacer" presStyleCnt="0"/>
      <dgm:spPr/>
    </dgm:pt>
    <dgm:pt modelId="{2A9E816A-1233-448B-8DCB-D5ED33EE655B}" type="pres">
      <dgm:prSet presAssocID="{197DB192-82BB-4AEB-88DD-FED6A095103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455A897-414F-49CC-8FB4-0B784ED0A4C3}" type="presOf" srcId="{C6D8B560-8C71-404C-B273-613F6A929AAE}" destId="{639199CE-9ADF-4758-A1F4-EB3205B403A3}" srcOrd="0" destOrd="0" presId="urn:microsoft.com/office/officeart/2005/8/layout/vList2"/>
    <dgm:cxn modelId="{D5643982-425A-4470-B064-6DE669EF42EA}" type="presOf" srcId="{570E064A-7C37-4C71-8D6A-C42B4A5253DC}" destId="{E84C6737-3DFC-4E1B-B51B-EE92F6E92840}" srcOrd="0" destOrd="0" presId="urn:microsoft.com/office/officeart/2005/8/layout/vList2"/>
    <dgm:cxn modelId="{8EF7A1AD-66EA-4CAA-AFA3-C3ECB2D915EC}" srcId="{4E64F5CA-8510-4A9B-A746-595FA85368B1}" destId="{C6D8B560-8C71-404C-B273-613F6A929AAE}" srcOrd="5" destOrd="0" parTransId="{B57749E2-568E-4F53-B445-B01DF622E157}" sibTransId="{B454CA5D-8795-4000-A3F1-BF2562065D64}"/>
    <dgm:cxn modelId="{03983CB9-272C-4F10-ADDC-FC440C217E55}" srcId="{4E64F5CA-8510-4A9B-A746-595FA85368B1}" destId="{197DB192-82BB-4AEB-88DD-FED6A0951039}" srcOrd="6" destOrd="0" parTransId="{B4C809B0-3BDE-4570-9002-2C684331FADB}" sibTransId="{ABB8F4C1-C267-4259-97CA-63D9FA77BAA2}"/>
    <dgm:cxn modelId="{175FF9DD-B729-427F-B50A-D17C3F76C989}" srcId="{4E64F5CA-8510-4A9B-A746-595FA85368B1}" destId="{99CFC2CB-C5F3-4A7B-89D6-FC3A157E47D3}" srcOrd="4" destOrd="0" parTransId="{5010F0B5-12FF-4F2A-AEE0-E0FFE0CACAE8}" sibTransId="{EC35FFE7-1349-4EC8-A332-13B3EEC94FCC}"/>
    <dgm:cxn modelId="{72FD0B0E-2D83-411B-98DF-B5C12C41DF9A}" srcId="{4E64F5CA-8510-4A9B-A746-595FA85368B1}" destId="{4B096D06-3B1F-4DCD-837A-D5758E37C2C6}" srcOrd="0" destOrd="0" parTransId="{539AE80C-0F38-4433-84AA-C99E8CDF3F80}" sibTransId="{DEEE914C-0AF5-4040-B2E8-2BF96470E45C}"/>
    <dgm:cxn modelId="{AF604353-4267-45F6-9CFA-B8CE3E1A1852}" type="presOf" srcId="{4E64F5CA-8510-4A9B-A746-595FA85368B1}" destId="{C1AD192A-3A9C-4955-AFD5-0DBD183205CE}" srcOrd="0" destOrd="0" presId="urn:microsoft.com/office/officeart/2005/8/layout/vList2"/>
    <dgm:cxn modelId="{0CB7166A-A0C2-4214-B1BA-A78D1FD214A5}" srcId="{4E64F5CA-8510-4A9B-A746-595FA85368B1}" destId="{570E064A-7C37-4C71-8D6A-C42B4A5253DC}" srcOrd="1" destOrd="0" parTransId="{B99A7260-DDA2-47AB-8FC3-E680A04461AA}" sibTransId="{B7963AB1-8ABC-466B-8C4D-0D0F0857C793}"/>
    <dgm:cxn modelId="{2F7857D2-024D-4E47-B944-1C89BEB2BD8B}" srcId="{4E64F5CA-8510-4A9B-A746-595FA85368B1}" destId="{A207D063-10B3-4B79-80F0-235D30333D6B}" srcOrd="3" destOrd="0" parTransId="{B21D28A9-E6D0-49FD-B17E-334E03C0007A}" sibTransId="{6D14D0CB-FE1D-4F7C-8F8B-4A82DF28C77A}"/>
    <dgm:cxn modelId="{40933B62-3DCB-473D-AF61-DD748F4B8D5D}" type="presOf" srcId="{4B096D06-3B1F-4DCD-837A-D5758E37C2C6}" destId="{D0180EE4-30BA-446D-8FE8-925651142169}" srcOrd="0" destOrd="0" presId="urn:microsoft.com/office/officeart/2005/8/layout/vList2"/>
    <dgm:cxn modelId="{F396A235-3142-4E9F-8267-B1D9A8C4EF88}" type="presOf" srcId="{A207D063-10B3-4B79-80F0-235D30333D6B}" destId="{2517045E-258A-4A07-B37C-E8071ED9AEF8}" srcOrd="0" destOrd="0" presId="urn:microsoft.com/office/officeart/2005/8/layout/vList2"/>
    <dgm:cxn modelId="{5DB3F56B-E780-4DC5-92AF-C86861BB6B7D}" type="presOf" srcId="{5178FB8D-8C50-42AB-9CA9-CA43B62D762D}" destId="{34E69665-B93C-4AA4-A59E-B3F41C87D767}" srcOrd="0" destOrd="0" presId="urn:microsoft.com/office/officeart/2005/8/layout/vList2"/>
    <dgm:cxn modelId="{08C9C53D-F9DB-4D5B-B7BA-1DB7730891AC}" type="presOf" srcId="{99CFC2CB-C5F3-4A7B-89D6-FC3A157E47D3}" destId="{58DBFD97-D111-436C-863D-820C1C9CED03}" srcOrd="0" destOrd="0" presId="urn:microsoft.com/office/officeart/2005/8/layout/vList2"/>
    <dgm:cxn modelId="{38C0D429-839D-44A3-8696-A0DAC953F6B5}" srcId="{4E64F5CA-8510-4A9B-A746-595FA85368B1}" destId="{5178FB8D-8C50-42AB-9CA9-CA43B62D762D}" srcOrd="2" destOrd="0" parTransId="{3E01F74F-F6B9-486D-81E9-9B435A34F080}" sibTransId="{1AC7E062-5B5E-4302-B3B5-E9FA9F2FB48E}"/>
    <dgm:cxn modelId="{A9488D26-4414-42D6-935C-CF43B10B135B}" type="presOf" srcId="{197DB192-82BB-4AEB-88DD-FED6A0951039}" destId="{2A9E816A-1233-448B-8DCB-D5ED33EE655B}" srcOrd="0" destOrd="0" presId="urn:microsoft.com/office/officeart/2005/8/layout/vList2"/>
    <dgm:cxn modelId="{FAC8537C-E7A8-4153-9B58-865F92BF77D9}" type="presParOf" srcId="{C1AD192A-3A9C-4955-AFD5-0DBD183205CE}" destId="{D0180EE4-30BA-446D-8FE8-925651142169}" srcOrd="0" destOrd="0" presId="urn:microsoft.com/office/officeart/2005/8/layout/vList2"/>
    <dgm:cxn modelId="{B2BB1B65-62CF-4E67-86AC-E036DAA5192F}" type="presParOf" srcId="{C1AD192A-3A9C-4955-AFD5-0DBD183205CE}" destId="{D321A04E-6AB6-405B-8560-E070524D0CDC}" srcOrd="1" destOrd="0" presId="urn:microsoft.com/office/officeart/2005/8/layout/vList2"/>
    <dgm:cxn modelId="{36BAC345-11C0-44F0-B6F2-A6F0AA1FAB60}" type="presParOf" srcId="{C1AD192A-3A9C-4955-AFD5-0DBD183205CE}" destId="{E84C6737-3DFC-4E1B-B51B-EE92F6E92840}" srcOrd="2" destOrd="0" presId="urn:microsoft.com/office/officeart/2005/8/layout/vList2"/>
    <dgm:cxn modelId="{F4BBC6A4-445C-4BEA-8F43-49039490AE51}" type="presParOf" srcId="{C1AD192A-3A9C-4955-AFD5-0DBD183205CE}" destId="{5593CE80-2DCA-4C3E-B415-D866E824FB7F}" srcOrd="3" destOrd="0" presId="urn:microsoft.com/office/officeart/2005/8/layout/vList2"/>
    <dgm:cxn modelId="{226430DA-71B4-442B-A0B3-4C337C7EAF34}" type="presParOf" srcId="{C1AD192A-3A9C-4955-AFD5-0DBD183205CE}" destId="{34E69665-B93C-4AA4-A59E-B3F41C87D767}" srcOrd="4" destOrd="0" presId="urn:microsoft.com/office/officeart/2005/8/layout/vList2"/>
    <dgm:cxn modelId="{41AC8652-8193-41B7-9199-40669EF0ED05}" type="presParOf" srcId="{C1AD192A-3A9C-4955-AFD5-0DBD183205CE}" destId="{5A6D6A6D-CE0E-42F2-94CF-5BF68F224CC1}" srcOrd="5" destOrd="0" presId="urn:microsoft.com/office/officeart/2005/8/layout/vList2"/>
    <dgm:cxn modelId="{6838A804-2A36-4CF6-B785-04DC7C9F1BED}" type="presParOf" srcId="{C1AD192A-3A9C-4955-AFD5-0DBD183205CE}" destId="{2517045E-258A-4A07-B37C-E8071ED9AEF8}" srcOrd="6" destOrd="0" presId="urn:microsoft.com/office/officeart/2005/8/layout/vList2"/>
    <dgm:cxn modelId="{3F32D051-C267-45B3-B064-92CAF51320E0}" type="presParOf" srcId="{C1AD192A-3A9C-4955-AFD5-0DBD183205CE}" destId="{97E0B1A7-A24E-4E32-BB61-4873551AD447}" srcOrd="7" destOrd="0" presId="urn:microsoft.com/office/officeart/2005/8/layout/vList2"/>
    <dgm:cxn modelId="{EAA78762-6DE6-49DF-91D9-058AC50EC1D7}" type="presParOf" srcId="{C1AD192A-3A9C-4955-AFD5-0DBD183205CE}" destId="{58DBFD97-D111-436C-863D-820C1C9CED03}" srcOrd="8" destOrd="0" presId="urn:microsoft.com/office/officeart/2005/8/layout/vList2"/>
    <dgm:cxn modelId="{E752AFF8-E778-4DA3-955A-BFABD2FAA27B}" type="presParOf" srcId="{C1AD192A-3A9C-4955-AFD5-0DBD183205CE}" destId="{B88D370B-3224-43E3-9C18-AD0EE9142A8A}" srcOrd="9" destOrd="0" presId="urn:microsoft.com/office/officeart/2005/8/layout/vList2"/>
    <dgm:cxn modelId="{940EE367-239F-40F3-B813-23321AAD09E4}" type="presParOf" srcId="{C1AD192A-3A9C-4955-AFD5-0DBD183205CE}" destId="{639199CE-9ADF-4758-A1F4-EB3205B403A3}" srcOrd="10" destOrd="0" presId="urn:microsoft.com/office/officeart/2005/8/layout/vList2"/>
    <dgm:cxn modelId="{15E3B7EA-9CCF-4C47-A5B7-6E74EBFD0E18}" type="presParOf" srcId="{C1AD192A-3A9C-4955-AFD5-0DBD183205CE}" destId="{A9D65617-CAC7-4C00-8756-EA9E4502A8A0}" srcOrd="11" destOrd="0" presId="urn:microsoft.com/office/officeart/2005/8/layout/vList2"/>
    <dgm:cxn modelId="{48F0EF76-9AE7-4335-81BB-549F28912D64}" type="presParOf" srcId="{C1AD192A-3A9C-4955-AFD5-0DBD183205CE}" destId="{2A9E816A-1233-448B-8DCB-D5ED33EE655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6BC769F-891D-4E54-9E74-2D10DAFB25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3CBFEA-DA13-4D3B-A942-14E446FA22C1}">
      <dgm:prSet phldrT="[Text]"/>
      <dgm:spPr/>
      <dgm:t>
        <a:bodyPr/>
        <a:lstStyle/>
        <a:p>
          <a:r>
            <a:rPr lang="en-US" dirty="0" err="1" smtClean="0"/>
            <a:t>Tempat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sasaran</a:t>
          </a:r>
          <a:endParaRPr lang="en-US" dirty="0"/>
        </a:p>
      </dgm:t>
    </dgm:pt>
    <dgm:pt modelId="{B76F2665-AFBE-40BA-8D81-69099E972D10}" type="parTrans" cxnId="{3F5ECF54-A3C7-498C-963B-9FBEA8D3F9E5}">
      <dgm:prSet/>
      <dgm:spPr/>
      <dgm:t>
        <a:bodyPr/>
        <a:lstStyle/>
        <a:p>
          <a:endParaRPr lang="en-US"/>
        </a:p>
      </dgm:t>
    </dgm:pt>
    <dgm:pt modelId="{7C2FD4C6-129F-4B11-81BD-516431212C94}" type="sibTrans" cxnId="{3F5ECF54-A3C7-498C-963B-9FBEA8D3F9E5}">
      <dgm:prSet/>
      <dgm:spPr/>
      <dgm:t>
        <a:bodyPr/>
        <a:lstStyle/>
        <a:p>
          <a:endParaRPr lang="en-US"/>
        </a:p>
      </dgm:t>
    </dgm:pt>
    <dgm:pt modelId="{B84F5F1C-565A-46BE-ACE2-0436857A19CF}">
      <dgm:prSet phldrT="[Text]"/>
      <dgm:spPr/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daerah</a:t>
          </a:r>
          <a:r>
            <a:rPr lang="en-US" dirty="0" smtClean="0"/>
            <a:t> yang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ditanggulangi</a:t>
          </a:r>
          <a:endParaRPr lang="en-US" dirty="0"/>
        </a:p>
      </dgm:t>
    </dgm:pt>
    <dgm:pt modelId="{44E7E3B5-6A2B-4437-B67D-43E4F30D7854}" type="parTrans" cxnId="{8369A5C1-7959-4F8D-A222-65379CADAF1B}">
      <dgm:prSet/>
      <dgm:spPr/>
      <dgm:t>
        <a:bodyPr/>
        <a:lstStyle/>
        <a:p>
          <a:endParaRPr lang="en-US"/>
        </a:p>
      </dgm:t>
    </dgm:pt>
    <dgm:pt modelId="{BD8E0FC2-9A34-47F2-82A0-8BFDFD88F155}" type="sibTrans" cxnId="{8369A5C1-7959-4F8D-A222-65379CADAF1B}">
      <dgm:prSet/>
      <dgm:spPr/>
      <dgm:t>
        <a:bodyPr/>
        <a:lstStyle/>
        <a:p>
          <a:endParaRPr lang="en-US"/>
        </a:p>
      </dgm:t>
    </dgm:pt>
    <dgm:pt modelId="{43FAB1EE-DC4A-416F-BE68-ED13D0710C6A}">
      <dgm:prSet phldrT="[Text]"/>
      <dgm:spPr/>
      <dgm:t>
        <a:bodyPr/>
        <a:lstStyle/>
        <a:p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penduduk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penduduk</a:t>
          </a:r>
          <a:r>
            <a:rPr lang="en-US" dirty="0" smtClean="0"/>
            <a:t> </a:t>
          </a:r>
          <a:r>
            <a:rPr lang="en-US" dirty="0" err="1" smtClean="0"/>
            <a:t>terancam</a:t>
          </a:r>
          <a:r>
            <a:rPr lang="en-US" dirty="0" smtClean="0"/>
            <a:t>/</a:t>
          </a:r>
          <a:r>
            <a:rPr lang="en-US" dirty="0" err="1" smtClean="0"/>
            <a:t>rumah</a:t>
          </a:r>
          <a:r>
            <a:rPr lang="en-US" dirty="0" smtClean="0"/>
            <a:t> </a:t>
          </a:r>
          <a:r>
            <a:rPr lang="en-US" dirty="0" err="1" smtClean="0"/>
            <a:t>dicakup</a:t>
          </a:r>
          <a:r>
            <a:rPr lang="en-US" dirty="0" smtClean="0"/>
            <a:t> </a:t>
          </a:r>
          <a:r>
            <a:rPr lang="en-US" dirty="0" err="1" smtClean="0"/>
            <a:t>penanggulangan</a:t>
          </a:r>
          <a:r>
            <a:rPr lang="en-US" dirty="0" smtClean="0"/>
            <a:t> </a:t>
          </a:r>
          <a:r>
            <a:rPr lang="en-US" dirty="0" err="1" smtClean="0"/>
            <a:t>terutama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 high risk</a:t>
          </a:r>
          <a:endParaRPr lang="en-US" dirty="0"/>
        </a:p>
      </dgm:t>
    </dgm:pt>
    <dgm:pt modelId="{4ABC5C2B-BF9C-413E-A34C-7865592FFBFE}" type="parTrans" cxnId="{08A0F7EE-F8BC-4A6E-A851-76E5077D65E2}">
      <dgm:prSet/>
      <dgm:spPr/>
    </dgm:pt>
    <dgm:pt modelId="{6DFD4423-BFD1-45A0-8F5A-F40062E1BCEB}" type="sibTrans" cxnId="{08A0F7EE-F8BC-4A6E-A851-76E5077D65E2}">
      <dgm:prSet/>
      <dgm:spPr/>
    </dgm:pt>
    <dgm:pt modelId="{571E799E-FE6B-495A-A54E-EEC5FE1AB73E}" type="pres">
      <dgm:prSet presAssocID="{C6BC769F-891D-4E54-9E74-2D10DAFB25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E508095-12E6-443F-8878-E7594DF35454}" type="pres">
      <dgm:prSet presAssocID="{6E3CBFEA-DA13-4D3B-A942-14E446FA22C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DC99F1-888F-4AE2-B135-518B4F6F713B}" type="pres">
      <dgm:prSet presAssocID="{6E3CBFEA-DA13-4D3B-A942-14E446FA22C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A0F7EE-F8BC-4A6E-A851-76E5077D65E2}" srcId="{6E3CBFEA-DA13-4D3B-A942-14E446FA22C1}" destId="{43FAB1EE-DC4A-416F-BE68-ED13D0710C6A}" srcOrd="1" destOrd="0" parTransId="{4ABC5C2B-BF9C-413E-A34C-7865592FFBFE}" sibTransId="{6DFD4423-BFD1-45A0-8F5A-F40062E1BCEB}"/>
    <dgm:cxn modelId="{3F5ECF54-A3C7-498C-963B-9FBEA8D3F9E5}" srcId="{C6BC769F-891D-4E54-9E74-2D10DAFB2598}" destId="{6E3CBFEA-DA13-4D3B-A942-14E446FA22C1}" srcOrd="0" destOrd="0" parTransId="{B76F2665-AFBE-40BA-8D81-69099E972D10}" sibTransId="{7C2FD4C6-129F-4B11-81BD-516431212C94}"/>
    <dgm:cxn modelId="{0897D605-2AFA-4A7F-8F20-094F1A7EF904}" type="presOf" srcId="{6E3CBFEA-DA13-4D3B-A942-14E446FA22C1}" destId="{5E508095-12E6-443F-8878-E7594DF35454}" srcOrd="0" destOrd="0" presId="urn:microsoft.com/office/officeart/2005/8/layout/vList2"/>
    <dgm:cxn modelId="{8369A5C1-7959-4F8D-A222-65379CADAF1B}" srcId="{6E3CBFEA-DA13-4D3B-A942-14E446FA22C1}" destId="{B84F5F1C-565A-46BE-ACE2-0436857A19CF}" srcOrd="0" destOrd="0" parTransId="{44E7E3B5-6A2B-4437-B67D-43E4F30D7854}" sibTransId="{BD8E0FC2-9A34-47F2-82A0-8BFDFD88F155}"/>
    <dgm:cxn modelId="{4ED4E802-0708-4B72-B96F-57C3E56F2D00}" type="presOf" srcId="{B84F5F1C-565A-46BE-ACE2-0436857A19CF}" destId="{64DC99F1-888F-4AE2-B135-518B4F6F713B}" srcOrd="0" destOrd="0" presId="urn:microsoft.com/office/officeart/2005/8/layout/vList2"/>
    <dgm:cxn modelId="{73992C0A-6896-4853-8B5C-2FA09D17DF52}" type="presOf" srcId="{C6BC769F-891D-4E54-9E74-2D10DAFB2598}" destId="{571E799E-FE6B-495A-A54E-EEC5FE1AB73E}" srcOrd="0" destOrd="0" presId="urn:microsoft.com/office/officeart/2005/8/layout/vList2"/>
    <dgm:cxn modelId="{6DB4D333-123E-414A-930B-AADCB36A6895}" type="presOf" srcId="{43FAB1EE-DC4A-416F-BE68-ED13D0710C6A}" destId="{64DC99F1-888F-4AE2-B135-518B4F6F713B}" srcOrd="0" destOrd="1" presId="urn:microsoft.com/office/officeart/2005/8/layout/vList2"/>
    <dgm:cxn modelId="{D292C9EF-07E0-4005-B745-4BA59E58F55E}" type="presParOf" srcId="{571E799E-FE6B-495A-A54E-EEC5FE1AB73E}" destId="{5E508095-12E6-443F-8878-E7594DF35454}" srcOrd="0" destOrd="0" presId="urn:microsoft.com/office/officeart/2005/8/layout/vList2"/>
    <dgm:cxn modelId="{CE0D1590-797F-40AB-B1F6-943D5A0A9E7D}" type="presParOf" srcId="{571E799E-FE6B-495A-A54E-EEC5FE1AB73E}" destId="{64DC99F1-888F-4AE2-B135-518B4F6F713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6BC769F-891D-4E54-9E74-2D10DAFB25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3CBFEA-DA13-4D3B-A942-14E446FA22C1}">
      <dgm:prSet phldrT="[Text]"/>
      <dgm:spPr/>
      <dgm:t>
        <a:bodyPr/>
        <a:lstStyle/>
        <a:p>
          <a:r>
            <a:rPr lang="en-US" dirty="0" err="1" smtClean="0"/>
            <a:t>Metode</a:t>
          </a:r>
          <a:r>
            <a:rPr lang="en-US" dirty="0" smtClean="0"/>
            <a:t> </a:t>
          </a:r>
          <a:r>
            <a:rPr lang="en-US" dirty="0" err="1" smtClean="0"/>
            <a:t>penanggulangan</a:t>
          </a:r>
          <a:endParaRPr lang="en-US" dirty="0"/>
        </a:p>
      </dgm:t>
    </dgm:pt>
    <dgm:pt modelId="{B76F2665-AFBE-40BA-8D81-69099E972D10}" type="parTrans" cxnId="{3F5ECF54-A3C7-498C-963B-9FBEA8D3F9E5}">
      <dgm:prSet/>
      <dgm:spPr/>
      <dgm:t>
        <a:bodyPr/>
        <a:lstStyle/>
        <a:p>
          <a:endParaRPr lang="en-US"/>
        </a:p>
      </dgm:t>
    </dgm:pt>
    <dgm:pt modelId="{7C2FD4C6-129F-4B11-81BD-516431212C94}" type="sibTrans" cxnId="{3F5ECF54-A3C7-498C-963B-9FBEA8D3F9E5}">
      <dgm:prSet/>
      <dgm:spPr/>
      <dgm:t>
        <a:bodyPr/>
        <a:lstStyle/>
        <a:p>
          <a:endParaRPr lang="en-US"/>
        </a:p>
      </dgm:t>
    </dgm:pt>
    <dgm:pt modelId="{B84F5F1C-565A-46BE-ACE2-0436857A19CF}">
      <dgm:prSet phldrT="[Text]"/>
      <dgm:spPr/>
      <dgm:t>
        <a:bodyPr/>
        <a:lstStyle/>
        <a:p>
          <a:r>
            <a:rPr lang="en-US" dirty="0" err="1" smtClean="0"/>
            <a:t>Bergantung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penyakit</a:t>
          </a:r>
          <a:r>
            <a:rPr lang="en-US" dirty="0" smtClean="0"/>
            <a:t> yang </a:t>
          </a:r>
          <a:r>
            <a:rPr lang="en-US" dirty="0" err="1" smtClean="0"/>
            <a:t>sedang</a:t>
          </a:r>
          <a:r>
            <a:rPr lang="en-US" dirty="0" smtClean="0"/>
            <a:t> </a:t>
          </a:r>
          <a:r>
            <a:rPr lang="en-US" dirty="0" err="1" smtClean="0"/>
            <a:t>berjangkit</a:t>
          </a:r>
          <a:endParaRPr lang="en-US" dirty="0"/>
        </a:p>
      </dgm:t>
    </dgm:pt>
    <dgm:pt modelId="{44E7E3B5-6A2B-4437-B67D-43E4F30D7854}" type="parTrans" cxnId="{8369A5C1-7959-4F8D-A222-65379CADAF1B}">
      <dgm:prSet/>
      <dgm:spPr/>
      <dgm:t>
        <a:bodyPr/>
        <a:lstStyle/>
        <a:p>
          <a:endParaRPr lang="en-US"/>
        </a:p>
      </dgm:t>
    </dgm:pt>
    <dgm:pt modelId="{BD8E0FC2-9A34-47F2-82A0-8BFDFD88F155}" type="sibTrans" cxnId="{8369A5C1-7959-4F8D-A222-65379CADAF1B}">
      <dgm:prSet/>
      <dgm:spPr/>
      <dgm:t>
        <a:bodyPr/>
        <a:lstStyle/>
        <a:p>
          <a:endParaRPr lang="en-US"/>
        </a:p>
      </dgm:t>
    </dgm:pt>
    <dgm:pt modelId="{43FAB1EE-DC4A-416F-BE68-ED13D0710C6A}">
      <dgm:prSet phldrT="[Text]"/>
      <dgm:spPr/>
      <dgm:t>
        <a:bodyPr/>
        <a:lstStyle/>
        <a:p>
          <a:r>
            <a:rPr lang="en-US" dirty="0" err="1" smtClean="0"/>
            <a:t>Pengobatan</a:t>
          </a:r>
          <a:r>
            <a:rPr lang="en-US" dirty="0" smtClean="0"/>
            <a:t>/</a:t>
          </a:r>
          <a:r>
            <a:rPr lang="en-US" dirty="0" err="1" smtClean="0"/>
            <a:t>perawatan</a:t>
          </a:r>
          <a:r>
            <a:rPr lang="en-US" dirty="0" smtClean="0"/>
            <a:t> </a:t>
          </a:r>
          <a:r>
            <a:rPr lang="en-US" dirty="0" err="1" smtClean="0"/>
            <a:t>penderita</a:t>
          </a:r>
          <a:endParaRPr lang="en-US" dirty="0"/>
        </a:p>
      </dgm:t>
    </dgm:pt>
    <dgm:pt modelId="{4ABC5C2B-BF9C-413E-A34C-7865592FFBFE}" type="parTrans" cxnId="{08A0F7EE-F8BC-4A6E-A851-76E5077D65E2}">
      <dgm:prSet/>
      <dgm:spPr/>
    </dgm:pt>
    <dgm:pt modelId="{6DFD4423-BFD1-45A0-8F5A-F40062E1BCEB}" type="sibTrans" cxnId="{08A0F7EE-F8BC-4A6E-A851-76E5077D65E2}">
      <dgm:prSet/>
      <dgm:spPr/>
    </dgm:pt>
    <dgm:pt modelId="{0A88952F-3F5D-4932-B30E-AD73799819D9}">
      <dgm:prSet phldrT="[Text]"/>
      <dgm:spPr/>
      <dgm:t>
        <a:bodyPr/>
        <a:lstStyle/>
        <a:p>
          <a:r>
            <a:rPr lang="en-US" dirty="0" smtClean="0"/>
            <a:t>PE </a:t>
          </a:r>
          <a:r>
            <a:rPr lang="en-US" dirty="0" err="1" smtClean="0"/>
            <a:t>dilapangan</a:t>
          </a:r>
          <a:r>
            <a:rPr lang="en-US" dirty="0" smtClean="0"/>
            <a:t> (</a:t>
          </a:r>
          <a:r>
            <a:rPr lang="en-US" dirty="0" err="1" smtClean="0"/>
            <a:t>lanjutan</a:t>
          </a:r>
          <a:r>
            <a:rPr lang="en-US" dirty="0" smtClean="0"/>
            <a:t>)</a:t>
          </a:r>
          <a:endParaRPr lang="en-US" dirty="0"/>
        </a:p>
      </dgm:t>
    </dgm:pt>
    <dgm:pt modelId="{C0BE181A-3B83-4F41-8CEA-6D114B99586A}" type="parTrans" cxnId="{B1E25F40-8D37-4C6C-A790-CE5F71DF927F}">
      <dgm:prSet/>
      <dgm:spPr/>
    </dgm:pt>
    <dgm:pt modelId="{8750403F-B0DC-449F-9F36-C533E2C74338}" type="sibTrans" cxnId="{B1E25F40-8D37-4C6C-A790-CE5F71DF927F}">
      <dgm:prSet/>
      <dgm:spPr/>
    </dgm:pt>
    <dgm:pt modelId="{2564B720-3182-48DB-9521-C92B051258AD}">
      <dgm:prSet phldrT="[Text]"/>
      <dgm:spPr/>
      <dgm:t>
        <a:bodyPr/>
        <a:lstStyle/>
        <a:p>
          <a:r>
            <a:rPr lang="en-US" dirty="0" err="1" smtClean="0"/>
            <a:t>Pencegahan</a:t>
          </a:r>
          <a:r>
            <a:rPr lang="en-US" dirty="0" smtClean="0"/>
            <a:t> </a:t>
          </a:r>
          <a:r>
            <a:rPr lang="en-US" dirty="0" err="1" smtClean="0"/>
            <a:t>penyebaran</a:t>
          </a:r>
          <a:r>
            <a:rPr lang="en-US" dirty="0" smtClean="0"/>
            <a:t> </a:t>
          </a:r>
          <a:r>
            <a:rPr lang="en-US" dirty="0" err="1" smtClean="0"/>
            <a:t>perluasan</a:t>
          </a:r>
          <a:r>
            <a:rPr lang="en-US" dirty="0" smtClean="0"/>
            <a:t> </a:t>
          </a:r>
          <a:r>
            <a:rPr lang="en-US" dirty="0" err="1" smtClean="0"/>
            <a:t>penyakit</a:t>
          </a:r>
          <a:endParaRPr lang="en-US" dirty="0"/>
        </a:p>
      </dgm:t>
    </dgm:pt>
    <dgm:pt modelId="{73996A19-4A51-48F8-93F4-72D8595A8CF2}" type="parTrans" cxnId="{DAF1868A-2B49-42F3-956A-AC7D0523A6EC}">
      <dgm:prSet/>
      <dgm:spPr/>
    </dgm:pt>
    <dgm:pt modelId="{FFB473D9-740E-41E1-AE25-953749CFE6C4}" type="sibTrans" cxnId="{DAF1868A-2B49-42F3-956A-AC7D0523A6EC}">
      <dgm:prSet/>
      <dgm:spPr/>
    </dgm:pt>
    <dgm:pt modelId="{225F90AE-8879-49AA-A0ED-18FF72E4E4DA}">
      <dgm:prSet phldrT="[Text]"/>
      <dgm:spPr/>
      <dgm:t>
        <a:bodyPr/>
        <a:lstStyle/>
        <a:p>
          <a:r>
            <a:rPr lang="en-US" dirty="0" err="1" smtClean="0"/>
            <a:t>Pemantauan</a:t>
          </a:r>
          <a:r>
            <a:rPr lang="en-US" dirty="0" smtClean="0"/>
            <a:t> </a:t>
          </a:r>
          <a:r>
            <a:rPr lang="en-US" dirty="0" err="1" smtClean="0"/>
            <a:t>tindakan</a:t>
          </a:r>
          <a:r>
            <a:rPr lang="en-US" dirty="0" smtClean="0"/>
            <a:t> </a:t>
          </a:r>
          <a:r>
            <a:rPr lang="en-US" dirty="0" err="1" smtClean="0"/>
            <a:t>pencegahan</a:t>
          </a:r>
          <a:endParaRPr lang="en-US" dirty="0"/>
        </a:p>
      </dgm:t>
    </dgm:pt>
    <dgm:pt modelId="{0C796FDB-B322-4463-AB4D-BE9E6D2888A3}" type="parTrans" cxnId="{55E7EB7F-103E-4B95-8903-3DA6EF251763}">
      <dgm:prSet/>
      <dgm:spPr/>
    </dgm:pt>
    <dgm:pt modelId="{5ECC319E-9FDF-44A1-AF53-1E5ECBB63570}" type="sibTrans" cxnId="{55E7EB7F-103E-4B95-8903-3DA6EF251763}">
      <dgm:prSet/>
      <dgm:spPr/>
    </dgm:pt>
    <dgm:pt modelId="{86976C54-5A2F-43A8-ABDC-069933A17225}">
      <dgm:prSet phldrT="[Text]"/>
      <dgm:spPr/>
      <dgm:t>
        <a:bodyPr/>
        <a:lstStyle/>
        <a:p>
          <a:r>
            <a:rPr lang="en-US" dirty="0" err="1" smtClean="0"/>
            <a:t>Penyampaian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yang </a:t>
          </a:r>
          <a:r>
            <a:rPr lang="en-US" dirty="0" err="1" smtClean="0"/>
            <a:t>beresiko</a:t>
          </a:r>
          <a:r>
            <a:rPr lang="en-US" dirty="0" smtClean="0"/>
            <a:t> KLB </a:t>
          </a:r>
          <a:r>
            <a:rPr lang="en-US" dirty="0" err="1" smtClean="0"/>
            <a:t>akibat</a:t>
          </a:r>
          <a:r>
            <a:rPr lang="en-US" dirty="0" smtClean="0"/>
            <a:t> </a:t>
          </a:r>
          <a:r>
            <a:rPr lang="en-US" dirty="0" err="1" smtClean="0"/>
            <a:t>meluasnya</a:t>
          </a:r>
          <a:r>
            <a:rPr lang="en-US" dirty="0" smtClean="0"/>
            <a:t> KLB</a:t>
          </a:r>
          <a:endParaRPr lang="en-US" dirty="0"/>
        </a:p>
      </dgm:t>
    </dgm:pt>
    <dgm:pt modelId="{3D206946-D819-48DC-BC23-B9F332604BDB}" type="parTrans" cxnId="{7954ADA8-5831-4645-BDD7-F4FF89D24BED}">
      <dgm:prSet/>
      <dgm:spPr/>
    </dgm:pt>
    <dgm:pt modelId="{8C864044-C082-41CA-8477-F18C36A5DAA4}" type="sibTrans" cxnId="{7954ADA8-5831-4645-BDD7-F4FF89D24BED}">
      <dgm:prSet/>
      <dgm:spPr/>
    </dgm:pt>
    <dgm:pt modelId="{FEAA5E8A-26D4-48DF-8622-2C52DC5D7983}">
      <dgm:prSet phldrT="[Text]"/>
      <dgm:spPr/>
      <dgm:t>
        <a:bodyPr/>
        <a:lstStyle/>
        <a:p>
          <a:r>
            <a:rPr lang="en-US" dirty="0" err="1" smtClean="0"/>
            <a:t>Penyampaian</a:t>
          </a:r>
          <a:r>
            <a:rPr lang="en-US" dirty="0" smtClean="0"/>
            <a:t> </a:t>
          </a:r>
          <a:r>
            <a:rPr lang="en-US" dirty="0" err="1" smtClean="0"/>
            <a:t>laporan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</a:t>
          </a:r>
          <a:r>
            <a:rPr lang="en-US" dirty="0" err="1" smtClean="0"/>
            <a:t>penanggulangan</a:t>
          </a:r>
          <a:r>
            <a:rPr lang="en-US" dirty="0" smtClean="0"/>
            <a:t> </a:t>
          </a:r>
          <a:endParaRPr lang="en-US" dirty="0"/>
        </a:p>
      </dgm:t>
    </dgm:pt>
    <dgm:pt modelId="{6E14A9E4-E6C4-4835-853B-2FF328A7BD3A}" type="parTrans" cxnId="{C6A036FB-7217-4CE0-8A80-4D94DA4614D2}">
      <dgm:prSet/>
      <dgm:spPr/>
    </dgm:pt>
    <dgm:pt modelId="{85D9A758-FE6E-48A6-B721-B6B6B5EDDC45}" type="sibTrans" cxnId="{C6A036FB-7217-4CE0-8A80-4D94DA4614D2}">
      <dgm:prSet/>
      <dgm:spPr/>
    </dgm:pt>
    <dgm:pt modelId="{571E799E-FE6B-495A-A54E-EEC5FE1AB73E}" type="pres">
      <dgm:prSet presAssocID="{C6BC769F-891D-4E54-9E74-2D10DAFB25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E508095-12E6-443F-8878-E7594DF35454}" type="pres">
      <dgm:prSet presAssocID="{6E3CBFEA-DA13-4D3B-A942-14E446FA22C1}" presName="parentText" presStyleLbl="node1" presStyleIdx="0" presStyleCnt="1" custLinFactNeighborX="-1852" custLinFactNeighborY="-36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C99F1-888F-4AE2-B135-518B4F6F713B}" type="pres">
      <dgm:prSet presAssocID="{6E3CBFEA-DA13-4D3B-A942-14E446FA22C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666407-EB02-427E-A236-A2CA1887DAD6}" type="presOf" srcId="{6E3CBFEA-DA13-4D3B-A942-14E446FA22C1}" destId="{5E508095-12E6-443F-8878-E7594DF35454}" srcOrd="0" destOrd="0" presId="urn:microsoft.com/office/officeart/2005/8/layout/vList2"/>
    <dgm:cxn modelId="{08A0F7EE-F8BC-4A6E-A851-76E5077D65E2}" srcId="{6E3CBFEA-DA13-4D3B-A942-14E446FA22C1}" destId="{43FAB1EE-DC4A-416F-BE68-ED13D0710C6A}" srcOrd="1" destOrd="0" parTransId="{4ABC5C2B-BF9C-413E-A34C-7865592FFBFE}" sibTransId="{6DFD4423-BFD1-45A0-8F5A-F40062E1BCEB}"/>
    <dgm:cxn modelId="{8369A5C1-7959-4F8D-A222-65379CADAF1B}" srcId="{6E3CBFEA-DA13-4D3B-A942-14E446FA22C1}" destId="{B84F5F1C-565A-46BE-ACE2-0436857A19CF}" srcOrd="0" destOrd="0" parTransId="{44E7E3B5-6A2B-4437-B67D-43E4F30D7854}" sibTransId="{BD8E0FC2-9A34-47F2-82A0-8BFDFD88F155}"/>
    <dgm:cxn modelId="{9AEAA83F-6C1B-4AC1-B5FA-5DB3C0855E2A}" type="presOf" srcId="{86976C54-5A2F-43A8-ABDC-069933A17225}" destId="{64DC99F1-888F-4AE2-B135-518B4F6F713B}" srcOrd="0" destOrd="5" presId="urn:microsoft.com/office/officeart/2005/8/layout/vList2"/>
    <dgm:cxn modelId="{9354F0A6-2868-4099-BFE0-8EFBEEA977FE}" type="presOf" srcId="{FEAA5E8A-26D4-48DF-8622-2C52DC5D7983}" destId="{64DC99F1-888F-4AE2-B135-518B4F6F713B}" srcOrd="0" destOrd="6" presId="urn:microsoft.com/office/officeart/2005/8/layout/vList2"/>
    <dgm:cxn modelId="{F8C12ACB-D699-4740-9777-813B824F793C}" type="presOf" srcId="{0A88952F-3F5D-4932-B30E-AD73799819D9}" destId="{64DC99F1-888F-4AE2-B135-518B4F6F713B}" srcOrd="0" destOrd="2" presId="urn:microsoft.com/office/officeart/2005/8/layout/vList2"/>
    <dgm:cxn modelId="{E01CD7CA-8DFC-4E77-9C45-98888DA77F3D}" type="presOf" srcId="{43FAB1EE-DC4A-416F-BE68-ED13D0710C6A}" destId="{64DC99F1-888F-4AE2-B135-518B4F6F713B}" srcOrd="0" destOrd="1" presId="urn:microsoft.com/office/officeart/2005/8/layout/vList2"/>
    <dgm:cxn modelId="{88595E99-ACFC-448E-B277-E13B84563854}" type="presOf" srcId="{B84F5F1C-565A-46BE-ACE2-0436857A19CF}" destId="{64DC99F1-888F-4AE2-B135-518B4F6F713B}" srcOrd="0" destOrd="0" presId="urn:microsoft.com/office/officeart/2005/8/layout/vList2"/>
    <dgm:cxn modelId="{55E7EB7F-103E-4B95-8903-3DA6EF251763}" srcId="{6E3CBFEA-DA13-4D3B-A942-14E446FA22C1}" destId="{225F90AE-8879-49AA-A0ED-18FF72E4E4DA}" srcOrd="4" destOrd="0" parTransId="{0C796FDB-B322-4463-AB4D-BE9E6D2888A3}" sibTransId="{5ECC319E-9FDF-44A1-AF53-1E5ECBB63570}"/>
    <dgm:cxn modelId="{3F5ECF54-A3C7-498C-963B-9FBEA8D3F9E5}" srcId="{C6BC769F-891D-4E54-9E74-2D10DAFB2598}" destId="{6E3CBFEA-DA13-4D3B-A942-14E446FA22C1}" srcOrd="0" destOrd="0" parTransId="{B76F2665-AFBE-40BA-8D81-69099E972D10}" sibTransId="{7C2FD4C6-129F-4B11-81BD-516431212C94}"/>
    <dgm:cxn modelId="{1CC4E092-0971-4A7D-81BB-E3934BC726C1}" type="presOf" srcId="{225F90AE-8879-49AA-A0ED-18FF72E4E4DA}" destId="{64DC99F1-888F-4AE2-B135-518B4F6F713B}" srcOrd="0" destOrd="4" presId="urn:microsoft.com/office/officeart/2005/8/layout/vList2"/>
    <dgm:cxn modelId="{125D963A-1747-4664-AD49-2E8C3DCECEAF}" type="presOf" srcId="{C6BC769F-891D-4E54-9E74-2D10DAFB2598}" destId="{571E799E-FE6B-495A-A54E-EEC5FE1AB73E}" srcOrd="0" destOrd="0" presId="urn:microsoft.com/office/officeart/2005/8/layout/vList2"/>
    <dgm:cxn modelId="{B1E25F40-8D37-4C6C-A790-CE5F71DF927F}" srcId="{6E3CBFEA-DA13-4D3B-A942-14E446FA22C1}" destId="{0A88952F-3F5D-4932-B30E-AD73799819D9}" srcOrd="2" destOrd="0" parTransId="{C0BE181A-3B83-4F41-8CEA-6D114B99586A}" sibTransId="{8750403F-B0DC-449F-9F36-C533E2C74338}"/>
    <dgm:cxn modelId="{DAF1868A-2B49-42F3-956A-AC7D0523A6EC}" srcId="{6E3CBFEA-DA13-4D3B-A942-14E446FA22C1}" destId="{2564B720-3182-48DB-9521-C92B051258AD}" srcOrd="3" destOrd="0" parTransId="{73996A19-4A51-48F8-93F4-72D8595A8CF2}" sibTransId="{FFB473D9-740E-41E1-AE25-953749CFE6C4}"/>
    <dgm:cxn modelId="{846240B6-CF61-4044-A8D5-3A69684C795A}" type="presOf" srcId="{2564B720-3182-48DB-9521-C92B051258AD}" destId="{64DC99F1-888F-4AE2-B135-518B4F6F713B}" srcOrd="0" destOrd="3" presId="urn:microsoft.com/office/officeart/2005/8/layout/vList2"/>
    <dgm:cxn modelId="{C6A036FB-7217-4CE0-8A80-4D94DA4614D2}" srcId="{6E3CBFEA-DA13-4D3B-A942-14E446FA22C1}" destId="{FEAA5E8A-26D4-48DF-8622-2C52DC5D7983}" srcOrd="6" destOrd="0" parTransId="{6E14A9E4-E6C4-4835-853B-2FF328A7BD3A}" sibTransId="{85D9A758-FE6E-48A6-B721-B6B6B5EDDC45}"/>
    <dgm:cxn modelId="{7954ADA8-5831-4645-BDD7-F4FF89D24BED}" srcId="{6E3CBFEA-DA13-4D3B-A942-14E446FA22C1}" destId="{86976C54-5A2F-43A8-ABDC-069933A17225}" srcOrd="5" destOrd="0" parTransId="{3D206946-D819-48DC-BC23-B9F332604BDB}" sibTransId="{8C864044-C082-41CA-8477-F18C36A5DAA4}"/>
    <dgm:cxn modelId="{AC9121A3-F220-4607-A8E5-343A16F33778}" type="presParOf" srcId="{571E799E-FE6B-495A-A54E-EEC5FE1AB73E}" destId="{5E508095-12E6-443F-8878-E7594DF35454}" srcOrd="0" destOrd="0" presId="urn:microsoft.com/office/officeart/2005/8/layout/vList2"/>
    <dgm:cxn modelId="{BC9BB930-A53E-4458-9EE9-FEA379214019}" type="presParOf" srcId="{571E799E-FE6B-495A-A54E-EEC5FE1AB73E}" destId="{64DC99F1-888F-4AE2-B135-518B4F6F713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6BC769F-891D-4E54-9E74-2D10DAFB25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3CBFEA-DA13-4D3B-A942-14E446FA22C1}">
      <dgm:prSet phldrT="[Text]"/>
      <dgm:spPr/>
      <dgm:t>
        <a:bodyPr/>
        <a:lstStyle/>
        <a:p>
          <a:r>
            <a:rPr lang="en-US" dirty="0" err="1" smtClean="0"/>
            <a:t>Metode</a:t>
          </a:r>
          <a:r>
            <a:rPr lang="en-US" dirty="0" smtClean="0"/>
            <a:t> </a:t>
          </a:r>
          <a:r>
            <a:rPr lang="en-US" dirty="0" err="1" smtClean="0"/>
            <a:t>penanggulangan</a:t>
          </a:r>
          <a:endParaRPr lang="en-US" dirty="0"/>
        </a:p>
      </dgm:t>
    </dgm:pt>
    <dgm:pt modelId="{B76F2665-AFBE-40BA-8D81-69099E972D10}" type="parTrans" cxnId="{3F5ECF54-A3C7-498C-963B-9FBEA8D3F9E5}">
      <dgm:prSet/>
      <dgm:spPr/>
      <dgm:t>
        <a:bodyPr/>
        <a:lstStyle/>
        <a:p>
          <a:endParaRPr lang="en-US"/>
        </a:p>
      </dgm:t>
    </dgm:pt>
    <dgm:pt modelId="{7C2FD4C6-129F-4B11-81BD-516431212C94}" type="sibTrans" cxnId="{3F5ECF54-A3C7-498C-963B-9FBEA8D3F9E5}">
      <dgm:prSet/>
      <dgm:spPr/>
      <dgm:t>
        <a:bodyPr/>
        <a:lstStyle/>
        <a:p>
          <a:endParaRPr lang="en-US"/>
        </a:p>
      </dgm:t>
    </dgm:pt>
    <dgm:pt modelId="{B84F5F1C-565A-46BE-ACE2-0436857A19CF}">
      <dgm:prSet phldrT="[Text]"/>
      <dgm:spPr/>
      <dgm:t>
        <a:bodyPr/>
        <a:lstStyle/>
        <a:p>
          <a:r>
            <a:rPr lang="en-US" dirty="0" smtClean="0"/>
            <a:t>Tim </a:t>
          </a:r>
          <a:r>
            <a:rPr lang="en-US" dirty="0" err="1" smtClean="0"/>
            <a:t>penanggulangan</a:t>
          </a:r>
          <a:r>
            <a:rPr lang="en-US" dirty="0" smtClean="0"/>
            <a:t> KLB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tim</a:t>
          </a:r>
          <a:r>
            <a:rPr lang="en-US" dirty="0" smtClean="0"/>
            <a:t> </a:t>
          </a:r>
          <a:r>
            <a:rPr lang="en-US" dirty="0" err="1" smtClean="0"/>
            <a:t>fungsional</a:t>
          </a:r>
          <a:r>
            <a:rPr lang="en-US" dirty="0" smtClean="0"/>
            <a:t> </a:t>
          </a:r>
          <a:r>
            <a:rPr lang="en-US" dirty="0" err="1" smtClean="0"/>
            <a:t>lintas</a:t>
          </a:r>
          <a:r>
            <a:rPr lang="en-US" dirty="0" smtClean="0"/>
            <a:t> program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lintas</a:t>
          </a:r>
          <a:r>
            <a:rPr lang="en-US" dirty="0" smtClean="0"/>
            <a:t> </a:t>
          </a:r>
          <a:r>
            <a:rPr lang="en-US" dirty="0" err="1" smtClean="0"/>
            <a:t>sektor</a:t>
          </a:r>
          <a:r>
            <a:rPr lang="en-US" dirty="0" smtClean="0"/>
            <a:t> yang </a:t>
          </a:r>
          <a:r>
            <a:rPr lang="en-US" dirty="0" err="1" smtClean="0"/>
            <a:t>selajutnya</a:t>
          </a:r>
          <a:r>
            <a:rPr lang="en-US" dirty="0" smtClean="0"/>
            <a:t> </a:t>
          </a:r>
          <a:r>
            <a:rPr lang="en-US" dirty="0" err="1" smtClean="0"/>
            <a:t>disebut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tim</a:t>
          </a:r>
          <a:r>
            <a:rPr lang="en-US" dirty="0" smtClean="0"/>
            <a:t> </a:t>
          </a:r>
          <a:r>
            <a:rPr lang="en-US" dirty="0" err="1" smtClean="0"/>
            <a:t>gerak</a:t>
          </a:r>
          <a:r>
            <a:rPr lang="en-US" dirty="0" smtClean="0"/>
            <a:t> </a:t>
          </a:r>
          <a:r>
            <a:rPr lang="en-US" dirty="0" err="1" smtClean="0"/>
            <a:t>cepat</a:t>
          </a:r>
          <a:r>
            <a:rPr lang="en-US" dirty="0" smtClean="0"/>
            <a:t> (TGC)</a:t>
          </a:r>
          <a:endParaRPr lang="en-US" dirty="0"/>
        </a:p>
      </dgm:t>
    </dgm:pt>
    <dgm:pt modelId="{44E7E3B5-6A2B-4437-B67D-43E4F30D7854}" type="parTrans" cxnId="{8369A5C1-7959-4F8D-A222-65379CADAF1B}">
      <dgm:prSet/>
      <dgm:spPr/>
      <dgm:t>
        <a:bodyPr/>
        <a:lstStyle/>
        <a:p>
          <a:endParaRPr lang="en-US"/>
        </a:p>
      </dgm:t>
    </dgm:pt>
    <dgm:pt modelId="{BD8E0FC2-9A34-47F2-82A0-8BFDFD88F155}" type="sibTrans" cxnId="{8369A5C1-7959-4F8D-A222-65379CADAF1B}">
      <dgm:prSet/>
      <dgm:spPr/>
      <dgm:t>
        <a:bodyPr/>
        <a:lstStyle/>
        <a:p>
          <a:endParaRPr lang="en-US"/>
        </a:p>
      </dgm:t>
    </dgm:pt>
    <dgm:pt modelId="{304F2D41-BCA5-4568-94C1-1BCF8FA68D4A}">
      <dgm:prSet phldrT="[Text]"/>
      <dgm:spPr/>
      <dgm:t>
        <a:bodyPr/>
        <a:lstStyle/>
        <a:p>
          <a:r>
            <a:rPr lang="en-US" dirty="0" err="1" smtClean="0"/>
            <a:t>Sarana</a:t>
          </a:r>
          <a:r>
            <a:rPr lang="en-US" dirty="0" smtClean="0"/>
            <a:t> : </a:t>
          </a:r>
          <a:r>
            <a:rPr lang="en-US" dirty="0" err="1" smtClean="0"/>
            <a:t>tenaga</a:t>
          </a:r>
          <a:r>
            <a:rPr lang="en-US" dirty="0" smtClean="0"/>
            <a:t>, </a:t>
          </a:r>
          <a:r>
            <a:rPr lang="en-US" dirty="0" err="1" smtClean="0"/>
            <a:t>alat</a:t>
          </a:r>
          <a:r>
            <a:rPr lang="en-US" dirty="0" smtClean="0"/>
            <a:t>,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dll</a:t>
          </a:r>
          <a:endParaRPr lang="en-US" dirty="0"/>
        </a:p>
      </dgm:t>
    </dgm:pt>
    <dgm:pt modelId="{EACFA552-8019-4C0C-A11B-5BE5602AE059}" type="parTrans" cxnId="{BCF7A34C-33D1-43F5-8CEF-7402E94BBFB7}">
      <dgm:prSet/>
      <dgm:spPr/>
    </dgm:pt>
    <dgm:pt modelId="{16D48504-A196-40DA-BFEC-901D053C6EBC}" type="sibTrans" cxnId="{BCF7A34C-33D1-43F5-8CEF-7402E94BBFB7}">
      <dgm:prSet/>
      <dgm:spPr/>
    </dgm:pt>
    <dgm:pt modelId="{A6A1C016-192F-4C68-BF47-A8392E6B85F1}">
      <dgm:prSet phldrT="[Text]"/>
      <dgm:spPr/>
      <dgm:t>
        <a:bodyPr/>
        <a:lstStyle/>
        <a:p>
          <a:r>
            <a:rPr lang="en-US" dirty="0" err="1" smtClean="0"/>
            <a:t>Waktu</a:t>
          </a:r>
          <a:r>
            <a:rPr lang="en-US" dirty="0" smtClean="0"/>
            <a:t> : </a:t>
          </a:r>
          <a:r>
            <a:rPr lang="en-US" dirty="0" err="1" smtClean="0"/>
            <a:t>menyusun</a:t>
          </a:r>
          <a:r>
            <a:rPr lang="en-US" dirty="0" smtClean="0"/>
            <a:t> </a:t>
          </a:r>
          <a:r>
            <a:rPr lang="en-US" dirty="0" err="1" smtClean="0"/>
            <a:t>jadwal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penanggulangan</a:t>
          </a:r>
          <a:r>
            <a:rPr lang="en-US" dirty="0" smtClean="0"/>
            <a:t> </a:t>
          </a:r>
          <a:r>
            <a:rPr lang="en-US" dirty="0" err="1" smtClean="0"/>
            <a:t>sesegera</a:t>
          </a:r>
          <a:r>
            <a:rPr lang="en-US" dirty="0" smtClean="0"/>
            <a:t> </a:t>
          </a:r>
          <a:r>
            <a:rPr lang="en-US" dirty="0" err="1" smtClean="0"/>
            <a:t>mungkin</a:t>
          </a:r>
          <a:r>
            <a:rPr lang="en-US" dirty="0" smtClean="0"/>
            <a:t> agar KLB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cepat</a:t>
          </a:r>
          <a:r>
            <a:rPr lang="en-US" dirty="0" smtClean="0"/>
            <a:t> </a:t>
          </a:r>
          <a:r>
            <a:rPr lang="en-US" dirty="0" err="1" smtClean="0"/>
            <a:t>meluas</a:t>
          </a:r>
          <a:endParaRPr lang="en-US" dirty="0"/>
        </a:p>
      </dgm:t>
    </dgm:pt>
    <dgm:pt modelId="{D2821725-2FD8-4123-A951-667C415A5B48}" type="parTrans" cxnId="{25158C83-6DB7-402C-BFBA-2D9B268BD4D7}">
      <dgm:prSet/>
      <dgm:spPr/>
    </dgm:pt>
    <dgm:pt modelId="{A8D3E391-1300-411A-B5DC-33373E619BEA}" type="sibTrans" cxnId="{25158C83-6DB7-402C-BFBA-2D9B268BD4D7}">
      <dgm:prSet/>
      <dgm:spPr/>
    </dgm:pt>
    <dgm:pt modelId="{571E799E-FE6B-495A-A54E-EEC5FE1AB73E}" type="pres">
      <dgm:prSet presAssocID="{C6BC769F-891D-4E54-9E74-2D10DAFB25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E508095-12E6-443F-8878-E7594DF35454}" type="pres">
      <dgm:prSet presAssocID="{6E3CBFEA-DA13-4D3B-A942-14E446FA22C1}" presName="parentText" presStyleLbl="node1" presStyleIdx="0" presStyleCnt="1" custLinFactNeighborX="-1852" custLinFactNeighborY="-36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C99F1-888F-4AE2-B135-518B4F6F713B}" type="pres">
      <dgm:prSet presAssocID="{6E3CBFEA-DA13-4D3B-A942-14E446FA22C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158C83-6DB7-402C-BFBA-2D9B268BD4D7}" srcId="{6E3CBFEA-DA13-4D3B-A942-14E446FA22C1}" destId="{A6A1C016-192F-4C68-BF47-A8392E6B85F1}" srcOrd="2" destOrd="0" parTransId="{D2821725-2FD8-4123-A951-667C415A5B48}" sibTransId="{A8D3E391-1300-411A-B5DC-33373E619BEA}"/>
    <dgm:cxn modelId="{3F5ECF54-A3C7-498C-963B-9FBEA8D3F9E5}" srcId="{C6BC769F-891D-4E54-9E74-2D10DAFB2598}" destId="{6E3CBFEA-DA13-4D3B-A942-14E446FA22C1}" srcOrd="0" destOrd="0" parTransId="{B76F2665-AFBE-40BA-8D81-69099E972D10}" sibTransId="{7C2FD4C6-129F-4B11-81BD-516431212C94}"/>
    <dgm:cxn modelId="{5BCA7090-05F6-497F-8989-AB34DA2E6992}" type="presOf" srcId="{A6A1C016-192F-4C68-BF47-A8392E6B85F1}" destId="{64DC99F1-888F-4AE2-B135-518B4F6F713B}" srcOrd="0" destOrd="2" presId="urn:microsoft.com/office/officeart/2005/8/layout/vList2"/>
    <dgm:cxn modelId="{81BF232D-56D6-4BF0-8414-22871C37F103}" type="presOf" srcId="{6E3CBFEA-DA13-4D3B-A942-14E446FA22C1}" destId="{5E508095-12E6-443F-8878-E7594DF35454}" srcOrd="0" destOrd="0" presId="urn:microsoft.com/office/officeart/2005/8/layout/vList2"/>
    <dgm:cxn modelId="{BCF7A34C-33D1-43F5-8CEF-7402E94BBFB7}" srcId="{6E3CBFEA-DA13-4D3B-A942-14E446FA22C1}" destId="{304F2D41-BCA5-4568-94C1-1BCF8FA68D4A}" srcOrd="1" destOrd="0" parTransId="{EACFA552-8019-4C0C-A11B-5BE5602AE059}" sibTransId="{16D48504-A196-40DA-BFEC-901D053C6EBC}"/>
    <dgm:cxn modelId="{8369A5C1-7959-4F8D-A222-65379CADAF1B}" srcId="{6E3CBFEA-DA13-4D3B-A942-14E446FA22C1}" destId="{B84F5F1C-565A-46BE-ACE2-0436857A19CF}" srcOrd="0" destOrd="0" parTransId="{44E7E3B5-6A2B-4437-B67D-43E4F30D7854}" sibTransId="{BD8E0FC2-9A34-47F2-82A0-8BFDFD88F155}"/>
    <dgm:cxn modelId="{607D82D9-026A-441F-BBA3-641C6E00D32D}" type="presOf" srcId="{C6BC769F-891D-4E54-9E74-2D10DAFB2598}" destId="{571E799E-FE6B-495A-A54E-EEC5FE1AB73E}" srcOrd="0" destOrd="0" presId="urn:microsoft.com/office/officeart/2005/8/layout/vList2"/>
    <dgm:cxn modelId="{EAC38C04-6CAA-417C-B75D-369057931E6C}" type="presOf" srcId="{B84F5F1C-565A-46BE-ACE2-0436857A19CF}" destId="{64DC99F1-888F-4AE2-B135-518B4F6F713B}" srcOrd="0" destOrd="0" presId="urn:microsoft.com/office/officeart/2005/8/layout/vList2"/>
    <dgm:cxn modelId="{AD04DE47-3377-43DC-8305-CA505399B6F6}" type="presOf" srcId="{304F2D41-BCA5-4568-94C1-1BCF8FA68D4A}" destId="{64DC99F1-888F-4AE2-B135-518B4F6F713B}" srcOrd="0" destOrd="1" presId="urn:microsoft.com/office/officeart/2005/8/layout/vList2"/>
    <dgm:cxn modelId="{098BBD0B-94B8-4B78-99E5-FB6D30F27A29}" type="presParOf" srcId="{571E799E-FE6B-495A-A54E-EEC5FE1AB73E}" destId="{5E508095-12E6-443F-8878-E7594DF35454}" srcOrd="0" destOrd="0" presId="urn:microsoft.com/office/officeart/2005/8/layout/vList2"/>
    <dgm:cxn modelId="{B9F9E54D-0AA7-43AB-B28C-6068119ED93F}" type="presParOf" srcId="{571E799E-FE6B-495A-A54E-EEC5FE1AB73E}" destId="{64DC99F1-888F-4AE2-B135-518B4F6F713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B1C082-279E-4B24-BAC1-B02F60A71799}" type="doc">
      <dgm:prSet loTypeId="urn:microsoft.com/office/officeart/2005/8/layout/vList4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5B1B4B-4CDF-489F-9F65-B030FC2F8B01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Angka</a:t>
          </a:r>
          <a:r>
            <a:rPr lang="en-US" sz="2400" dirty="0" smtClean="0">
              <a:solidFill>
                <a:schemeClr val="tx1"/>
              </a:solidFill>
            </a:rPr>
            <a:t> rata-rata </a:t>
          </a:r>
          <a:r>
            <a:rPr lang="en-US" sz="2400" dirty="0" err="1" smtClean="0">
              <a:solidFill>
                <a:schemeClr val="tx1"/>
              </a:solidFill>
            </a:rPr>
            <a:t>perbulan</a:t>
          </a:r>
          <a:r>
            <a:rPr lang="en-US" sz="2400" dirty="0" smtClean="0">
              <a:solidFill>
                <a:schemeClr val="tx1"/>
              </a:solidFill>
            </a:rPr>
            <a:t>  </a:t>
          </a:r>
          <a:r>
            <a:rPr lang="en-US" sz="2400" dirty="0" err="1" smtClean="0">
              <a:solidFill>
                <a:schemeClr val="tx1"/>
              </a:solidFill>
            </a:rPr>
            <a:t>selama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satu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tahun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menunjukkan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kenaikan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dua</a:t>
          </a:r>
          <a:r>
            <a:rPr lang="en-US" sz="2400" dirty="0" smtClean="0">
              <a:solidFill>
                <a:schemeClr val="tx1"/>
              </a:solidFill>
            </a:rPr>
            <a:t> kali </a:t>
          </a:r>
          <a:r>
            <a:rPr lang="en-US" sz="2400" dirty="0" err="1" smtClean="0">
              <a:solidFill>
                <a:schemeClr val="tx1"/>
              </a:solidFill>
            </a:rPr>
            <a:t>lipat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atau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lebih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bila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dibandingkan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dengan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angka</a:t>
          </a:r>
          <a:r>
            <a:rPr lang="en-US" sz="2400" dirty="0" smtClean="0">
              <a:solidFill>
                <a:schemeClr val="tx1"/>
              </a:solidFill>
            </a:rPr>
            <a:t> rata-rata </a:t>
          </a:r>
          <a:r>
            <a:rPr lang="en-US" sz="2400" dirty="0" err="1" smtClean="0">
              <a:solidFill>
                <a:schemeClr val="tx1"/>
              </a:solidFill>
            </a:rPr>
            <a:t>perbulan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tahun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sebelumnya</a:t>
          </a:r>
          <a:endParaRPr lang="en-US" sz="2400" dirty="0">
            <a:solidFill>
              <a:schemeClr val="tx1"/>
            </a:solidFill>
          </a:endParaRPr>
        </a:p>
      </dgm:t>
    </dgm:pt>
    <dgm:pt modelId="{7462BCF4-8458-4E80-8DA6-64A3B395481C}" type="parTrans" cxnId="{6AB19AE0-985B-4C0B-93E7-46B51DA1DDA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5741D33-B6F9-46B1-B7B1-C28E3F59E315}" type="sibTrans" cxnId="{6AB19AE0-985B-4C0B-93E7-46B51DA1DDA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5569D75-AC10-4253-A841-71EDDF8499C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CFR </a:t>
          </a:r>
          <a:r>
            <a:rPr lang="en-US" sz="2400" dirty="0" err="1" smtClean="0">
              <a:solidFill>
                <a:schemeClr val="tx1"/>
              </a:solidFill>
            </a:rPr>
            <a:t>suatu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penyakit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tertentu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menunjukkan</a:t>
          </a:r>
          <a:r>
            <a:rPr lang="en-US" sz="2400" dirty="0" smtClean="0">
              <a:solidFill>
                <a:schemeClr val="tx1"/>
              </a:solidFill>
            </a:rPr>
            <a:t> 50% </a:t>
          </a:r>
          <a:r>
            <a:rPr lang="en-US" sz="2400" dirty="0" err="1" smtClean="0">
              <a:solidFill>
                <a:schemeClr val="tx1"/>
              </a:solidFill>
            </a:rPr>
            <a:t>atau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lebih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dibandingkan</a:t>
          </a:r>
          <a:r>
            <a:rPr lang="en-US" sz="2400" dirty="0" smtClean="0">
              <a:solidFill>
                <a:schemeClr val="tx1"/>
              </a:solidFill>
            </a:rPr>
            <a:t> CFR </a:t>
          </a:r>
          <a:r>
            <a:rPr lang="en-US" sz="2400" dirty="0" err="1" smtClean="0">
              <a:solidFill>
                <a:schemeClr val="tx1"/>
              </a:solidFill>
            </a:rPr>
            <a:t>periode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sebelumnya</a:t>
          </a:r>
          <a:endParaRPr lang="en-US" sz="2400" dirty="0">
            <a:solidFill>
              <a:schemeClr val="tx1"/>
            </a:solidFill>
          </a:endParaRPr>
        </a:p>
      </dgm:t>
    </dgm:pt>
    <dgm:pt modelId="{11163CF4-EA20-498E-9A22-94CB8C5A9833}" type="parTrans" cxnId="{B00E21A3-0A4D-4EDB-96DD-F4ED7DEB90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A4AD3F-F8A1-4681-AAE0-EF48505DA3F8}" type="sibTrans" cxnId="{B00E21A3-0A4D-4EDB-96DD-F4ED7DEB90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88DFB8-78BA-4012-AA15-9AA7B06E99EA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Proportial</a:t>
          </a:r>
          <a:r>
            <a:rPr lang="en-US" sz="2400" dirty="0" smtClean="0">
              <a:solidFill>
                <a:schemeClr val="tx1"/>
              </a:solidFill>
            </a:rPr>
            <a:t> rate </a:t>
          </a:r>
          <a:r>
            <a:rPr lang="en-US" sz="2400" dirty="0" err="1" smtClean="0">
              <a:solidFill>
                <a:schemeClr val="tx1"/>
              </a:solidFill>
            </a:rPr>
            <a:t>penderita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baru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dari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suatu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periode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tertentu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menujukkan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kenaikan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dua</a:t>
          </a:r>
          <a:r>
            <a:rPr lang="en-US" sz="2400" dirty="0" smtClean="0">
              <a:solidFill>
                <a:schemeClr val="tx1"/>
              </a:solidFill>
            </a:rPr>
            <a:t> kali </a:t>
          </a:r>
          <a:r>
            <a:rPr lang="en-US" sz="2400" dirty="0" err="1" smtClean="0">
              <a:solidFill>
                <a:schemeClr val="tx1"/>
              </a:solidFill>
            </a:rPr>
            <a:t>atau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lebih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dibandingkan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periode</a:t>
          </a:r>
          <a:r>
            <a:rPr lang="en-US" sz="2400" dirty="0" smtClean="0">
              <a:solidFill>
                <a:schemeClr val="tx1"/>
              </a:solidFill>
            </a:rPr>
            <a:t> yang </a:t>
          </a:r>
          <a:r>
            <a:rPr lang="en-US" sz="2400" dirty="0" err="1" smtClean="0">
              <a:solidFill>
                <a:schemeClr val="tx1"/>
              </a:solidFill>
            </a:rPr>
            <a:t>sama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tahun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sebelumnya</a:t>
          </a:r>
          <a:endParaRPr lang="en-US" sz="2400" dirty="0">
            <a:solidFill>
              <a:schemeClr val="tx1"/>
            </a:solidFill>
          </a:endParaRPr>
        </a:p>
      </dgm:t>
    </dgm:pt>
    <dgm:pt modelId="{C707B120-FC6B-420B-9F08-2FF6316C05C4}" type="parTrans" cxnId="{D9744219-304C-4DDC-B4F1-6059079A41E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A8FBBD-B0D7-4BC8-AF66-0D0677C4739F}" type="sibTrans" cxnId="{D9744219-304C-4DDC-B4F1-6059079A41E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D89855-3F2A-4C2D-9DA8-9A39C0320B8D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kholera</a:t>
          </a:r>
          <a:r>
            <a:rPr lang="en-US" sz="2400" dirty="0" smtClean="0">
              <a:solidFill>
                <a:schemeClr val="tx1"/>
              </a:solidFill>
            </a:rPr>
            <a:t>, DHF/DSS, SARS, AI, tetanus </a:t>
          </a:r>
          <a:r>
            <a:rPr lang="en-US" sz="2400" dirty="0" err="1" smtClean="0">
              <a:solidFill>
                <a:schemeClr val="tx1"/>
              </a:solidFill>
            </a:rPr>
            <a:t>neonatorum</a:t>
          </a:r>
          <a:r>
            <a:rPr lang="en-US" sz="2400" dirty="0" smtClean="0">
              <a:solidFill>
                <a:schemeClr val="tx1"/>
              </a:solidFill>
            </a:rPr>
            <a:t> : </a:t>
          </a:r>
          <a:r>
            <a:rPr lang="en-US" sz="2400" dirty="0" err="1" smtClean="0">
              <a:solidFill>
                <a:schemeClr val="tx1"/>
              </a:solidFill>
            </a:rPr>
            <a:t>setiap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peningkatan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kasus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dari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periode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sebelumnya</a:t>
          </a:r>
          <a:r>
            <a:rPr lang="en-US" sz="2400" dirty="0" smtClean="0">
              <a:solidFill>
                <a:schemeClr val="tx1"/>
              </a:solidFill>
            </a:rPr>
            <a:t> (</a:t>
          </a:r>
          <a:r>
            <a:rPr lang="en-US" sz="2400" dirty="0" err="1" smtClean="0">
              <a:solidFill>
                <a:schemeClr val="tx1"/>
              </a:solidFill>
            </a:rPr>
            <a:t>daerah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endemis</a:t>
          </a:r>
          <a:r>
            <a:rPr lang="en-US" sz="2400" dirty="0" smtClean="0">
              <a:solidFill>
                <a:schemeClr val="tx1"/>
              </a:solidFill>
            </a:rPr>
            <a:t>) </a:t>
          </a:r>
          <a:r>
            <a:rPr lang="en-US" sz="2400" dirty="0" err="1" smtClean="0">
              <a:solidFill>
                <a:schemeClr val="tx1"/>
              </a:solidFill>
            </a:rPr>
            <a:t>dan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terdapat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satu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atau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lebih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penderita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baru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dimana</a:t>
          </a:r>
          <a:r>
            <a:rPr lang="en-US" sz="2400" dirty="0" smtClean="0">
              <a:solidFill>
                <a:schemeClr val="tx1"/>
              </a:solidFill>
            </a:rPr>
            <a:t> 4 </a:t>
          </a:r>
          <a:r>
            <a:rPr lang="en-US" sz="2400" dirty="0" err="1" smtClean="0">
              <a:solidFill>
                <a:schemeClr val="tx1"/>
              </a:solidFill>
            </a:rPr>
            <a:t>minggu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sebelumnya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dinyatakan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bebas</a:t>
          </a:r>
          <a:endParaRPr lang="en-US" sz="2400" dirty="0">
            <a:solidFill>
              <a:schemeClr val="tx1"/>
            </a:solidFill>
          </a:endParaRPr>
        </a:p>
      </dgm:t>
    </dgm:pt>
    <dgm:pt modelId="{434E50B4-592F-43EA-91B6-3831A3B5B790}" type="parTrans" cxnId="{D23C6A1B-3BFD-4947-902C-861C7E6985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B169747-F4A2-473E-B6B7-5CCFA275BA05}" type="sibTrans" cxnId="{D23C6A1B-3BFD-4947-902C-861C7E6985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A3FB954-773C-451A-A51D-B218CA1384D3}" type="pres">
      <dgm:prSet presAssocID="{DFB1C082-279E-4B24-BAC1-B02F60A7179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553F3B-773C-4D0D-88C5-C0B959B3CAFA}" type="pres">
      <dgm:prSet presAssocID="{CC5B1B4B-4CDF-489F-9F65-B030FC2F8B01}" presName="comp" presStyleCnt="0"/>
      <dgm:spPr/>
      <dgm:t>
        <a:bodyPr/>
        <a:lstStyle/>
        <a:p>
          <a:endParaRPr lang="en-US"/>
        </a:p>
      </dgm:t>
    </dgm:pt>
    <dgm:pt modelId="{5AB5124B-22F8-46D0-BDA7-93BF9945F869}" type="pres">
      <dgm:prSet presAssocID="{CC5B1B4B-4CDF-489F-9F65-B030FC2F8B01}" presName="box" presStyleLbl="node1" presStyleIdx="0" presStyleCnt="4"/>
      <dgm:spPr/>
      <dgm:t>
        <a:bodyPr/>
        <a:lstStyle/>
        <a:p>
          <a:endParaRPr lang="en-US"/>
        </a:p>
      </dgm:t>
    </dgm:pt>
    <dgm:pt modelId="{87A351DB-BEB2-4AB4-A524-8EFA65E63777}" type="pres">
      <dgm:prSet presAssocID="{CC5B1B4B-4CDF-489F-9F65-B030FC2F8B01}" presName="img" presStyleLbl="fgImgPlace1" presStyleIdx="0" presStyleCnt="4"/>
      <dgm:spPr/>
      <dgm:t>
        <a:bodyPr/>
        <a:lstStyle/>
        <a:p>
          <a:endParaRPr lang="en-US"/>
        </a:p>
      </dgm:t>
    </dgm:pt>
    <dgm:pt modelId="{28877044-D209-4717-9AF2-14E5A253AB13}" type="pres">
      <dgm:prSet presAssocID="{CC5B1B4B-4CDF-489F-9F65-B030FC2F8B01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D61C6-371F-424D-90C8-6660A28C08A9}" type="pres">
      <dgm:prSet presAssocID="{E5741D33-B6F9-46B1-B7B1-C28E3F59E315}" presName="spacer" presStyleCnt="0"/>
      <dgm:spPr/>
      <dgm:t>
        <a:bodyPr/>
        <a:lstStyle/>
        <a:p>
          <a:endParaRPr lang="en-US"/>
        </a:p>
      </dgm:t>
    </dgm:pt>
    <dgm:pt modelId="{D850DE00-79D9-48BD-B99E-100B19951240}" type="pres">
      <dgm:prSet presAssocID="{75569D75-AC10-4253-A841-71EDDF8499CA}" presName="comp" presStyleCnt="0"/>
      <dgm:spPr/>
      <dgm:t>
        <a:bodyPr/>
        <a:lstStyle/>
        <a:p>
          <a:endParaRPr lang="en-US"/>
        </a:p>
      </dgm:t>
    </dgm:pt>
    <dgm:pt modelId="{D74D2DD1-4080-413B-8347-7A26AF9B03CB}" type="pres">
      <dgm:prSet presAssocID="{75569D75-AC10-4253-A841-71EDDF8499CA}" presName="box" presStyleLbl="node1" presStyleIdx="1" presStyleCnt="4"/>
      <dgm:spPr/>
      <dgm:t>
        <a:bodyPr/>
        <a:lstStyle/>
        <a:p>
          <a:endParaRPr lang="en-US"/>
        </a:p>
      </dgm:t>
    </dgm:pt>
    <dgm:pt modelId="{1C3D67B3-5FB3-45CE-AB2E-DEC7B6CB89CB}" type="pres">
      <dgm:prSet presAssocID="{75569D75-AC10-4253-A841-71EDDF8499CA}" presName="img" presStyleLbl="fgImgPlace1" presStyleIdx="1" presStyleCnt="4"/>
      <dgm:spPr/>
      <dgm:t>
        <a:bodyPr/>
        <a:lstStyle/>
        <a:p>
          <a:endParaRPr lang="en-US"/>
        </a:p>
      </dgm:t>
    </dgm:pt>
    <dgm:pt modelId="{5B3F25DD-8EE2-411C-912F-160A0ACE56F9}" type="pres">
      <dgm:prSet presAssocID="{75569D75-AC10-4253-A841-71EDDF8499C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9CC69-17F3-49C6-AEBB-24012CD40D96}" type="pres">
      <dgm:prSet presAssocID="{08A4AD3F-F8A1-4681-AAE0-EF48505DA3F8}" presName="spacer" presStyleCnt="0"/>
      <dgm:spPr/>
      <dgm:t>
        <a:bodyPr/>
        <a:lstStyle/>
        <a:p>
          <a:endParaRPr lang="en-US"/>
        </a:p>
      </dgm:t>
    </dgm:pt>
    <dgm:pt modelId="{E597407B-0F23-4348-8B37-7FC060C9193A}" type="pres">
      <dgm:prSet presAssocID="{F688DFB8-78BA-4012-AA15-9AA7B06E99EA}" presName="comp" presStyleCnt="0"/>
      <dgm:spPr/>
      <dgm:t>
        <a:bodyPr/>
        <a:lstStyle/>
        <a:p>
          <a:endParaRPr lang="en-US"/>
        </a:p>
      </dgm:t>
    </dgm:pt>
    <dgm:pt modelId="{B7DAF840-0DC7-46EE-AE71-EC524DB7DE04}" type="pres">
      <dgm:prSet presAssocID="{F688DFB8-78BA-4012-AA15-9AA7B06E99EA}" presName="box" presStyleLbl="node1" presStyleIdx="2" presStyleCnt="4"/>
      <dgm:spPr/>
      <dgm:t>
        <a:bodyPr/>
        <a:lstStyle/>
        <a:p>
          <a:endParaRPr lang="en-US"/>
        </a:p>
      </dgm:t>
    </dgm:pt>
    <dgm:pt modelId="{6AD4FC4C-D2C6-4F2D-BDAD-3340C6803371}" type="pres">
      <dgm:prSet presAssocID="{F688DFB8-78BA-4012-AA15-9AA7B06E99EA}" presName="img" presStyleLbl="fgImgPlace1" presStyleIdx="2" presStyleCnt="4"/>
      <dgm:spPr/>
      <dgm:t>
        <a:bodyPr/>
        <a:lstStyle/>
        <a:p>
          <a:endParaRPr lang="en-US"/>
        </a:p>
      </dgm:t>
    </dgm:pt>
    <dgm:pt modelId="{7583CD71-3251-450E-B416-A5EDEE8D150C}" type="pres">
      <dgm:prSet presAssocID="{F688DFB8-78BA-4012-AA15-9AA7B06E99E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CFA8C-6D37-4DE9-9549-C24403FDDAF3}" type="pres">
      <dgm:prSet presAssocID="{64A8FBBD-B0D7-4BC8-AF66-0D0677C4739F}" presName="spacer" presStyleCnt="0"/>
      <dgm:spPr/>
      <dgm:t>
        <a:bodyPr/>
        <a:lstStyle/>
        <a:p>
          <a:endParaRPr lang="en-US"/>
        </a:p>
      </dgm:t>
    </dgm:pt>
    <dgm:pt modelId="{9DB5E6F8-C872-4B75-9304-772ECB2D5266}" type="pres">
      <dgm:prSet presAssocID="{53D89855-3F2A-4C2D-9DA8-9A39C0320B8D}" presName="comp" presStyleCnt="0"/>
      <dgm:spPr/>
      <dgm:t>
        <a:bodyPr/>
        <a:lstStyle/>
        <a:p>
          <a:endParaRPr lang="en-US"/>
        </a:p>
      </dgm:t>
    </dgm:pt>
    <dgm:pt modelId="{07E3D2D5-AE30-461A-AE86-E8D20EF7C85D}" type="pres">
      <dgm:prSet presAssocID="{53D89855-3F2A-4C2D-9DA8-9A39C0320B8D}" presName="box" presStyleLbl="node1" presStyleIdx="3" presStyleCnt="4"/>
      <dgm:spPr/>
      <dgm:t>
        <a:bodyPr/>
        <a:lstStyle/>
        <a:p>
          <a:endParaRPr lang="en-US"/>
        </a:p>
      </dgm:t>
    </dgm:pt>
    <dgm:pt modelId="{97E65BC3-F69A-46C0-8EBD-FFCC6151EA92}" type="pres">
      <dgm:prSet presAssocID="{53D89855-3F2A-4C2D-9DA8-9A39C0320B8D}" presName="img" presStyleLbl="fgImgPlace1" presStyleIdx="3" presStyleCnt="4"/>
      <dgm:spPr/>
      <dgm:t>
        <a:bodyPr/>
        <a:lstStyle/>
        <a:p>
          <a:endParaRPr lang="en-US"/>
        </a:p>
      </dgm:t>
    </dgm:pt>
    <dgm:pt modelId="{F3CD1C59-99C2-467D-8B7F-F44B7840E85A}" type="pres">
      <dgm:prSet presAssocID="{53D89855-3F2A-4C2D-9DA8-9A39C0320B8D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B26E49-3831-4D20-A52F-14B4055FFFCC}" type="presOf" srcId="{F688DFB8-78BA-4012-AA15-9AA7B06E99EA}" destId="{B7DAF840-0DC7-46EE-AE71-EC524DB7DE04}" srcOrd="0" destOrd="0" presId="urn:microsoft.com/office/officeart/2005/8/layout/vList4#2"/>
    <dgm:cxn modelId="{D23C6A1B-3BFD-4947-902C-861C7E6985FC}" srcId="{DFB1C082-279E-4B24-BAC1-B02F60A71799}" destId="{53D89855-3F2A-4C2D-9DA8-9A39C0320B8D}" srcOrd="3" destOrd="0" parTransId="{434E50B4-592F-43EA-91B6-3831A3B5B790}" sibTransId="{9B169747-F4A2-473E-B6B7-5CCFA275BA05}"/>
    <dgm:cxn modelId="{87B59339-E4CB-4317-9304-2179DC85FA13}" type="presOf" srcId="{CC5B1B4B-4CDF-489F-9F65-B030FC2F8B01}" destId="{28877044-D209-4717-9AF2-14E5A253AB13}" srcOrd="1" destOrd="0" presId="urn:microsoft.com/office/officeart/2005/8/layout/vList4#2"/>
    <dgm:cxn modelId="{B52C987E-E58C-4913-8D1F-5807F394B519}" type="presOf" srcId="{CC5B1B4B-4CDF-489F-9F65-B030FC2F8B01}" destId="{5AB5124B-22F8-46D0-BDA7-93BF9945F869}" srcOrd="0" destOrd="0" presId="urn:microsoft.com/office/officeart/2005/8/layout/vList4#2"/>
    <dgm:cxn modelId="{D00582C5-BE6D-4375-918E-0E973AC783FE}" type="presOf" srcId="{53D89855-3F2A-4C2D-9DA8-9A39C0320B8D}" destId="{07E3D2D5-AE30-461A-AE86-E8D20EF7C85D}" srcOrd="0" destOrd="0" presId="urn:microsoft.com/office/officeart/2005/8/layout/vList4#2"/>
    <dgm:cxn modelId="{B0E7F759-B27B-4B80-B55F-08B107D342A8}" type="presOf" srcId="{F688DFB8-78BA-4012-AA15-9AA7B06E99EA}" destId="{7583CD71-3251-450E-B416-A5EDEE8D150C}" srcOrd="1" destOrd="0" presId="urn:microsoft.com/office/officeart/2005/8/layout/vList4#2"/>
    <dgm:cxn modelId="{90D8D8DA-1E28-4C07-BCB0-39223ABEE761}" type="presOf" srcId="{75569D75-AC10-4253-A841-71EDDF8499CA}" destId="{5B3F25DD-8EE2-411C-912F-160A0ACE56F9}" srcOrd="1" destOrd="0" presId="urn:microsoft.com/office/officeart/2005/8/layout/vList4#2"/>
    <dgm:cxn modelId="{9CBFCC32-B6B3-4AD2-A157-8DDAAAF20A12}" type="presOf" srcId="{75569D75-AC10-4253-A841-71EDDF8499CA}" destId="{D74D2DD1-4080-413B-8347-7A26AF9B03CB}" srcOrd="0" destOrd="0" presId="urn:microsoft.com/office/officeart/2005/8/layout/vList4#2"/>
    <dgm:cxn modelId="{6AB19AE0-985B-4C0B-93E7-46B51DA1DDAD}" srcId="{DFB1C082-279E-4B24-BAC1-B02F60A71799}" destId="{CC5B1B4B-4CDF-489F-9F65-B030FC2F8B01}" srcOrd="0" destOrd="0" parTransId="{7462BCF4-8458-4E80-8DA6-64A3B395481C}" sibTransId="{E5741D33-B6F9-46B1-B7B1-C28E3F59E315}"/>
    <dgm:cxn modelId="{B00E21A3-0A4D-4EDB-96DD-F4ED7DEB9076}" srcId="{DFB1C082-279E-4B24-BAC1-B02F60A71799}" destId="{75569D75-AC10-4253-A841-71EDDF8499CA}" srcOrd="1" destOrd="0" parTransId="{11163CF4-EA20-498E-9A22-94CB8C5A9833}" sibTransId="{08A4AD3F-F8A1-4681-AAE0-EF48505DA3F8}"/>
    <dgm:cxn modelId="{DF067BC2-1B65-44B2-A59B-5F17FA89214F}" type="presOf" srcId="{53D89855-3F2A-4C2D-9DA8-9A39C0320B8D}" destId="{F3CD1C59-99C2-467D-8B7F-F44B7840E85A}" srcOrd="1" destOrd="0" presId="urn:microsoft.com/office/officeart/2005/8/layout/vList4#2"/>
    <dgm:cxn modelId="{D9744219-304C-4DDC-B4F1-6059079A41E0}" srcId="{DFB1C082-279E-4B24-BAC1-B02F60A71799}" destId="{F688DFB8-78BA-4012-AA15-9AA7B06E99EA}" srcOrd="2" destOrd="0" parTransId="{C707B120-FC6B-420B-9F08-2FF6316C05C4}" sibTransId="{64A8FBBD-B0D7-4BC8-AF66-0D0677C4739F}"/>
    <dgm:cxn modelId="{879738C8-A861-4001-9614-F55F09AC46E4}" type="presOf" srcId="{DFB1C082-279E-4B24-BAC1-B02F60A71799}" destId="{2A3FB954-773C-451A-A51D-B218CA1384D3}" srcOrd="0" destOrd="0" presId="urn:microsoft.com/office/officeart/2005/8/layout/vList4#2"/>
    <dgm:cxn modelId="{7AB0A8EC-6E94-49AD-9F88-595798E5866A}" type="presParOf" srcId="{2A3FB954-773C-451A-A51D-B218CA1384D3}" destId="{C9553F3B-773C-4D0D-88C5-C0B959B3CAFA}" srcOrd="0" destOrd="0" presId="urn:microsoft.com/office/officeart/2005/8/layout/vList4#2"/>
    <dgm:cxn modelId="{4BDFCE9C-DF30-45F4-B6CB-27C8DA0B8DFF}" type="presParOf" srcId="{C9553F3B-773C-4D0D-88C5-C0B959B3CAFA}" destId="{5AB5124B-22F8-46D0-BDA7-93BF9945F869}" srcOrd="0" destOrd="0" presId="urn:microsoft.com/office/officeart/2005/8/layout/vList4#2"/>
    <dgm:cxn modelId="{285AE26D-99FD-42E8-9D49-A4AB77A807B9}" type="presParOf" srcId="{C9553F3B-773C-4D0D-88C5-C0B959B3CAFA}" destId="{87A351DB-BEB2-4AB4-A524-8EFA65E63777}" srcOrd="1" destOrd="0" presId="urn:microsoft.com/office/officeart/2005/8/layout/vList4#2"/>
    <dgm:cxn modelId="{DB8ECAEA-A5F8-44A0-9FD3-13DC735480A8}" type="presParOf" srcId="{C9553F3B-773C-4D0D-88C5-C0B959B3CAFA}" destId="{28877044-D209-4717-9AF2-14E5A253AB13}" srcOrd="2" destOrd="0" presId="urn:microsoft.com/office/officeart/2005/8/layout/vList4#2"/>
    <dgm:cxn modelId="{72793982-AAC0-4374-95F6-495961E8B1D0}" type="presParOf" srcId="{2A3FB954-773C-451A-A51D-B218CA1384D3}" destId="{E2DD61C6-371F-424D-90C8-6660A28C08A9}" srcOrd="1" destOrd="0" presId="urn:microsoft.com/office/officeart/2005/8/layout/vList4#2"/>
    <dgm:cxn modelId="{51EF2657-03F9-4FC2-AAEB-70388C8C2E43}" type="presParOf" srcId="{2A3FB954-773C-451A-A51D-B218CA1384D3}" destId="{D850DE00-79D9-48BD-B99E-100B19951240}" srcOrd="2" destOrd="0" presId="urn:microsoft.com/office/officeart/2005/8/layout/vList4#2"/>
    <dgm:cxn modelId="{58179E67-278C-4AF2-9924-83B70A0942D1}" type="presParOf" srcId="{D850DE00-79D9-48BD-B99E-100B19951240}" destId="{D74D2DD1-4080-413B-8347-7A26AF9B03CB}" srcOrd="0" destOrd="0" presId="urn:microsoft.com/office/officeart/2005/8/layout/vList4#2"/>
    <dgm:cxn modelId="{28F063C2-6EFD-4F05-866C-0165A22EB876}" type="presParOf" srcId="{D850DE00-79D9-48BD-B99E-100B19951240}" destId="{1C3D67B3-5FB3-45CE-AB2E-DEC7B6CB89CB}" srcOrd="1" destOrd="0" presId="urn:microsoft.com/office/officeart/2005/8/layout/vList4#2"/>
    <dgm:cxn modelId="{8C49BAFF-E332-4497-80AA-38F777E2705E}" type="presParOf" srcId="{D850DE00-79D9-48BD-B99E-100B19951240}" destId="{5B3F25DD-8EE2-411C-912F-160A0ACE56F9}" srcOrd="2" destOrd="0" presId="urn:microsoft.com/office/officeart/2005/8/layout/vList4#2"/>
    <dgm:cxn modelId="{8DE8CF7A-364F-403C-A2F4-D8CAEE664F9F}" type="presParOf" srcId="{2A3FB954-773C-451A-A51D-B218CA1384D3}" destId="{7BF9CC69-17F3-49C6-AEBB-24012CD40D96}" srcOrd="3" destOrd="0" presId="urn:microsoft.com/office/officeart/2005/8/layout/vList4#2"/>
    <dgm:cxn modelId="{809A8B95-F02A-4784-A313-24AB844E25EB}" type="presParOf" srcId="{2A3FB954-773C-451A-A51D-B218CA1384D3}" destId="{E597407B-0F23-4348-8B37-7FC060C9193A}" srcOrd="4" destOrd="0" presId="urn:microsoft.com/office/officeart/2005/8/layout/vList4#2"/>
    <dgm:cxn modelId="{B47BC5CD-4968-4129-97C9-6192D733C129}" type="presParOf" srcId="{E597407B-0F23-4348-8B37-7FC060C9193A}" destId="{B7DAF840-0DC7-46EE-AE71-EC524DB7DE04}" srcOrd="0" destOrd="0" presId="urn:microsoft.com/office/officeart/2005/8/layout/vList4#2"/>
    <dgm:cxn modelId="{8411BBF3-0447-4CED-997E-490E6C03A6C5}" type="presParOf" srcId="{E597407B-0F23-4348-8B37-7FC060C9193A}" destId="{6AD4FC4C-D2C6-4F2D-BDAD-3340C6803371}" srcOrd="1" destOrd="0" presId="urn:microsoft.com/office/officeart/2005/8/layout/vList4#2"/>
    <dgm:cxn modelId="{5BE5A9B0-8C17-42DC-8FEB-E9BDC9D81C0F}" type="presParOf" srcId="{E597407B-0F23-4348-8B37-7FC060C9193A}" destId="{7583CD71-3251-450E-B416-A5EDEE8D150C}" srcOrd="2" destOrd="0" presId="urn:microsoft.com/office/officeart/2005/8/layout/vList4#2"/>
    <dgm:cxn modelId="{2334E871-B162-45B0-B1EF-58D9F3153DD9}" type="presParOf" srcId="{2A3FB954-773C-451A-A51D-B218CA1384D3}" destId="{53ECFA8C-6D37-4DE9-9549-C24403FDDAF3}" srcOrd="5" destOrd="0" presId="urn:microsoft.com/office/officeart/2005/8/layout/vList4#2"/>
    <dgm:cxn modelId="{9B00C8B8-8799-4F36-B2A8-500C8C664160}" type="presParOf" srcId="{2A3FB954-773C-451A-A51D-B218CA1384D3}" destId="{9DB5E6F8-C872-4B75-9304-772ECB2D5266}" srcOrd="6" destOrd="0" presId="urn:microsoft.com/office/officeart/2005/8/layout/vList4#2"/>
    <dgm:cxn modelId="{26EDC632-D218-4BE9-B8EB-CEB4EB85C9F3}" type="presParOf" srcId="{9DB5E6F8-C872-4B75-9304-772ECB2D5266}" destId="{07E3D2D5-AE30-461A-AE86-E8D20EF7C85D}" srcOrd="0" destOrd="0" presId="urn:microsoft.com/office/officeart/2005/8/layout/vList4#2"/>
    <dgm:cxn modelId="{3A1779F6-AFD6-40AD-BBBD-818F62A7D938}" type="presParOf" srcId="{9DB5E6F8-C872-4B75-9304-772ECB2D5266}" destId="{97E65BC3-F69A-46C0-8EBD-FFCC6151EA92}" srcOrd="1" destOrd="0" presId="urn:microsoft.com/office/officeart/2005/8/layout/vList4#2"/>
    <dgm:cxn modelId="{A1F03E01-DFAC-4734-9375-8814C2DA1415}" type="presParOf" srcId="{9DB5E6F8-C872-4B75-9304-772ECB2D5266}" destId="{F3CD1C59-99C2-467D-8B7F-F44B7840E85A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D71CA-6C8A-426B-84F6-4BA4B57BFA63}" type="doc">
      <dgm:prSet loTypeId="urn:microsoft.com/office/officeart/2005/8/layout/hList3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53DFD82-2534-470A-8A69-39006433795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Menurut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Penyebab</a:t>
          </a:r>
          <a:endParaRPr lang="en-US" dirty="0">
            <a:solidFill>
              <a:schemeClr val="tx1"/>
            </a:solidFill>
          </a:endParaRPr>
        </a:p>
      </dgm:t>
    </dgm:pt>
    <dgm:pt modelId="{3F1C9C39-DF5D-4C4C-9A06-FA14B0EDAA64}" type="parTrans" cxnId="{10DD2E36-129E-4DDB-A56C-F544EFA1B5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3E9622-6CB1-4ACB-BB3F-537A237CEA0D}" type="sibTrans" cxnId="{10DD2E36-129E-4DDB-A56C-F544EFA1B5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444107-169C-4BC5-A49C-9C7FAC2C963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Toxin  (</a:t>
          </a:r>
          <a:r>
            <a:rPr lang="en-US" dirty="0" err="1" smtClean="0">
              <a:solidFill>
                <a:schemeClr val="tx1"/>
              </a:solidFill>
            </a:rPr>
            <a:t>staphylococus</a:t>
          </a:r>
          <a:r>
            <a:rPr lang="en-US" dirty="0" smtClean="0">
              <a:solidFill>
                <a:schemeClr val="tx1"/>
              </a:solidFill>
            </a:rPr>
            <a:t>, clostridium)</a:t>
          </a:r>
          <a:endParaRPr lang="en-US" dirty="0">
            <a:solidFill>
              <a:schemeClr val="tx1"/>
            </a:solidFill>
          </a:endParaRPr>
        </a:p>
      </dgm:t>
    </dgm:pt>
    <dgm:pt modelId="{AEE8248B-64AE-4D84-A414-2F0B8892E1CB}" type="parTrans" cxnId="{A90338AC-7808-46FB-B34F-B47B44D6E9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AB0301-BA20-4711-9CD3-54036BF6E19C}" type="sibTrans" cxnId="{A90338AC-7808-46FB-B34F-B47B44D6E9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D1AE9E-2994-4AA5-AB48-331881051B1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Toxin </a:t>
          </a:r>
          <a:r>
            <a:rPr lang="en-US" dirty="0" err="1" smtClean="0">
              <a:solidFill>
                <a:schemeClr val="tx1"/>
              </a:solidFill>
            </a:rPr>
            <a:t>biologis</a:t>
          </a:r>
          <a:r>
            <a:rPr lang="en-US" dirty="0" smtClean="0">
              <a:solidFill>
                <a:schemeClr val="tx1"/>
              </a:solidFill>
            </a:rPr>
            <a:t> (</a:t>
          </a:r>
          <a:r>
            <a:rPr lang="en-US" dirty="0" err="1" smtClean="0">
              <a:solidFill>
                <a:schemeClr val="tx1"/>
              </a:solidFill>
            </a:rPr>
            <a:t>racun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jamur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racun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ikan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0DE634E2-33EF-4F15-B222-D97D7A20CC36}" type="parTrans" cxnId="{8DFE57D6-843A-48EF-96F0-D9A85C95E5B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810E6B-DF37-4869-BDDB-7CE8729ABB5B}" type="sibTrans" cxnId="{8DFE57D6-843A-48EF-96F0-D9A85C95E5B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F86189-2B06-465B-B6FC-9DB13EFF57C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Toxin Kimia (</a:t>
          </a:r>
          <a:r>
            <a:rPr lang="en-US" dirty="0" err="1" smtClean="0">
              <a:solidFill>
                <a:schemeClr val="tx1"/>
              </a:solidFill>
            </a:rPr>
            <a:t>logam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berat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nitrit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pestisida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933B7C47-B626-4C2E-8AC5-A03B1769FDBB}" type="parTrans" cxnId="{4FBE5C61-50D0-4C0E-A33F-6E267AE5D4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DB0A88-F58F-4804-8859-F1CB679DEC1C}" type="sibTrans" cxnId="{4FBE5C61-50D0-4C0E-A33F-6E267AE5D4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B6135D7-E237-456C-914F-6670B1FF538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Infeksi</a:t>
          </a:r>
          <a:r>
            <a:rPr lang="en-US" dirty="0" smtClean="0">
              <a:solidFill>
                <a:schemeClr val="tx1"/>
              </a:solidFill>
            </a:rPr>
            <a:t> (virus, </a:t>
          </a:r>
          <a:r>
            <a:rPr lang="en-US" dirty="0" err="1" smtClean="0">
              <a:solidFill>
                <a:schemeClr val="tx1"/>
              </a:solidFill>
            </a:rPr>
            <a:t>bakteri</a:t>
          </a:r>
          <a:r>
            <a:rPr lang="en-US" dirty="0" smtClean="0">
              <a:solidFill>
                <a:schemeClr val="tx1"/>
              </a:solidFill>
            </a:rPr>
            <a:t>, protozoa, </a:t>
          </a:r>
          <a:r>
            <a:rPr lang="en-US" dirty="0" err="1" smtClean="0">
              <a:solidFill>
                <a:schemeClr val="tx1"/>
              </a:solidFill>
            </a:rPr>
            <a:t>cacing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376A9C3D-75D3-4756-B9AB-754B9F4265C6}" type="parTrans" cxnId="{FB82236E-484B-4AFE-9AE5-0CA51B28A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138250-2A53-4267-9BDE-BD4D4B765515}" type="sibTrans" cxnId="{FB82236E-484B-4AFE-9AE5-0CA51B28A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A9A559-9452-465D-8736-72C90A9DA27A}" type="pres">
      <dgm:prSet presAssocID="{5F8D71CA-6C8A-426B-84F6-4BA4B57BFA6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5C3FED-F30F-4F95-8359-E4EDEF98F5CA}" type="pres">
      <dgm:prSet presAssocID="{E53DFD82-2534-470A-8A69-39006433795A}" presName="roof" presStyleLbl="dkBgShp" presStyleIdx="0" presStyleCnt="2"/>
      <dgm:spPr/>
      <dgm:t>
        <a:bodyPr/>
        <a:lstStyle/>
        <a:p>
          <a:endParaRPr lang="en-US"/>
        </a:p>
      </dgm:t>
    </dgm:pt>
    <dgm:pt modelId="{E2054B95-59EB-4FDF-8833-941B8908A9F8}" type="pres">
      <dgm:prSet presAssocID="{E53DFD82-2534-470A-8A69-39006433795A}" presName="pillars" presStyleCnt="0"/>
      <dgm:spPr/>
      <dgm:t>
        <a:bodyPr/>
        <a:lstStyle/>
        <a:p>
          <a:endParaRPr lang="en-US"/>
        </a:p>
      </dgm:t>
    </dgm:pt>
    <dgm:pt modelId="{25456020-66E9-41DB-B06C-0752124F8348}" type="pres">
      <dgm:prSet presAssocID="{E53DFD82-2534-470A-8A69-39006433795A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2A92E-A109-40C5-9253-ABE7AFBA337A}" type="pres">
      <dgm:prSet presAssocID="{0B6135D7-E237-456C-914F-6670B1FF5382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E6050-8900-4A08-8CEB-290F14CD92A3}" type="pres">
      <dgm:prSet presAssocID="{6CD1AE9E-2994-4AA5-AB48-331881051B15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A6CF0-8DBC-4549-A59F-5B6CC4C03636}" type="pres">
      <dgm:prSet presAssocID="{64F86189-2B06-465B-B6FC-9DB13EFF57CC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24BD7-0F5F-4FE4-9D21-6F355AE5B495}" type="pres">
      <dgm:prSet presAssocID="{E53DFD82-2534-470A-8A69-39006433795A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026CFB84-DAE0-4720-9EB4-E2AC01A70D27}" type="presOf" srcId="{A5444107-169C-4BC5-A49C-9C7FAC2C9637}" destId="{25456020-66E9-41DB-B06C-0752124F8348}" srcOrd="0" destOrd="0" presId="urn:microsoft.com/office/officeart/2005/8/layout/hList3"/>
    <dgm:cxn modelId="{76B4548D-742A-4C0D-A39F-9D24DE8D088A}" type="presOf" srcId="{64F86189-2B06-465B-B6FC-9DB13EFF57CC}" destId="{A2CA6CF0-8DBC-4549-A59F-5B6CC4C03636}" srcOrd="0" destOrd="0" presId="urn:microsoft.com/office/officeart/2005/8/layout/hList3"/>
    <dgm:cxn modelId="{A90338AC-7808-46FB-B34F-B47B44D6E99C}" srcId="{E53DFD82-2534-470A-8A69-39006433795A}" destId="{A5444107-169C-4BC5-A49C-9C7FAC2C9637}" srcOrd="0" destOrd="0" parTransId="{AEE8248B-64AE-4D84-A414-2F0B8892E1CB}" sibTransId="{14AB0301-BA20-4711-9CD3-54036BF6E19C}"/>
    <dgm:cxn modelId="{98EBB380-7088-4810-ABF2-F1E672EA013E}" type="presOf" srcId="{E53DFD82-2534-470A-8A69-39006433795A}" destId="{A15C3FED-F30F-4F95-8359-E4EDEF98F5CA}" srcOrd="0" destOrd="0" presId="urn:microsoft.com/office/officeart/2005/8/layout/hList3"/>
    <dgm:cxn modelId="{B0FBAD4B-B20D-493A-AF02-8B7E2796E936}" type="presOf" srcId="{6CD1AE9E-2994-4AA5-AB48-331881051B15}" destId="{215E6050-8900-4A08-8CEB-290F14CD92A3}" srcOrd="0" destOrd="0" presId="urn:microsoft.com/office/officeart/2005/8/layout/hList3"/>
    <dgm:cxn modelId="{8DFE57D6-843A-48EF-96F0-D9A85C95E5B4}" srcId="{E53DFD82-2534-470A-8A69-39006433795A}" destId="{6CD1AE9E-2994-4AA5-AB48-331881051B15}" srcOrd="2" destOrd="0" parTransId="{0DE634E2-33EF-4F15-B222-D97D7A20CC36}" sibTransId="{39810E6B-DF37-4869-BDDB-7CE8729ABB5B}"/>
    <dgm:cxn modelId="{FB82236E-484B-4AFE-9AE5-0CA51B28A9D5}" srcId="{E53DFD82-2534-470A-8A69-39006433795A}" destId="{0B6135D7-E237-456C-914F-6670B1FF5382}" srcOrd="1" destOrd="0" parTransId="{376A9C3D-75D3-4756-B9AB-754B9F4265C6}" sibTransId="{99138250-2A53-4267-9BDE-BD4D4B765515}"/>
    <dgm:cxn modelId="{49D11AFE-1A66-445F-AD58-FDBC2C79A29B}" type="presOf" srcId="{0B6135D7-E237-456C-914F-6670B1FF5382}" destId="{70D2A92E-A109-40C5-9253-ABE7AFBA337A}" srcOrd="0" destOrd="0" presId="urn:microsoft.com/office/officeart/2005/8/layout/hList3"/>
    <dgm:cxn modelId="{10DD2E36-129E-4DDB-A56C-F544EFA1B557}" srcId="{5F8D71CA-6C8A-426B-84F6-4BA4B57BFA63}" destId="{E53DFD82-2534-470A-8A69-39006433795A}" srcOrd="0" destOrd="0" parTransId="{3F1C9C39-DF5D-4C4C-9A06-FA14B0EDAA64}" sibTransId="{073E9622-6CB1-4ACB-BB3F-537A237CEA0D}"/>
    <dgm:cxn modelId="{9D15247A-FB65-4DA3-9651-3819C2490FE0}" type="presOf" srcId="{5F8D71CA-6C8A-426B-84F6-4BA4B57BFA63}" destId="{55A9A559-9452-465D-8736-72C90A9DA27A}" srcOrd="0" destOrd="0" presId="urn:microsoft.com/office/officeart/2005/8/layout/hList3"/>
    <dgm:cxn modelId="{4FBE5C61-50D0-4C0E-A33F-6E267AE5D426}" srcId="{E53DFD82-2534-470A-8A69-39006433795A}" destId="{64F86189-2B06-465B-B6FC-9DB13EFF57CC}" srcOrd="3" destOrd="0" parTransId="{933B7C47-B626-4C2E-8AC5-A03B1769FDBB}" sibTransId="{B2DB0A88-F58F-4804-8859-F1CB679DEC1C}"/>
    <dgm:cxn modelId="{29C48D74-4A55-46C2-876B-8FF01E7D5EA2}" type="presParOf" srcId="{55A9A559-9452-465D-8736-72C90A9DA27A}" destId="{A15C3FED-F30F-4F95-8359-E4EDEF98F5CA}" srcOrd="0" destOrd="0" presId="urn:microsoft.com/office/officeart/2005/8/layout/hList3"/>
    <dgm:cxn modelId="{C19EE634-E8EB-440F-A68E-4162020BE1DF}" type="presParOf" srcId="{55A9A559-9452-465D-8736-72C90A9DA27A}" destId="{E2054B95-59EB-4FDF-8833-941B8908A9F8}" srcOrd="1" destOrd="0" presId="urn:microsoft.com/office/officeart/2005/8/layout/hList3"/>
    <dgm:cxn modelId="{49DBF6D1-80E2-4483-A668-8A0CC6E80035}" type="presParOf" srcId="{E2054B95-59EB-4FDF-8833-941B8908A9F8}" destId="{25456020-66E9-41DB-B06C-0752124F8348}" srcOrd="0" destOrd="0" presId="urn:microsoft.com/office/officeart/2005/8/layout/hList3"/>
    <dgm:cxn modelId="{7602580A-287F-409B-97C6-DAFBAA51985F}" type="presParOf" srcId="{E2054B95-59EB-4FDF-8833-941B8908A9F8}" destId="{70D2A92E-A109-40C5-9253-ABE7AFBA337A}" srcOrd="1" destOrd="0" presId="urn:microsoft.com/office/officeart/2005/8/layout/hList3"/>
    <dgm:cxn modelId="{6FE2BF49-5186-4C0F-80F8-2C0095371A0D}" type="presParOf" srcId="{E2054B95-59EB-4FDF-8833-941B8908A9F8}" destId="{215E6050-8900-4A08-8CEB-290F14CD92A3}" srcOrd="2" destOrd="0" presId="urn:microsoft.com/office/officeart/2005/8/layout/hList3"/>
    <dgm:cxn modelId="{4A3DCC55-28DC-42C6-8C3E-05944ED1EE61}" type="presParOf" srcId="{E2054B95-59EB-4FDF-8833-941B8908A9F8}" destId="{A2CA6CF0-8DBC-4549-A59F-5B6CC4C03636}" srcOrd="3" destOrd="0" presId="urn:microsoft.com/office/officeart/2005/8/layout/hList3"/>
    <dgm:cxn modelId="{A7864438-3B43-4752-B154-C8A0C42DD503}" type="presParOf" srcId="{55A9A559-9452-465D-8736-72C90A9DA27A}" destId="{64124BD7-0F5F-4FE4-9D21-6F355AE5B49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8D71CA-6C8A-426B-84F6-4BA4B57BFA63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3DFD82-2534-470A-8A69-39006433795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Menurut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Sumbernya</a:t>
          </a:r>
          <a:endParaRPr lang="en-US" dirty="0">
            <a:solidFill>
              <a:schemeClr val="tx1"/>
            </a:solidFill>
          </a:endParaRPr>
        </a:p>
      </dgm:t>
    </dgm:pt>
    <dgm:pt modelId="{3F1C9C39-DF5D-4C4C-9A06-FA14B0EDAA64}" type="parTrans" cxnId="{10DD2E36-129E-4DDB-A56C-F544EFA1B5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3E9622-6CB1-4ACB-BB3F-537A237CEA0D}" type="sibTrans" cxnId="{10DD2E36-129E-4DDB-A56C-F544EFA1B5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29BB9E-4D89-4119-9EB1-2DA1476CDA51}">
      <dgm:prSet phldrT="[Text]" custT="1"/>
      <dgm:spPr/>
      <dgm:t>
        <a:bodyPr/>
        <a:lstStyle/>
        <a:p>
          <a:pPr algn="l"/>
          <a:r>
            <a:rPr lang="en-US" sz="2400" dirty="0" err="1" smtClean="0">
              <a:solidFill>
                <a:schemeClr val="tx1"/>
              </a:solidFill>
            </a:rPr>
            <a:t>Sumber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dari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manusia</a:t>
          </a:r>
          <a:r>
            <a:rPr lang="en-US" sz="2400" dirty="0" smtClean="0">
              <a:solidFill>
                <a:schemeClr val="tx1"/>
              </a:solidFill>
            </a:rPr>
            <a:t> (</a:t>
          </a:r>
          <a:r>
            <a:rPr lang="en-US" sz="2400" dirty="0" err="1" smtClean="0">
              <a:solidFill>
                <a:schemeClr val="tx1"/>
              </a:solidFill>
            </a:rPr>
            <a:t>salmonela</a:t>
          </a:r>
          <a:r>
            <a:rPr lang="en-US" sz="2400" dirty="0" smtClean="0">
              <a:solidFill>
                <a:schemeClr val="tx1"/>
              </a:solidFill>
            </a:rPr>
            <a:t>)</a:t>
          </a:r>
          <a:endParaRPr lang="en-US" sz="2400" dirty="0">
            <a:solidFill>
              <a:schemeClr val="tx1"/>
            </a:solidFill>
          </a:endParaRPr>
        </a:p>
      </dgm:t>
    </dgm:pt>
    <dgm:pt modelId="{E9874B4A-7156-44BB-9930-A6A5A40D3B3F}" type="parTrans" cxnId="{FB92502C-FEFA-4CAD-8CAB-5110CA712D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5EE1E7-02B5-48CB-8D55-5EAA54B156C6}" type="sibTrans" cxnId="{FB92502C-FEFA-4CAD-8CAB-5110CA712D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543EB1-8ECA-4A1A-8776-C4FF1892CABB}">
      <dgm:prSet phldrT="[Text]" custT="1"/>
      <dgm:spPr/>
      <dgm:t>
        <a:bodyPr/>
        <a:lstStyle/>
        <a:p>
          <a:pPr algn="l"/>
          <a:r>
            <a:rPr lang="en-US" sz="2400" dirty="0" err="1" smtClean="0">
              <a:solidFill>
                <a:schemeClr val="tx1"/>
              </a:solidFill>
            </a:rPr>
            <a:t>Sumber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dari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kegiatan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manusia</a:t>
          </a:r>
          <a:r>
            <a:rPr lang="en-US" sz="2400" dirty="0" smtClean="0">
              <a:solidFill>
                <a:schemeClr val="tx1"/>
              </a:solidFill>
            </a:rPr>
            <a:t> (</a:t>
          </a:r>
          <a:r>
            <a:rPr lang="en-US" sz="2400" dirty="0" err="1" smtClean="0">
              <a:solidFill>
                <a:schemeClr val="tx1"/>
              </a:solidFill>
            </a:rPr>
            <a:t>tempe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bongkrek</a:t>
          </a:r>
          <a:r>
            <a:rPr lang="en-US" sz="2400" dirty="0" smtClean="0">
              <a:solidFill>
                <a:schemeClr val="tx1"/>
              </a:solidFill>
            </a:rPr>
            <a:t>)</a:t>
          </a:r>
          <a:endParaRPr lang="en-US" sz="2400" dirty="0">
            <a:solidFill>
              <a:schemeClr val="tx1"/>
            </a:solidFill>
          </a:endParaRPr>
        </a:p>
      </dgm:t>
    </dgm:pt>
    <dgm:pt modelId="{84F53253-AE5F-4712-885D-0B584A3105A4}" type="parTrans" cxnId="{4EFBCF01-E8D8-4B01-B299-21100AFD1A1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F46585-546F-44C4-86B3-DB150C30268C}" type="sibTrans" cxnId="{4EFBCF01-E8D8-4B01-B299-21100AFD1A1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AB327C-3529-4D1C-A970-ED3B922ED843}">
      <dgm:prSet phldrT="[Text]" custT="1"/>
      <dgm:spPr/>
      <dgm:t>
        <a:bodyPr/>
        <a:lstStyle/>
        <a:p>
          <a:pPr algn="l"/>
          <a:r>
            <a:rPr lang="en-US" sz="2400" dirty="0" err="1" smtClean="0">
              <a:solidFill>
                <a:schemeClr val="tx1"/>
              </a:solidFill>
            </a:rPr>
            <a:t>Binatang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AB5F4E7A-A100-4328-B345-88E70075D6C0}" type="parTrans" cxnId="{FF47D1F0-E8A4-41F6-875F-5E1C509A58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BF6D48-05CC-4AA9-8E2A-88E2779DAA7C}" type="sibTrans" cxnId="{FF47D1F0-E8A4-41F6-875F-5E1C509A58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2C761FE-13A3-44CA-8EDC-7F25E47B04BE}">
      <dgm:prSet phldrT="[Text]" custT="1"/>
      <dgm:spPr/>
      <dgm:t>
        <a:bodyPr/>
        <a:lstStyle/>
        <a:p>
          <a:pPr algn="l"/>
          <a:r>
            <a:rPr lang="en-US" sz="2400" dirty="0" err="1" smtClean="0">
              <a:solidFill>
                <a:schemeClr val="tx1"/>
              </a:solidFill>
            </a:rPr>
            <a:t>Serangga</a:t>
          </a:r>
          <a:endParaRPr lang="en-US" sz="2400" dirty="0">
            <a:solidFill>
              <a:schemeClr val="tx1"/>
            </a:solidFill>
          </a:endParaRPr>
        </a:p>
      </dgm:t>
    </dgm:pt>
    <dgm:pt modelId="{96B6BE8E-D424-4A48-A2A8-4BA019CD8F67}" type="parTrans" cxnId="{EF291C0C-32FA-4F63-9DB7-D2BEE06C1A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77B3A3-F6C1-4568-9F36-27C7DBE638DD}" type="sibTrans" cxnId="{EF291C0C-32FA-4F63-9DB7-D2BEE06C1A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DFAE25-EEA2-40BF-B9BA-08342103D38A}">
      <dgm:prSet phldrT="[Text]" custT="1"/>
      <dgm:spPr/>
      <dgm:t>
        <a:bodyPr/>
        <a:lstStyle/>
        <a:p>
          <a:pPr algn="l"/>
          <a:r>
            <a:rPr lang="en-US" sz="2400" dirty="0" err="1" smtClean="0">
              <a:solidFill>
                <a:schemeClr val="tx1"/>
              </a:solidFill>
            </a:rPr>
            <a:t>Udara</a:t>
          </a:r>
          <a:endParaRPr lang="en-US" sz="2400" dirty="0">
            <a:solidFill>
              <a:schemeClr val="tx1"/>
            </a:solidFill>
          </a:endParaRPr>
        </a:p>
      </dgm:t>
    </dgm:pt>
    <dgm:pt modelId="{D3CFFD4D-3F40-44A6-BA5B-20917E34F871}" type="parTrans" cxnId="{2989C96E-F289-4976-8FEB-D9E5318C7B0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571443-062C-4D61-B6E1-8983AA4D1092}" type="sibTrans" cxnId="{2989C96E-F289-4976-8FEB-D9E5318C7B0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12E165B-A433-4C05-BC67-EF6ECCEA6FD8}">
      <dgm:prSet phldrT="[Text]" custT="1"/>
      <dgm:spPr/>
      <dgm:t>
        <a:bodyPr/>
        <a:lstStyle/>
        <a:p>
          <a:pPr algn="l"/>
          <a:r>
            <a:rPr lang="en-US" sz="2400" dirty="0" err="1" smtClean="0">
              <a:solidFill>
                <a:schemeClr val="tx1"/>
              </a:solidFill>
            </a:rPr>
            <a:t>Permukaan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benda</a:t>
          </a:r>
          <a:endParaRPr lang="en-US" sz="2400" dirty="0">
            <a:solidFill>
              <a:schemeClr val="tx1"/>
            </a:solidFill>
          </a:endParaRPr>
        </a:p>
      </dgm:t>
    </dgm:pt>
    <dgm:pt modelId="{03B68095-476A-4DE6-BA77-C98E6F2FB0FB}" type="parTrans" cxnId="{B46DDBEA-C27F-449F-8242-0AA4B9A7B9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8CB2242-A143-4C4D-BCD4-F32924CA9C7C}" type="sibTrans" cxnId="{B46DDBEA-C27F-449F-8242-0AA4B9A7B9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3FAEE8-72E0-4CBF-9E44-FC5BB3CE9B49}">
      <dgm:prSet phldrT="[Text]" custT="1"/>
      <dgm:spPr/>
      <dgm:t>
        <a:bodyPr/>
        <a:lstStyle/>
        <a:p>
          <a:pPr algn="l"/>
          <a:r>
            <a:rPr lang="en-US" sz="2400" dirty="0" err="1" smtClean="0">
              <a:solidFill>
                <a:schemeClr val="tx1"/>
              </a:solidFill>
            </a:rPr>
            <a:t>Makanan</a:t>
          </a:r>
          <a:r>
            <a:rPr lang="en-US" sz="2400" dirty="0" smtClean="0">
              <a:solidFill>
                <a:schemeClr val="tx1"/>
              </a:solidFill>
            </a:rPr>
            <a:t>/</a:t>
          </a:r>
          <a:r>
            <a:rPr lang="en-US" sz="2400" dirty="0" err="1" smtClean="0">
              <a:solidFill>
                <a:schemeClr val="tx1"/>
              </a:solidFill>
            </a:rPr>
            <a:t>minuman</a:t>
          </a:r>
          <a:endParaRPr lang="en-US" sz="2400" dirty="0">
            <a:solidFill>
              <a:schemeClr val="tx1"/>
            </a:solidFill>
          </a:endParaRPr>
        </a:p>
      </dgm:t>
    </dgm:pt>
    <dgm:pt modelId="{873865EC-74B8-4B9C-883A-69A5848525AF}" type="parTrans" cxnId="{3C99F7E0-A4DC-4B4F-BB1D-F1E19D8B15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CFA02A-5107-4DF5-87B5-438F27EC518C}" type="sibTrans" cxnId="{3C99F7E0-A4DC-4B4F-BB1D-F1E19D8B15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A9A559-9452-465D-8736-72C90A9DA27A}" type="pres">
      <dgm:prSet presAssocID="{5F8D71CA-6C8A-426B-84F6-4BA4B57BFA6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5C3FED-F30F-4F95-8359-E4EDEF98F5CA}" type="pres">
      <dgm:prSet presAssocID="{E53DFD82-2534-470A-8A69-39006433795A}" presName="roof" presStyleLbl="dkBgShp" presStyleIdx="0" presStyleCnt="2"/>
      <dgm:spPr/>
      <dgm:t>
        <a:bodyPr/>
        <a:lstStyle/>
        <a:p>
          <a:endParaRPr lang="en-US"/>
        </a:p>
      </dgm:t>
    </dgm:pt>
    <dgm:pt modelId="{E2054B95-59EB-4FDF-8833-941B8908A9F8}" type="pres">
      <dgm:prSet presAssocID="{E53DFD82-2534-470A-8A69-39006433795A}" presName="pillars" presStyleCnt="0"/>
      <dgm:spPr/>
      <dgm:t>
        <a:bodyPr/>
        <a:lstStyle/>
        <a:p>
          <a:endParaRPr lang="en-US"/>
        </a:p>
      </dgm:t>
    </dgm:pt>
    <dgm:pt modelId="{25456020-66E9-41DB-B06C-0752124F8348}" type="pres">
      <dgm:prSet presAssocID="{E53DFD82-2534-470A-8A69-39006433795A}" presName="pillar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B80F-72E7-499A-9CBD-86ED0B24FE3E}" type="pres">
      <dgm:prSet presAssocID="{85543EB1-8ECA-4A1A-8776-C4FF1892CABB}" presName="pillar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55ACE-D014-47E7-AEAB-9C13D3AB1C09}" type="pres">
      <dgm:prSet presAssocID="{0FAB327C-3529-4D1C-A970-ED3B922ED843}" presName="pillarX" presStyleLbl="node1" presStyleIdx="2" presStyleCnt="7" custScaleX="104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57890-FEE5-4447-A850-1AB01757A533}" type="pres">
      <dgm:prSet presAssocID="{22C761FE-13A3-44CA-8EDC-7F25E47B04BE}" presName="pillar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BD622-3CE5-46D6-89F6-49A964DA3268}" type="pres">
      <dgm:prSet presAssocID="{26DFAE25-EEA2-40BF-B9BA-08342103D38A}" presName="pillar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7D97-44FE-432A-9AEC-443548B651A1}" type="pres">
      <dgm:prSet presAssocID="{F12E165B-A433-4C05-BC67-EF6ECCEA6FD8}" presName="pillar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D6DB7-EEC4-44DC-927E-09280E244993}" type="pres">
      <dgm:prSet presAssocID="{753FAEE8-72E0-4CBF-9E44-FC5BB3CE9B49}" presName="pillar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24BD7-0F5F-4FE4-9D21-6F355AE5B495}" type="pres">
      <dgm:prSet presAssocID="{E53DFD82-2534-470A-8A69-39006433795A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FF47D1F0-E8A4-41F6-875F-5E1C509A5846}" srcId="{E53DFD82-2534-470A-8A69-39006433795A}" destId="{0FAB327C-3529-4D1C-A970-ED3B922ED843}" srcOrd="2" destOrd="0" parTransId="{AB5F4E7A-A100-4328-B345-88E70075D6C0}" sibTransId="{C4BF6D48-05CC-4AA9-8E2A-88E2779DAA7C}"/>
    <dgm:cxn modelId="{B8F571FC-CA0F-450F-9765-09F86355A832}" type="presOf" srcId="{F12E165B-A433-4C05-BC67-EF6ECCEA6FD8}" destId="{E5AB7D97-44FE-432A-9AEC-443548B651A1}" srcOrd="0" destOrd="0" presId="urn:microsoft.com/office/officeart/2005/8/layout/hList3"/>
    <dgm:cxn modelId="{FB92502C-FEFA-4CAD-8CAB-5110CA712D02}" srcId="{E53DFD82-2534-470A-8A69-39006433795A}" destId="{0329BB9E-4D89-4119-9EB1-2DA1476CDA51}" srcOrd="0" destOrd="0" parTransId="{E9874B4A-7156-44BB-9930-A6A5A40D3B3F}" sibTransId="{035EE1E7-02B5-48CB-8D55-5EAA54B156C6}"/>
    <dgm:cxn modelId="{4EFBCF01-E8D8-4B01-B299-21100AFD1A10}" srcId="{E53DFD82-2534-470A-8A69-39006433795A}" destId="{85543EB1-8ECA-4A1A-8776-C4FF1892CABB}" srcOrd="1" destOrd="0" parTransId="{84F53253-AE5F-4712-885D-0B584A3105A4}" sibTransId="{E0F46585-546F-44C4-86B3-DB150C30268C}"/>
    <dgm:cxn modelId="{DE7192A6-FA82-46A8-B9AF-FF24FE33D8CC}" type="presOf" srcId="{0FAB327C-3529-4D1C-A970-ED3B922ED843}" destId="{5F855ACE-D014-47E7-AEAB-9C13D3AB1C09}" srcOrd="0" destOrd="0" presId="urn:microsoft.com/office/officeart/2005/8/layout/hList3"/>
    <dgm:cxn modelId="{3C9C7C76-4EAB-4BD5-9E48-0F29FEE6D6AF}" type="presOf" srcId="{E53DFD82-2534-470A-8A69-39006433795A}" destId="{A15C3FED-F30F-4F95-8359-E4EDEF98F5CA}" srcOrd="0" destOrd="0" presId="urn:microsoft.com/office/officeart/2005/8/layout/hList3"/>
    <dgm:cxn modelId="{2989C96E-F289-4976-8FEB-D9E5318C7B0C}" srcId="{E53DFD82-2534-470A-8A69-39006433795A}" destId="{26DFAE25-EEA2-40BF-B9BA-08342103D38A}" srcOrd="4" destOrd="0" parTransId="{D3CFFD4D-3F40-44A6-BA5B-20917E34F871}" sibTransId="{74571443-062C-4D61-B6E1-8983AA4D1092}"/>
    <dgm:cxn modelId="{EF291C0C-32FA-4F63-9DB7-D2BEE06C1ADA}" srcId="{E53DFD82-2534-470A-8A69-39006433795A}" destId="{22C761FE-13A3-44CA-8EDC-7F25E47B04BE}" srcOrd="3" destOrd="0" parTransId="{96B6BE8E-D424-4A48-A2A8-4BA019CD8F67}" sibTransId="{1377B3A3-F6C1-4568-9F36-27C7DBE638DD}"/>
    <dgm:cxn modelId="{B37AE8B0-A17A-4090-9488-51B924EE50B0}" type="presOf" srcId="{22C761FE-13A3-44CA-8EDC-7F25E47B04BE}" destId="{2BE57890-FEE5-4447-A850-1AB01757A533}" srcOrd="0" destOrd="0" presId="urn:microsoft.com/office/officeart/2005/8/layout/hList3"/>
    <dgm:cxn modelId="{337C0CA6-39E5-4B39-853C-12808CF861F8}" type="presOf" srcId="{753FAEE8-72E0-4CBF-9E44-FC5BB3CE9B49}" destId="{AD3D6DB7-EEC4-44DC-927E-09280E244993}" srcOrd="0" destOrd="0" presId="urn:microsoft.com/office/officeart/2005/8/layout/hList3"/>
    <dgm:cxn modelId="{0E3FA6DC-15DC-4667-B0C9-605CD3830D7E}" type="presOf" srcId="{26DFAE25-EEA2-40BF-B9BA-08342103D38A}" destId="{5CDBD622-3CE5-46D6-89F6-49A964DA3268}" srcOrd="0" destOrd="0" presId="urn:microsoft.com/office/officeart/2005/8/layout/hList3"/>
    <dgm:cxn modelId="{9345AB6E-5CE9-4B8F-8CF4-1806D3A68E1A}" type="presOf" srcId="{0329BB9E-4D89-4119-9EB1-2DA1476CDA51}" destId="{25456020-66E9-41DB-B06C-0752124F8348}" srcOrd="0" destOrd="0" presId="urn:microsoft.com/office/officeart/2005/8/layout/hList3"/>
    <dgm:cxn modelId="{10DD2E36-129E-4DDB-A56C-F544EFA1B557}" srcId="{5F8D71CA-6C8A-426B-84F6-4BA4B57BFA63}" destId="{E53DFD82-2534-470A-8A69-39006433795A}" srcOrd="0" destOrd="0" parTransId="{3F1C9C39-DF5D-4C4C-9A06-FA14B0EDAA64}" sibTransId="{073E9622-6CB1-4ACB-BB3F-537A237CEA0D}"/>
    <dgm:cxn modelId="{3C99F7E0-A4DC-4B4F-BB1D-F1E19D8B1562}" srcId="{E53DFD82-2534-470A-8A69-39006433795A}" destId="{753FAEE8-72E0-4CBF-9E44-FC5BB3CE9B49}" srcOrd="6" destOrd="0" parTransId="{873865EC-74B8-4B9C-883A-69A5848525AF}" sibTransId="{CACFA02A-5107-4DF5-87B5-438F27EC518C}"/>
    <dgm:cxn modelId="{BA351FD8-7CC3-4EB0-8D9A-0EFD860E9BA9}" type="presOf" srcId="{5F8D71CA-6C8A-426B-84F6-4BA4B57BFA63}" destId="{55A9A559-9452-465D-8736-72C90A9DA27A}" srcOrd="0" destOrd="0" presId="urn:microsoft.com/office/officeart/2005/8/layout/hList3"/>
    <dgm:cxn modelId="{B46DDBEA-C27F-449F-8242-0AA4B9A7B9EE}" srcId="{E53DFD82-2534-470A-8A69-39006433795A}" destId="{F12E165B-A433-4C05-BC67-EF6ECCEA6FD8}" srcOrd="5" destOrd="0" parTransId="{03B68095-476A-4DE6-BA77-C98E6F2FB0FB}" sibTransId="{28CB2242-A143-4C4D-BCD4-F32924CA9C7C}"/>
    <dgm:cxn modelId="{7851D1EA-49DD-48EB-999B-0EDACCEA6F89}" type="presOf" srcId="{85543EB1-8ECA-4A1A-8776-C4FF1892CABB}" destId="{6E07B80F-72E7-499A-9CBD-86ED0B24FE3E}" srcOrd="0" destOrd="0" presId="urn:microsoft.com/office/officeart/2005/8/layout/hList3"/>
    <dgm:cxn modelId="{B1849156-6CA4-4408-8A86-4B90367E71C7}" type="presParOf" srcId="{55A9A559-9452-465D-8736-72C90A9DA27A}" destId="{A15C3FED-F30F-4F95-8359-E4EDEF98F5CA}" srcOrd="0" destOrd="0" presId="urn:microsoft.com/office/officeart/2005/8/layout/hList3"/>
    <dgm:cxn modelId="{C32741C3-4CFB-4794-BDE5-0F069A75CC67}" type="presParOf" srcId="{55A9A559-9452-465D-8736-72C90A9DA27A}" destId="{E2054B95-59EB-4FDF-8833-941B8908A9F8}" srcOrd="1" destOrd="0" presId="urn:microsoft.com/office/officeart/2005/8/layout/hList3"/>
    <dgm:cxn modelId="{515C9F4A-8D57-4B8D-9274-D93EC5AFDB4C}" type="presParOf" srcId="{E2054B95-59EB-4FDF-8833-941B8908A9F8}" destId="{25456020-66E9-41DB-B06C-0752124F8348}" srcOrd="0" destOrd="0" presId="urn:microsoft.com/office/officeart/2005/8/layout/hList3"/>
    <dgm:cxn modelId="{79DFFE62-976D-4EC7-A5DA-7CF88B7C0C45}" type="presParOf" srcId="{E2054B95-59EB-4FDF-8833-941B8908A9F8}" destId="{6E07B80F-72E7-499A-9CBD-86ED0B24FE3E}" srcOrd="1" destOrd="0" presId="urn:microsoft.com/office/officeart/2005/8/layout/hList3"/>
    <dgm:cxn modelId="{29209290-5B1D-41F1-AF0C-7F32C91F4A3F}" type="presParOf" srcId="{E2054B95-59EB-4FDF-8833-941B8908A9F8}" destId="{5F855ACE-D014-47E7-AEAB-9C13D3AB1C09}" srcOrd="2" destOrd="0" presId="urn:microsoft.com/office/officeart/2005/8/layout/hList3"/>
    <dgm:cxn modelId="{9D15FDD1-D07A-4456-BE48-EE43951D5E63}" type="presParOf" srcId="{E2054B95-59EB-4FDF-8833-941B8908A9F8}" destId="{2BE57890-FEE5-4447-A850-1AB01757A533}" srcOrd="3" destOrd="0" presId="urn:microsoft.com/office/officeart/2005/8/layout/hList3"/>
    <dgm:cxn modelId="{B9E2EE0E-CFB7-4FE7-8BBE-720EC4D46277}" type="presParOf" srcId="{E2054B95-59EB-4FDF-8833-941B8908A9F8}" destId="{5CDBD622-3CE5-46D6-89F6-49A964DA3268}" srcOrd="4" destOrd="0" presId="urn:microsoft.com/office/officeart/2005/8/layout/hList3"/>
    <dgm:cxn modelId="{DFD8CEC1-19FE-40BD-906E-4AA30A7088F8}" type="presParOf" srcId="{E2054B95-59EB-4FDF-8833-941B8908A9F8}" destId="{E5AB7D97-44FE-432A-9AEC-443548B651A1}" srcOrd="5" destOrd="0" presId="urn:microsoft.com/office/officeart/2005/8/layout/hList3"/>
    <dgm:cxn modelId="{15632B0F-203B-4FAE-A3E6-1F72FD3FFE3B}" type="presParOf" srcId="{E2054B95-59EB-4FDF-8833-941B8908A9F8}" destId="{AD3D6DB7-EEC4-44DC-927E-09280E244993}" srcOrd="6" destOrd="0" presId="urn:microsoft.com/office/officeart/2005/8/layout/hList3"/>
    <dgm:cxn modelId="{53FF623E-1827-4197-AF0A-AE0AFF097AD0}" type="presParOf" srcId="{55A9A559-9452-465D-8736-72C90A9DA27A}" destId="{64124BD7-0F5F-4FE4-9D21-6F355AE5B49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23CDF4-AE71-48A4-B443-5A37947EE1DE}" type="doc">
      <dgm:prSet loTypeId="urn:microsoft.com/office/officeart/2005/8/layout/list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436743E4-3FF0-4D3C-B03F-9E16423B00E7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Cholera </a:t>
          </a:r>
          <a:endParaRPr lang="en-US" sz="2400" dirty="0">
            <a:solidFill>
              <a:schemeClr val="tx1"/>
            </a:solidFill>
          </a:endParaRPr>
        </a:p>
      </dgm:t>
    </dgm:pt>
    <dgm:pt modelId="{5C4EAEA9-9A49-4C61-910B-547C916B7A2C}" type="parTrans" cxnId="{1FA0CE04-C3B3-4AD5-A943-B8A1D8A77F7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B221141-3477-49FC-B7DA-A2B01C64691A}" type="sibTrans" cxnId="{1FA0CE04-C3B3-4AD5-A943-B8A1D8A77F7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C6B42D39-5307-4BCF-8A95-E9186BC8F8F0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Demam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kuning</a:t>
          </a:r>
          <a:endParaRPr lang="en-US" sz="2400" dirty="0">
            <a:solidFill>
              <a:schemeClr val="tx1"/>
            </a:solidFill>
          </a:endParaRPr>
        </a:p>
      </dgm:t>
    </dgm:pt>
    <dgm:pt modelId="{F3F04614-BE53-4730-89A4-22098882A86E}" type="parTrans" cxnId="{410E2F52-1329-4CB2-862C-7D599D7AEB0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73C03EA-1B6C-48B8-A10E-695B77EB326F}" type="sibTrans" cxnId="{410E2F52-1329-4CB2-862C-7D599D7AEB0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84E70B1-C8C9-4AE8-BE1D-B512FFDF7228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Tifus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bercak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wabah</a:t>
          </a:r>
          <a:endParaRPr lang="en-US" sz="2400" dirty="0">
            <a:solidFill>
              <a:schemeClr val="tx1"/>
            </a:solidFill>
          </a:endParaRPr>
        </a:p>
      </dgm:t>
    </dgm:pt>
    <dgm:pt modelId="{E31B1BDF-64F8-436E-BDB6-A4FDF3843AED}" type="parTrans" cxnId="{4556C006-07C8-46F2-9CBC-2E9439369432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D538734-8F8F-497B-B071-156689714312}" type="sibTrans" cxnId="{4556C006-07C8-46F2-9CBC-2E9439369432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26A9583-0588-4A00-8988-5547D20E2D12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Campak</a:t>
          </a:r>
          <a:endParaRPr lang="en-US" sz="2400" dirty="0">
            <a:solidFill>
              <a:schemeClr val="tx1"/>
            </a:solidFill>
          </a:endParaRPr>
        </a:p>
      </dgm:t>
    </dgm:pt>
    <dgm:pt modelId="{4A72FDD4-07E4-4F6D-9C19-70909FE748C3}" type="parTrans" cxnId="{774DEFF3-CB13-4021-9510-5560E3FEF2F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1914C4A-1631-426A-8030-85C9FE15B2B7}" type="sibTrans" cxnId="{774DEFF3-CB13-4021-9510-5560E3FEF2F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D504E864-5897-4B8C-9F66-A40A5F0B1320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Difteri</a:t>
          </a:r>
          <a:endParaRPr lang="en-US" sz="2400" dirty="0">
            <a:solidFill>
              <a:schemeClr val="tx1"/>
            </a:solidFill>
          </a:endParaRPr>
        </a:p>
      </dgm:t>
    </dgm:pt>
    <dgm:pt modelId="{BA088944-95C6-409C-A3AE-4C3A6E272552}" type="parTrans" cxnId="{936DE0FA-95E1-413A-8C25-AC2E5FE543E4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7AC7272-E213-45CF-9355-EA9B04EA16AC}" type="sibTrans" cxnId="{936DE0FA-95E1-413A-8C25-AC2E5FE543E4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C667E529-4FA9-40E2-BAFB-3BF4B2F28A6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Rabies</a:t>
          </a:r>
          <a:endParaRPr lang="en-US" sz="2400" dirty="0">
            <a:solidFill>
              <a:schemeClr val="tx1"/>
            </a:solidFill>
          </a:endParaRPr>
        </a:p>
      </dgm:t>
    </dgm:pt>
    <dgm:pt modelId="{3D8C670D-DC37-4047-8F95-49D45593660C}" type="parTrans" cxnId="{E3F2FAC2-806A-4239-B3D4-509DC19FC18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AB672D68-A2D3-4757-8442-063EB3C5EED0}" type="sibTrans" cxnId="{E3F2FAC2-806A-4239-B3D4-509DC19FC18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F09FB1B-6D98-4927-B5A2-246BCA9747C5}" type="pres">
      <dgm:prSet presAssocID="{DB23CDF4-AE71-48A4-B443-5A37947EE1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EC7EDC-7490-4780-BB34-68903E16E21E}" type="pres">
      <dgm:prSet presAssocID="{436743E4-3FF0-4D3C-B03F-9E16423B00E7}" presName="parentLin" presStyleCnt="0"/>
      <dgm:spPr/>
      <dgm:t>
        <a:bodyPr/>
        <a:lstStyle/>
        <a:p>
          <a:endParaRPr lang="en-US"/>
        </a:p>
      </dgm:t>
    </dgm:pt>
    <dgm:pt modelId="{C5CF3DD7-5038-47A8-8170-F3B925B66EF0}" type="pres">
      <dgm:prSet presAssocID="{436743E4-3FF0-4D3C-B03F-9E16423B00E7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3F04D439-3CFA-4F6A-BD02-FD35D702F5AD}" type="pres">
      <dgm:prSet presAssocID="{436743E4-3FF0-4D3C-B03F-9E16423B00E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A481D-B7FF-42B1-931A-DC5F7CE984E1}" type="pres">
      <dgm:prSet presAssocID="{436743E4-3FF0-4D3C-B03F-9E16423B00E7}" presName="negativeSpace" presStyleCnt="0"/>
      <dgm:spPr/>
      <dgm:t>
        <a:bodyPr/>
        <a:lstStyle/>
        <a:p>
          <a:endParaRPr lang="en-US"/>
        </a:p>
      </dgm:t>
    </dgm:pt>
    <dgm:pt modelId="{60BC6F0B-0E41-4EC3-B220-EF24CB81FD6D}" type="pres">
      <dgm:prSet presAssocID="{436743E4-3FF0-4D3C-B03F-9E16423B00E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0BCBC-6736-47F8-B364-4AA784C0102F}" type="pres">
      <dgm:prSet presAssocID="{BB221141-3477-49FC-B7DA-A2B01C64691A}" presName="spaceBetweenRectangles" presStyleCnt="0"/>
      <dgm:spPr/>
      <dgm:t>
        <a:bodyPr/>
        <a:lstStyle/>
        <a:p>
          <a:endParaRPr lang="en-US"/>
        </a:p>
      </dgm:t>
    </dgm:pt>
    <dgm:pt modelId="{B9C67FDF-448C-4ACC-9BA0-16B15CA47475}" type="pres">
      <dgm:prSet presAssocID="{C6B42D39-5307-4BCF-8A95-E9186BC8F8F0}" presName="parentLin" presStyleCnt="0"/>
      <dgm:spPr/>
      <dgm:t>
        <a:bodyPr/>
        <a:lstStyle/>
        <a:p>
          <a:endParaRPr lang="en-US"/>
        </a:p>
      </dgm:t>
    </dgm:pt>
    <dgm:pt modelId="{9AE06967-31DA-43B3-960F-48AD6C44D4AD}" type="pres">
      <dgm:prSet presAssocID="{C6B42D39-5307-4BCF-8A95-E9186BC8F8F0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45C3A8C9-877B-4E46-B83C-05913FED6373}" type="pres">
      <dgm:prSet presAssocID="{C6B42D39-5307-4BCF-8A95-E9186BC8F8F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B4E66-7A67-4123-843C-457DBB0BE931}" type="pres">
      <dgm:prSet presAssocID="{C6B42D39-5307-4BCF-8A95-E9186BC8F8F0}" presName="negativeSpace" presStyleCnt="0"/>
      <dgm:spPr/>
      <dgm:t>
        <a:bodyPr/>
        <a:lstStyle/>
        <a:p>
          <a:endParaRPr lang="en-US"/>
        </a:p>
      </dgm:t>
    </dgm:pt>
    <dgm:pt modelId="{BD7BDFF0-FDBB-427F-875B-AE12AC0D876A}" type="pres">
      <dgm:prSet presAssocID="{C6B42D39-5307-4BCF-8A95-E9186BC8F8F0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FBA1D-DED6-4829-9DC9-FD9DA0BBD3A4}" type="pres">
      <dgm:prSet presAssocID="{473C03EA-1B6C-48B8-A10E-695B77EB326F}" presName="spaceBetweenRectangles" presStyleCnt="0"/>
      <dgm:spPr/>
      <dgm:t>
        <a:bodyPr/>
        <a:lstStyle/>
        <a:p>
          <a:endParaRPr lang="en-US"/>
        </a:p>
      </dgm:t>
    </dgm:pt>
    <dgm:pt modelId="{9F4DD406-5F99-4B23-AC3B-4FE6933586CF}" type="pres">
      <dgm:prSet presAssocID="{784E70B1-C8C9-4AE8-BE1D-B512FFDF7228}" presName="parentLin" presStyleCnt="0"/>
      <dgm:spPr/>
      <dgm:t>
        <a:bodyPr/>
        <a:lstStyle/>
        <a:p>
          <a:endParaRPr lang="en-US"/>
        </a:p>
      </dgm:t>
    </dgm:pt>
    <dgm:pt modelId="{6057D33A-D606-466A-9005-C94AC3B1F048}" type="pres">
      <dgm:prSet presAssocID="{784E70B1-C8C9-4AE8-BE1D-B512FFDF7228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4212661E-7A86-4863-B2D4-3BB0C9FA6841}" type="pres">
      <dgm:prSet presAssocID="{784E70B1-C8C9-4AE8-BE1D-B512FFDF722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3909F-5DB2-4159-BF4F-606CA07EA711}" type="pres">
      <dgm:prSet presAssocID="{784E70B1-C8C9-4AE8-BE1D-B512FFDF7228}" presName="negativeSpace" presStyleCnt="0"/>
      <dgm:spPr/>
      <dgm:t>
        <a:bodyPr/>
        <a:lstStyle/>
        <a:p>
          <a:endParaRPr lang="en-US"/>
        </a:p>
      </dgm:t>
    </dgm:pt>
    <dgm:pt modelId="{26E12CDA-EE45-4B7B-9B61-21E173A432E3}" type="pres">
      <dgm:prSet presAssocID="{784E70B1-C8C9-4AE8-BE1D-B512FFDF7228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F4C1B-1A93-43EC-88BC-97AA91A74786}" type="pres">
      <dgm:prSet presAssocID="{BD538734-8F8F-497B-B071-156689714312}" presName="spaceBetweenRectangles" presStyleCnt="0"/>
      <dgm:spPr/>
      <dgm:t>
        <a:bodyPr/>
        <a:lstStyle/>
        <a:p>
          <a:endParaRPr lang="en-US"/>
        </a:p>
      </dgm:t>
    </dgm:pt>
    <dgm:pt modelId="{28784D25-B2C6-4004-A4B0-FB9048E13703}" type="pres">
      <dgm:prSet presAssocID="{E26A9583-0588-4A00-8988-5547D20E2D12}" presName="parentLin" presStyleCnt="0"/>
      <dgm:spPr/>
      <dgm:t>
        <a:bodyPr/>
        <a:lstStyle/>
        <a:p>
          <a:endParaRPr lang="en-US"/>
        </a:p>
      </dgm:t>
    </dgm:pt>
    <dgm:pt modelId="{04440033-6853-4F1C-8E20-3B58095E804B}" type="pres">
      <dgm:prSet presAssocID="{E26A9583-0588-4A00-8988-5547D20E2D12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6C21C0B8-B5CF-450A-945D-EB40794BAC2E}" type="pres">
      <dgm:prSet presAssocID="{E26A9583-0588-4A00-8988-5547D20E2D1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30C1F-319A-427C-8CC8-A9A56F23F3D5}" type="pres">
      <dgm:prSet presAssocID="{E26A9583-0588-4A00-8988-5547D20E2D12}" presName="negativeSpace" presStyleCnt="0"/>
      <dgm:spPr/>
      <dgm:t>
        <a:bodyPr/>
        <a:lstStyle/>
        <a:p>
          <a:endParaRPr lang="en-US"/>
        </a:p>
      </dgm:t>
    </dgm:pt>
    <dgm:pt modelId="{F1A6AFF3-CDDD-4F69-863D-07DCEEE1AEFA}" type="pres">
      <dgm:prSet presAssocID="{E26A9583-0588-4A00-8988-5547D20E2D12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A3C5B-D56F-4511-81BF-11FCDCC954C8}" type="pres">
      <dgm:prSet presAssocID="{B1914C4A-1631-426A-8030-85C9FE15B2B7}" presName="spaceBetweenRectangles" presStyleCnt="0"/>
      <dgm:spPr/>
      <dgm:t>
        <a:bodyPr/>
        <a:lstStyle/>
        <a:p>
          <a:endParaRPr lang="en-US"/>
        </a:p>
      </dgm:t>
    </dgm:pt>
    <dgm:pt modelId="{AA915E3E-EF6F-4C9D-80AF-866D45168DA6}" type="pres">
      <dgm:prSet presAssocID="{D504E864-5897-4B8C-9F66-A40A5F0B1320}" presName="parentLin" presStyleCnt="0"/>
      <dgm:spPr/>
      <dgm:t>
        <a:bodyPr/>
        <a:lstStyle/>
        <a:p>
          <a:endParaRPr lang="en-US"/>
        </a:p>
      </dgm:t>
    </dgm:pt>
    <dgm:pt modelId="{839167E0-8FFB-435B-87B9-531BF2F6E253}" type="pres">
      <dgm:prSet presAssocID="{D504E864-5897-4B8C-9F66-A40A5F0B1320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5194B808-876F-49E9-BDE7-2AF566B4612A}" type="pres">
      <dgm:prSet presAssocID="{D504E864-5897-4B8C-9F66-A40A5F0B132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52DC3-A7EE-4AE5-9179-7041FC6B2980}" type="pres">
      <dgm:prSet presAssocID="{D504E864-5897-4B8C-9F66-A40A5F0B1320}" presName="negativeSpace" presStyleCnt="0"/>
      <dgm:spPr/>
      <dgm:t>
        <a:bodyPr/>
        <a:lstStyle/>
        <a:p>
          <a:endParaRPr lang="en-US"/>
        </a:p>
      </dgm:t>
    </dgm:pt>
    <dgm:pt modelId="{1A54A501-13D6-4F19-B177-BA6768D33445}" type="pres">
      <dgm:prSet presAssocID="{D504E864-5897-4B8C-9F66-A40A5F0B1320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CF0B5-45D1-4159-A9DD-02EBFD433FC8}" type="pres">
      <dgm:prSet presAssocID="{E7AC7272-E213-45CF-9355-EA9B04EA16AC}" presName="spaceBetweenRectangles" presStyleCnt="0"/>
      <dgm:spPr/>
      <dgm:t>
        <a:bodyPr/>
        <a:lstStyle/>
        <a:p>
          <a:endParaRPr lang="en-US"/>
        </a:p>
      </dgm:t>
    </dgm:pt>
    <dgm:pt modelId="{5D62CD67-E80D-4AFB-9916-B92A1E95EA52}" type="pres">
      <dgm:prSet presAssocID="{C667E529-4FA9-40E2-BAFB-3BF4B2F28A60}" presName="parentLin" presStyleCnt="0"/>
      <dgm:spPr/>
      <dgm:t>
        <a:bodyPr/>
        <a:lstStyle/>
        <a:p>
          <a:endParaRPr lang="en-US"/>
        </a:p>
      </dgm:t>
    </dgm:pt>
    <dgm:pt modelId="{8887D750-8523-406D-9AF4-AA11EF2461C9}" type="pres">
      <dgm:prSet presAssocID="{C667E529-4FA9-40E2-BAFB-3BF4B2F28A60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3175EB35-DD8E-496A-8DF2-6181C10C1E46}" type="pres">
      <dgm:prSet presAssocID="{C667E529-4FA9-40E2-BAFB-3BF4B2F28A6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0E55F-8E40-4F41-B609-5038873DF3D2}" type="pres">
      <dgm:prSet presAssocID="{C667E529-4FA9-40E2-BAFB-3BF4B2F28A60}" presName="negativeSpace" presStyleCnt="0"/>
      <dgm:spPr/>
      <dgm:t>
        <a:bodyPr/>
        <a:lstStyle/>
        <a:p>
          <a:endParaRPr lang="en-US"/>
        </a:p>
      </dgm:t>
    </dgm:pt>
    <dgm:pt modelId="{85820607-296C-4DD3-96BB-F3512767D0E5}" type="pres">
      <dgm:prSet presAssocID="{C667E529-4FA9-40E2-BAFB-3BF4B2F28A60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B0279D-8217-4BE8-B500-40C3D75D20B9}" type="presOf" srcId="{E26A9583-0588-4A00-8988-5547D20E2D12}" destId="{04440033-6853-4F1C-8E20-3B58095E804B}" srcOrd="0" destOrd="0" presId="urn:microsoft.com/office/officeart/2005/8/layout/list1"/>
    <dgm:cxn modelId="{0CCB524C-F538-47DE-8205-971BECAB3CB9}" type="presOf" srcId="{D504E864-5897-4B8C-9F66-A40A5F0B1320}" destId="{839167E0-8FFB-435B-87B9-531BF2F6E253}" srcOrd="0" destOrd="0" presId="urn:microsoft.com/office/officeart/2005/8/layout/list1"/>
    <dgm:cxn modelId="{3BD4E709-A083-4F0E-8233-3991D83DB009}" type="presOf" srcId="{784E70B1-C8C9-4AE8-BE1D-B512FFDF7228}" destId="{6057D33A-D606-466A-9005-C94AC3B1F048}" srcOrd="0" destOrd="0" presId="urn:microsoft.com/office/officeart/2005/8/layout/list1"/>
    <dgm:cxn modelId="{52157492-E6C3-491E-81DB-104072B1658D}" type="presOf" srcId="{784E70B1-C8C9-4AE8-BE1D-B512FFDF7228}" destId="{4212661E-7A86-4863-B2D4-3BB0C9FA6841}" srcOrd="1" destOrd="0" presId="urn:microsoft.com/office/officeart/2005/8/layout/list1"/>
    <dgm:cxn modelId="{410E2F52-1329-4CB2-862C-7D599D7AEB09}" srcId="{DB23CDF4-AE71-48A4-B443-5A37947EE1DE}" destId="{C6B42D39-5307-4BCF-8A95-E9186BC8F8F0}" srcOrd="1" destOrd="0" parTransId="{F3F04614-BE53-4730-89A4-22098882A86E}" sibTransId="{473C03EA-1B6C-48B8-A10E-695B77EB326F}"/>
    <dgm:cxn modelId="{4556C006-07C8-46F2-9CBC-2E9439369432}" srcId="{DB23CDF4-AE71-48A4-B443-5A37947EE1DE}" destId="{784E70B1-C8C9-4AE8-BE1D-B512FFDF7228}" srcOrd="2" destOrd="0" parTransId="{E31B1BDF-64F8-436E-BDB6-A4FDF3843AED}" sibTransId="{BD538734-8F8F-497B-B071-156689714312}"/>
    <dgm:cxn modelId="{187B7E13-37F1-413F-8D3F-F1086A56282A}" type="presOf" srcId="{D504E864-5897-4B8C-9F66-A40A5F0B1320}" destId="{5194B808-876F-49E9-BDE7-2AF566B4612A}" srcOrd="1" destOrd="0" presId="urn:microsoft.com/office/officeart/2005/8/layout/list1"/>
    <dgm:cxn modelId="{A1C179B1-7A1D-43D1-AF72-EA64ABB30E32}" type="presOf" srcId="{C6B42D39-5307-4BCF-8A95-E9186BC8F8F0}" destId="{45C3A8C9-877B-4E46-B83C-05913FED6373}" srcOrd="1" destOrd="0" presId="urn:microsoft.com/office/officeart/2005/8/layout/list1"/>
    <dgm:cxn modelId="{33E43F53-2164-4D84-8A4D-A9D567F532BB}" type="presOf" srcId="{C667E529-4FA9-40E2-BAFB-3BF4B2F28A60}" destId="{8887D750-8523-406D-9AF4-AA11EF2461C9}" srcOrd="0" destOrd="0" presId="urn:microsoft.com/office/officeart/2005/8/layout/list1"/>
    <dgm:cxn modelId="{774DEFF3-CB13-4021-9510-5560E3FEF2F5}" srcId="{DB23CDF4-AE71-48A4-B443-5A37947EE1DE}" destId="{E26A9583-0588-4A00-8988-5547D20E2D12}" srcOrd="3" destOrd="0" parTransId="{4A72FDD4-07E4-4F6D-9C19-70909FE748C3}" sibTransId="{B1914C4A-1631-426A-8030-85C9FE15B2B7}"/>
    <dgm:cxn modelId="{21EDC48D-A524-4F93-9AB1-6F416B956F5F}" type="presOf" srcId="{DB23CDF4-AE71-48A4-B443-5A37947EE1DE}" destId="{BF09FB1B-6D98-4927-B5A2-246BCA9747C5}" srcOrd="0" destOrd="0" presId="urn:microsoft.com/office/officeart/2005/8/layout/list1"/>
    <dgm:cxn modelId="{1F00565E-7B3D-43BB-AAA8-C93DBB793605}" type="presOf" srcId="{436743E4-3FF0-4D3C-B03F-9E16423B00E7}" destId="{3F04D439-3CFA-4F6A-BD02-FD35D702F5AD}" srcOrd="1" destOrd="0" presId="urn:microsoft.com/office/officeart/2005/8/layout/list1"/>
    <dgm:cxn modelId="{17969CDF-B53C-48C8-8524-CE6A2502EE21}" type="presOf" srcId="{436743E4-3FF0-4D3C-B03F-9E16423B00E7}" destId="{C5CF3DD7-5038-47A8-8170-F3B925B66EF0}" srcOrd="0" destOrd="0" presId="urn:microsoft.com/office/officeart/2005/8/layout/list1"/>
    <dgm:cxn modelId="{7FADE5D8-169D-4586-A9A7-57908787D602}" type="presOf" srcId="{C6B42D39-5307-4BCF-8A95-E9186BC8F8F0}" destId="{9AE06967-31DA-43B3-960F-48AD6C44D4AD}" srcOrd="0" destOrd="0" presId="urn:microsoft.com/office/officeart/2005/8/layout/list1"/>
    <dgm:cxn modelId="{E3F2FAC2-806A-4239-B3D4-509DC19FC180}" srcId="{DB23CDF4-AE71-48A4-B443-5A37947EE1DE}" destId="{C667E529-4FA9-40E2-BAFB-3BF4B2F28A60}" srcOrd="5" destOrd="0" parTransId="{3D8C670D-DC37-4047-8F95-49D45593660C}" sibTransId="{AB672D68-A2D3-4757-8442-063EB3C5EED0}"/>
    <dgm:cxn modelId="{7813941A-9D20-4FAB-B538-A83305EC3820}" type="presOf" srcId="{E26A9583-0588-4A00-8988-5547D20E2D12}" destId="{6C21C0B8-B5CF-450A-945D-EB40794BAC2E}" srcOrd="1" destOrd="0" presId="urn:microsoft.com/office/officeart/2005/8/layout/list1"/>
    <dgm:cxn modelId="{936DE0FA-95E1-413A-8C25-AC2E5FE543E4}" srcId="{DB23CDF4-AE71-48A4-B443-5A37947EE1DE}" destId="{D504E864-5897-4B8C-9F66-A40A5F0B1320}" srcOrd="4" destOrd="0" parTransId="{BA088944-95C6-409C-A3AE-4C3A6E272552}" sibTransId="{E7AC7272-E213-45CF-9355-EA9B04EA16AC}"/>
    <dgm:cxn modelId="{1FA0CE04-C3B3-4AD5-A943-B8A1D8A77F7F}" srcId="{DB23CDF4-AE71-48A4-B443-5A37947EE1DE}" destId="{436743E4-3FF0-4D3C-B03F-9E16423B00E7}" srcOrd="0" destOrd="0" parTransId="{5C4EAEA9-9A49-4C61-910B-547C916B7A2C}" sibTransId="{BB221141-3477-49FC-B7DA-A2B01C64691A}"/>
    <dgm:cxn modelId="{05E86D05-A23B-4640-81FD-5AA14E2B8C0D}" type="presOf" srcId="{C667E529-4FA9-40E2-BAFB-3BF4B2F28A60}" destId="{3175EB35-DD8E-496A-8DF2-6181C10C1E46}" srcOrd="1" destOrd="0" presId="urn:microsoft.com/office/officeart/2005/8/layout/list1"/>
    <dgm:cxn modelId="{62930286-6E38-47C9-A8F9-DC80B9E6F816}" type="presParOf" srcId="{BF09FB1B-6D98-4927-B5A2-246BCA9747C5}" destId="{7FEC7EDC-7490-4780-BB34-68903E16E21E}" srcOrd="0" destOrd="0" presId="urn:microsoft.com/office/officeart/2005/8/layout/list1"/>
    <dgm:cxn modelId="{B5FC6429-99CA-47B9-B944-8303F2EFCD7B}" type="presParOf" srcId="{7FEC7EDC-7490-4780-BB34-68903E16E21E}" destId="{C5CF3DD7-5038-47A8-8170-F3B925B66EF0}" srcOrd="0" destOrd="0" presId="urn:microsoft.com/office/officeart/2005/8/layout/list1"/>
    <dgm:cxn modelId="{662D9B4D-D7F7-4BFF-AA9D-EFC79113B100}" type="presParOf" srcId="{7FEC7EDC-7490-4780-BB34-68903E16E21E}" destId="{3F04D439-3CFA-4F6A-BD02-FD35D702F5AD}" srcOrd="1" destOrd="0" presId="urn:microsoft.com/office/officeart/2005/8/layout/list1"/>
    <dgm:cxn modelId="{551F9E3B-4B02-46F0-BDC2-1698E7E8C500}" type="presParOf" srcId="{BF09FB1B-6D98-4927-B5A2-246BCA9747C5}" destId="{E2EA481D-B7FF-42B1-931A-DC5F7CE984E1}" srcOrd="1" destOrd="0" presId="urn:microsoft.com/office/officeart/2005/8/layout/list1"/>
    <dgm:cxn modelId="{DAF1A20B-6225-48B2-A66E-D170CB4F549B}" type="presParOf" srcId="{BF09FB1B-6D98-4927-B5A2-246BCA9747C5}" destId="{60BC6F0B-0E41-4EC3-B220-EF24CB81FD6D}" srcOrd="2" destOrd="0" presId="urn:microsoft.com/office/officeart/2005/8/layout/list1"/>
    <dgm:cxn modelId="{36835EE2-2265-4544-94AC-92C5EB04F47D}" type="presParOf" srcId="{BF09FB1B-6D98-4927-B5A2-246BCA9747C5}" destId="{FC30BCBC-6736-47F8-B364-4AA784C0102F}" srcOrd="3" destOrd="0" presId="urn:microsoft.com/office/officeart/2005/8/layout/list1"/>
    <dgm:cxn modelId="{E9136850-A3DD-4AF8-96DF-D2D19E3F0732}" type="presParOf" srcId="{BF09FB1B-6D98-4927-B5A2-246BCA9747C5}" destId="{B9C67FDF-448C-4ACC-9BA0-16B15CA47475}" srcOrd="4" destOrd="0" presId="urn:microsoft.com/office/officeart/2005/8/layout/list1"/>
    <dgm:cxn modelId="{B20226C6-D45A-4494-AFA3-838066BADB3A}" type="presParOf" srcId="{B9C67FDF-448C-4ACC-9BA0-16B15CA47475}" destId="{9AE06967-31DA-43B3-960F-48AD6C44D4AD}" srcOrd="0" destOrd="0" presId="urn:microsoft.com/office/officeart/2005/8/layout/list1"/>
    <dgm:cxn modelId="{79A3827E-5AE1-4163-B239-68EED8CC162D}" type="presParOf" srcId="{B9C67FDF-448C-4ACC-9BA0-16B15CA47475}" destId="{45C3A8C9-877B-4E46-B83C-05913FED6373}" srcOrd="1" destOrd="0" presId="urn:microsoft.com/office/officeart/2005/8/layout/list1"/>
    <dgm:cxn modelId="{F882D20C-D32E-4CAF-9BB4-F56CD7A972C2}" type="presParOf" srcId="{BF09FB1B-6D98-4927-B5A2-246BCA9747C5}" destId="{5B5B4E66-7A67-4123-843C-457DBB0BE931}" srcOrd="5" destOrd="0" presId="urn:microsoft.com/office/officeart/2005/8/layout/list1"/>
    <dgm:cxn modelId="{69576F2A-49A0-41BA-BBA0-58109F0B5555}" type="presParOf" srcId="{BF09FB1B-6D98-4927-B5A2-246BCA9747C5}" destId="{BD7BDFF0-FDBB-427F-875B-AE12AC0D876A}" srcOrd="6" destOrd="0" presId="urn:microsoft.com/office/officeart/2005/8/layout/list1"/>
    <dgm:cxn modelId="{AD59B846-E76A-49AF-88B5-7E0FFF5F4F98}" type="presParOf" srcId="{BF09FB1B-6D98-4927-B5A2-246BCA9747C5}" destId="{FF4FBA1D-DED6-4829-9DC9-FD9DA0BBD3A4}" srcOrd="7" destOrd="0" presId="urn:microsoft.com/office/officeart/2005/8/layout/list1"/>
    <dgm:cxn modelId="{5FDB13A2-D58A-419C-8D66-776EE18EEC55}" type="presParOf" srcId="{BF09FB1B-6D98-4927-B5A2-246BCA9747C5}" destId="{9F4DD406-5F99-4B23-AC3B-4FE6933586CF}" srcOrd="8" destOrd="0" presId="urn:microsoft.com/office/officeart/2005/8/layout/list1"/>
    <dgm:cxn modelId="{746219E5-2C97-42F1-9EFA-59F3EC61F6DD}" type="presParOf" srcId="{9F4DD406-5F99-4B23-AC3B-4FE6933586CF}" destId="{6057D33A-D606-466A-9005-C94AC3B1F048}" srcOrd="0" destOrd="0" presId="urn:microsoft.com/office/officeart/2005/8/layout/list1"/>
    <dgm:cxn modelId="{3DAA9BD5-77B0-4003-83BE-1FDC5E3F72E2}" type="presParOf" srcId="{9F4DD406-5F99-4B23-AC3B-4FE6933586CF}" destId="{4212661E-7A86-4863-B2D4-3BB0C9FA6841}" srcOrd="1" destOrd="0" presId="urn:microsoft.com/office/officeart/2005/8/layout/list1"/>
    <dgm:cxn modelId="{27892505-36D5-4C48-9523-51A0CD7614ED}" type="presParOf" srcId="{BF09FB1B-6D98-4927-B5A2-246BCA9747C5}" destId="{7E63909F-5DB2-4159-BF4F-606CA07EA711}" srcOrd="9" destOrd="0" presId="urn:microsoft.com/office/officeart/2005/8/layout/list1"/>
    <dgm:cxn modelId="{1B9F91D8-F364-4B03-A40B-F786A0AF4102}" type="presParOf" srcId="{BF09FB1B-6D98-4927-B5A2-246BCA9747C5}" destId="{26E12CDA-EE45-4B7B-9B61-21E173A432E3}" srcOrd="10" destOrd="0" presId="urn:microsoft.com/office/officeart/2005/8/layout/list1"/>
    <dgm:cxn modelId="{11A77872-6F0D-4AFA-A3E2-4066BB3A332F}" type="presParOf" srcId="{BF09FB1B-6D98-4927-B5A2-246BCA9747C5}" destId="{218F4C1B-1A93-43EC-88BC-97AA91A74786}" srcOrd="11" destOrd="0" presId="urn:microsoft.com/office/officeart/2005/8/layout/list1"/>
    <dgm:cxn modelId="{6502B217-D9B4-4941-93F0-82E7CCD23687}" type="presParOf" srcId="{BF09FB1B-6D98-4927-B5A2-246BCA9747C5}" destId="{28784D25-B2C6-4004-A4B0-FB9048E13703}" srcOrd="12" destOrd="0" presId="urn:microsoft.com/office/officeart/2005/8/layout/list1"/>
    <dgm:cxn modelId="{19C49DAC-05B1-4935-ACD2-D3535AB44FF5}" type="presParOf" srcId="{28784D25-B2C6-4004-A4B0-FB9048E13703}" destId="{04440033-6853-4F1C-8E20-3B58095E804B}" srcOrd="0" destOrd="0" presId="urn:microsoft.com/office/officeart/2005/8/layout/list1"/>
    <dgm:cxn modelId="{1AF26F2B-0AB9-401F-B336-4341557B7740}" type="presParOf" srcId="{28784D25-B2C6-4004-A4B0-FB9048E13703}" destId="{6C21C0B8-B5CF-450A-945D-EB40794BAC2E}" srcOrd="1" destOrd="0" presId="urn:microsoft.com/office/officeart/2005/8/layout/list1"/>
    <dgm:cxn modelId="{B708AE5E-8102-4B2E-A941-D491B8858AA8}" type="presParOf" srcId="{BF09FB1B-6D98-4927-B5A2-246BCA9747C5}" destId="{BC130C1F-319A-427C-8CC8-A9A56F23F3D5}" srcOrd="13" destOrd="0" presId="urn:microsoft.com/office/officeart/2005/8/layout/list1"/>
    <dgm:cxn modelId="{C0DD5D6D-D7DF-48F4-8048-1BAFF16F5369}" type="presParOf" srcId="{BF09FB1B-6D98-4927-B5A2-246BCA9747C5}" destId="{F1A6AFF3-CDDD-4F69-863D-07DCEEE1AEFA}" srcOrd="14" destOrd="0" presId="urn:microsoft.com/office/officeart/2005/8/layout/list1"/>
    <dgm:cxn modelId="{8BFF7ECB-B841-4728-9EBC-D5E541E53ABC}" type="presParOf" srcId="{BF09FB1B-6D98-4927-B5A2-246BCA9747C5}" destId="{FA9A3C5B-D56F-4511-81BF-11FCDCC954C8}" srcOrd="15" destOrd="0" presId="urn:microsoft.com/office/officeart/2005/8/layout/list1"/>
    <dgm:cxn modelId="{5A388EAF-46AE-411B-9D20-DA9BB5F5BA93}" type="presParOf" srcId="{BF09FB1B-6D98-4927-B5A2-246BCA9747C5}" destId="{AA915E3E-EF6F-4C9D-80AF-866D45168DA6}" srcOrd="16" destOrd="0" presId="urn:microsoft.com/office/officeart/2005/8/layout/list1"/>
    <dgm:cxn modelId="{1A7E4E87-553A-4266-BF88-0AA4CD9173AB}" type="presParOf" srcId="{AA915E3E-EF6F-4C9D-80AF-866D45168DA6}" destId="{839167E0-8FFB-435B-87B9-531BF2F6E253}" srcOrd="0" destOrd="0" presId="urn:microsoft.com/office/officeart/2005/8/layout/list1"/>
    <dgm:cxn modelId="{F4C319C7-7442-40A1-83A5-91D184A36CBE}" type="presParOf" srcId="{AA915E3E-EF6F-4C9D-80AF-866D45168DA6}" destId="{5194B808-876F-49E9-BDE7-2AF566B4612A}" srcOrd="1" destOrd="0" presId="urn:microsoft.com/office/officeart/2005/8/layout/list1"/>
    <dgm:cxn modelId="{FF174FBF-B379-49D8-B880-74CF8A0A669F}" type="presParOf" srcId="{BF09FB1B-6D98-4927-B5A2-246BCA9747C5}" destId="{53952DC3-A7EE-4AE5-9179-7041FC6B2980}" srcOrd="17" destOrd="0" presId="urn:microsoft.com/office/officeart/2005/8/layout/list1"/>
    <dgm:cxn modelId="{6983D9A3-3088-4617-A5A1-EFD79D02C4E8}" type="presParOf" srcId="{BF09FB1B-6D98-4927-B5A2-246BCA9747C5}" destId="{1A54A501-13D6-4F19-B177-BA6768D33445}" srcOrd="18" destOrd="0" presId="urn:microsoft.com/office/officeart/2005/8/layout/list1"/>
    <dgm:cxn modelId="{E03EFE2E-5064-4A90-B9C2-94109E95D73A}" type="presParOf" srcId="{BF09FB1B-6D98-4927-B5A2-246BCA9747C5}" destId="{0CDCF0B5-45D1-4159-A9DD-02EBFD433FC8}" srcOrd="19" destOrd="0" presId="urn:microsoft.com/office/officeart/2005/8/layout/list1"/>
    <dgm:cxn modelId="{A92211AB-B77A-4D53-A711-5FF96258CFF9}" type="presParOf" srcId="{BF09FB1B-6D98-4927-B5A2-246BCA9747C5}" destId="{5D62CD67-E80D-4AFB-9916-B92A1E95EA52}" srcOrd="20" destOrd="0" presId="urn:microsoft.com/office/officeart/2005/8/layout/list1"/>
    <dgm:cxn modelId="{4D7A2D78-1134-4238-9ED4-0E7D3E2C3B47}" type="presParOf" srcId="{5D62CD67-E80D-4AFB-9916-B92A1E95EA52}" destId="{8887D750-8523-406D-9AF4-AA11EF2461C9}" srcOrd="0" destOrd="0" presId="urn:microsoft.com/office/officeart/2005/8/layout/list1"/>
    <dgm:cxn modelId="{46FF6BE2-5E0B-4E61-B85C-3F6BA08AEDBB}" type="presParOf" srcId="{5D62CD67-E80D-4AFB-9916-B92A1E95EA52}" destId="{3175EB35-DD8E-496A-8DF2-6181C10C1E46}" srcOrd="1" destOrd="0" presId="urn:microsoft.com/office/officeart/2005/8/layout/list1"/>
    <dgm:cxn modelId="{117C796A-898E-4FFE-BF0E-37873E4F697B}" type="presParOf" srcId="{BF09FB1B-6D98-4927-B5A2-246BCA9747C5}" destId="{02E0E55F-8E40-4F41-B609-5038873DF3D2}" srcOrd="21" destOrd="0" presId="urn:microsoft.com/office/officeart/2005/8/layout/list1"/>
    <dgm:cxn modelId="{52C45BD6-20A0-4260-843B-C659FABD4BCA}" type="presParOf" srcId="{BF09FB1B-6D98-4927-B5A2-246BCA9747C5}" destId="{85820607-296C-4DD3-96BB-F3512767D0E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23CDF4-AE71-48A4-B443-5A37947EE1DE}" type="doc">
      <dgm:prSet loTypeId="urn:microsoft.com/office/officeart/2005/8/layout/list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C7B5A88-79D8-478D-BD85-9A3267E6710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Influenza</a:t>
          </a:r>
          <a:endParaRPr lang="en-US" sz="2400" dirty="0">
            <a:solidFill>
              <a:schemeClr val="tx1"/>
            </a:solidFill>
          </a:endParaRPr>
        </a:p>
      </dgm:t>
    </dgm:pt>
    <dgm:pt modelId="{5FD1493C-1D6B-40AC-AB29-2A77D2C0821D}" type="parTrans" cxnId="{59D168FE-D836-4C10-A5F3-71824B9D7B3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485E3A3-81F9-466D-A580-AE9E9DAE2962}" type="sibTrans" cxnId="{59D168FE-D836-4C10-A5F3-71824B9D7B3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FE1F61F-CB76-4CD9-9F0F-25D2D7570DE2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Tifus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perut</a:t>
          </a:r>
          <a:endParaRPr lang="en-US" sz="2400" dirty="0">
            <a:solidFill>
              <a:schemeClr val="tx1"/>
            </a:solidFill>
          </a:endParaRPr>
        </a:p>
      </dgm:t>
    </dgm:pt>
    <dgm:pt modelId="{583F740B-E53F-45E5-B178-644A09C04DD1}" type="parTrans" cxnId="{B8340847-46F4-48EC-8536-DF1FA81C469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3B450BE-A2DC-4E03-BF1E-1BF85632ED56}" type="sibTrans" cxnId="{B8340847-46F4-48EC-8536-DF1FA81C469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43E79DB-818F-4692-A992-A253CCF5471B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Enchepalitis</a:t>
          </a:r>
          <a:endParaRPr lang="en-US" sz="2400" dirty="0">
            <a:solidFill>
              <a:schemeClr val="tx1"/>
            </a:solidFill>
          </a:endParaRPr>
        </a:p>
      </dgm:t>
    </dgm:pt>
    <dgm:pt modelId="{B6AE51A6-70DA-4010-9A01-E66F59C38BC0}" type="parTrans" cxnId="{68D536C0-72F0-4494-8054-B68243397E3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8791656-7AEF-4F33-AB98-A20DB05E617D}" type="sibTrans" cxnId="{68D536C0-72F0-4494-8054-B68243397E3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472B0E7-ADC2-4915-9723-50C1036FE06E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Pes</a:t>
          </a:r>
          <a:endParaRPr lang="en-US" sz="2400" dirty="0">
            <a:solidFill>
              <a:schemeClr val="tx1"/>
            </a:solidFill>
          </a:endParaRPr>
        </a:p>
      </dgm:t>
    </dgm:pt>
    <dgm:pt modelId="{7F121AFD-1A36-4254-AB78-8BF82897F324}" type="parTrans" cxnId="{ADC7AF06-A59F-4A2C-90E3-5CAB4EA7311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BFAEB67-363F-4D46-BE7E-B366DAB86A1B}" type="sibTrans" cxnId="{ADC7AF06-A59F-4A2C-90E3-5CAB4EA7311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38772FA-1D63-4BAE-8639-9FAFC1643F08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Demam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bolak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balik</a:t>
          </a:r>
          <a:endParaRPr lang="en-US" sz="2400" dirty="0">
            <a:solidFill>
              <a:schemeClr val="tx1"/>
            </a:solidFill>
          </a:endParaRPr>
        </a:p>
      </dgm:t>
    </dgm:pt>
    <dgm:pt modelId="{FA9392C3-8083-49DE-BE7F-A92A38CA42BC}" type="parTrans" cxnId="{55691A4C-1719-4E72-BC77-24F5B9693E4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D8C9EF2E-E066-44FB-85F1-989293E6840B}" type="sibTrans" cxnId="{55691A4C-1719-4E72-BC77-24F5B9693E4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5AEEBFA-3783-44B6-B4CF-A202C166D3E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DBD</a:t>
          </a:r>
          <a:endParaRPr lang="en-US" sz="2400" dirty="0">
            <a:solidFill>
              <a:schemeClr val="tx1"/>
            </a:solidFill>
          </a:endParaRPr>
        </a:p>
      </dgm:t>
    </dgm:pt>
    <dgm:pt modelId="{85A5BF7B-B60F-4A15-9106-B4F6973AE09B}" type="parTrans" cxnId="{47955731-D914-4FF2-BC6D-0AB92AA29F3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BD13799-875A-41BB-99F9-6F1248DD9D62}" type="sibTrans" cxnId="{47955731-D914-4FF2-BC6D-0AB92AA29F3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A48432FC-6659-4D28-9EF8-F6AB3807F9A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Polio</a:t>
          </a:r>
          <a:endParaRPr lang="en-US" sz="2400" dirty="0">
            <a:solidFill>
              <a:schemeClr val="tx1"/>
            </a:solidFill>
          </a:endParaRPr>
        </a:p>
      </dgm:t>
    </dgm:pt>
    <dgm:pt modelId="{D8A8E83E-9B33-4100-A022-57326A344203}" type="parTrans" cxnId="{7BDF6977-65BC-4F61-BB33-33FECE21AF7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C86413EB-D03A-461D-92F7-6244D508FC79}" type="sibTrans" cxnId="{7BDF6977-65BC-4F61-BB33-33FECE21AF7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F09FB1B-6D98-4927-B5A2-246BCA9747C5}" type="pres">
      <dgm:prSet presAssocID="{DB23CDF4-AE71-48A4-B443-5A37947EE1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035B34-DE85-4ADA-BBAB-800F43A977B8}" type="pres">
      <dgm:prSet presAssocID="{EC7B5A88-79D8-478D-BD85-9A3267E6710C}" presName="parentLin" presStyleCnt="0"/>
      <dgm:spPr/>
      <dgm:t>
        <a:bodyPr/>
        <a:lstStyle/>
        <a:p>
          <a:endParaRPr lang="en-US"/>
        </a:p>
      </dgm:t>
    </dgm:pt>
    <dgm:pt modelId="{040DB230-6E43-46CD-97E9-ED9B4CF50351}" type="pres">
      <dgm:prSet presAssocID="{EC7B5A88-79D8-478D-BD85-9A3267E6710C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FD7CF046-D747-4990-8B87-9E6728399857}" type="pres">
      <dgm:prSet presAssocID="{EC7B5A88-79D8-478D-BD85-9A3267E6710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76981-D7A3-4DEE-B29B-94C877DC6D66}" type="pres">
      <dgm:prSet presAssocID="{EC7B5A88-79D8-478D-BD85-9A3267E6710C}" presName="negativeSpace" presStyleCnt="0"/>
      <dgm:spPr/>
      <dgm:t>
        <a:bodyPr/>
        <a:lstStyle/>
        <a:p>
          <a:endParaRPr lang="en-US"/>
        </a:p>
      </dgm:t>
    </dgm:pt>
    <dgm:pt modelId="{1EBFC805-8904-4AC1-A6F9-B732A6477D6E}" type="pres">
      <dgm:prSet presAssocID="{EC7B5A88-79D8-478D-BD85-9A3267E6710C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18854-CAA6-4A5E-8D89-16A69A42F732}" type="pres">
      <dgm:prSet presAssocID="{6485E3A3-81F9-466D-A580-AE9E9DAE2962}" presName="spaceBetweenRectangles" presStyleCnt="0"/>
      <dgm:spPr/>
      <dgm:t>
        <a:bodyPr/>
        <a:lstStyle/>
        <a:p>
          <a:endParaRPr lang="en-US"/>
        </a:p>
      </dgm:t>
    </dgm:pt>
    <dgm:pt modelId="{6666929C-FE2A-418F-A796-DFB115CFE155}" type="pres">
      <dgm:prSet presAssocID="{4FE1F61F-CB76-4CD9-9F0F-25D2D7570DE2}" presName="parentLin" presStyleCnt="0"/>
      <dgm:spPr/>
      <dgm:t>
        <a:bodyPr/>
        <a:lstStyle/>
        <a:p>
          <a:endParaRPr lang="en-US"/>
        </a:p>
      </dgm:t>
    </dgm:pt>
    <dgm:pt modelId="{3DEF64EA-6308-4E53-B20E-03C1A869F1A2}" type="pres">
      <dgm:prSet presAssocID="{4FE1F61F-CB76-4CD9-9F0F-25D2D7570DE2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89BF0769-F8C1-45BE-9EFA-FE573E09FC6A}" type="pres">
      <dgm:prSet presAssocID="{4FE1F61F-CB76-4CD9-9F0F-25D2D7570DE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4029B-4AB9-4026-8DBF-A0D31022EB4F}" type="pres">
      <dgm:prSet presAssocID="{4FE1F61F-CB76-4CD9-9F0F-25D2D7570DE2}" presName="negativeSpace" presStyleCnt="0"/>
      <dgm:spPr/>
      <dgm:t>
        <a:bodyPr/>
        <a:lstStyle/>
        <a:p>
          <a:endParaRPr lang="en-US"/>
        </a:p>
      </dgm:t>
    </dgm:pt>
    <dgm:pt modelId="{8A12EBA3-23BA-48AC-914C-713A5357E984}" type="pres">
      <dgm:prSet presAssocID="{4FE1F61F-CB76-4CD9-9F0F-25D2D7570DE2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A10A8-DB8F-4915-9BA0-9ED0679A7AA9}" type="pres">
      <dgm:prSet presAssocID="{F3B450BE-A2DC-4E03-BF1E-1BF85632ED56}" presName="spaceBetweenRectangles" presStyleCnt="0"/>
      <dgm:spPr/>
      <dgm:t>
        <a:bodyPr/>
        <a:lstStyle/>
        <a:p>
          <a:endParaRPr lang="en-US"/>
        </a:p>
      </dgm:t>
    </dgm:pt>
    <dgm:pt modelId="{4E2CCD52-B26D-4E86-9927-0AD990C99C89}" type="pres">
      <dgm:prSet presAssocID="{543E79DB-818F-4692-A992-A253CCF5471B}" presName="parentLin" presStyleCnt="0"/>
      <dgm:spPr/>
      <dgm:t>
        <a:bodyPr/>
        <a:lstStyle/>
        <a:p>
          <a:endParaRPr lang="en-US"/>
        </a:p>
      </dgm:t>
    </dgm:pt>
    <dgm:pt modelId="{F0BF7B0A-0728-4EDB-B0E7-7B85DD6BF912}" type="pres">
      <dgm:prSet presAssocID="{543E79DB-818F-4692-A992-A253CCF5471B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BAA66515-DF01-4A96-8463-9031B053D0EB}" type="pres">
      <dgm:prSet presAssocID="{543E79DB-818F-4692-A992-A253CCF5471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30ACF-630E-400F-B05F-9BE30E1B62DC}" type="pres">
      <dgm:prSet presAssocID="{543E79DB-818F-4692-A992-A253CCF5471B}" presName="negativeSpace" presStyleCnt="0"/>
      <dgm:spPr/>
      <dgm:t>
        <a:bodyPr/>
        <a:lstStyle/>
        <a:p>
          <a:endParaRPr lang="en-US"/>
        </a:p>
      </dgm:t>
    </dgm:pt>
    <dgm:pt modelId="{9E7964CF-B82E-4B72-B74D-75CA3921B04A}" type="pres">
      <dgm:prSet presAssocID="{543E79DB-818F-4692-A992-A253CCF5471B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503C0-4336-42B4-8691-34C67CABE10E}" type="pres">
      <dgm:prSet presAssocID="{58791656-7AEF-4F33-AB98-A20DB05E617D}" presName="spaceBetweenRectangles" presStyleCnt="0"/>
      <dgm:spPr/>
      <dgm:t>
        <a:bodyPr/>
        <a:lstStyle/>
        <a:p>
          <a:endParaRPr lang="en-US"/>
        </a:p>
      </dgm:t>
    </dgm:pt>
    <dgm:pt modelId="{D19E036E-3713-4B64-BFCD-4D1BD5E00706}" type="pres">
      <dgm:prSet presAssocID="{2472B0E7-ADC2-4915-9723-50C1036FE06E}" presName="parentLin" presStyleCnt="0"/>
      <dgm:spPr/>
      <dgm:t>
        <a:bodyPr/>
        <a:lstStyle/>
        <a:p>
          <a:endParaRPr lang="en-US"/>
        </a:p>
      </dgm:t>
    </dgm:pt>
    <dgm:pt modelId="{9BFB93AF-8568-4935-903F-2C97A7B7C56D}" type="pres">
      <dgm:prSet presAssocID="{2472B0E7-ADC2-4915-9723-50C1036FE06E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1C8EB6D9-CD1D-4C93-832E-FF6B90612AEF}" type="pres">
      <dgm:prSet presAssocID="{2472B0E7-ADC2-4915-9723-50C1036FE06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0F12C-51BA-49A7-A531-F978BE50E5FE}" type="pres">
      <dgm:prSet presAssocID="{2472B0E7-ADC2-4915-9723-50C1036FE06E}" presName="negativeSpace" presStyleCnt="0"/>
      <dgm:spPr/>
      <dgm:t>
        <a:bodyPr/>
        <a:lstStyle/>
        <a:p>
          <a:endParaRPr lang="en-US"/>
        </a:p>
      </dgm:t>
    </dgm:pt>
    <dgm:pt modelId="{E7AA065E-7DA3-42FE-B2F1-7E02D08E30F4}" type="pres">
      <dgm:prSet presAssocID="{2472B0E7-ADC2-4915-9723-50C1036FE06E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69859-166F-43E8-A821-650E02FCE2A1}" type="pres">
      <dgm:prSet presAssocID="{4BFAEB67-363F-4D46-BE7E-B366DAB86A1B}" presName="spaceBetweenRectangles" presStyleCnt="0"/>
      <dgm:spPr/>
      <dgm:t>
        <a:bodyPr/>
        <a:lstStyle/>
        <a:p>
          <a:endParaRPr lang="en-US"/>
        </a:p>
      </dgm:t>
    </dgm:pt>
    <dgm:pt modelId="{8292D2BB-8217-4177-9A62-2AEC8B1D7554}" type="pres">
      <dgm:prSet presAssocID="{738772FA-1D63-4BAE-8639-9FAFC1643F08}" presName="parentLin" presStyleCnt="0"/>
      <dgm:spPr/>
      <dgm:t>
        <a:bodyPr/>
        <a:lstStyle/>
        <a:p>
          <a:endParaRPr lang="en-US"/>
        </a:p>
      </dgm:t>
    </dgm:pt>
    <dgm:pt modelId="{441B4DCA-4390-422B-BD2B-D4FAC05B61A0}" type="pres">
      <dgm:prSet presAssocID="{738772FA-1D63-4BAE-8639-9FAFC1643F08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1E80BD3C-417B-48F5-BC28-C66AD37378E9}" type="pres">
      <dgm:prSet presAssocID="{738772FA-1D63-4BAE-8639-9FAFC1643F0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ECA0B-DD7C-4148-A492-CF170E667AB3}" type="pres">
      <dgm:prSet presAssocID="{738772FA-1D63-4BAE-8639-9FAFC1643F08}" presName="negativeSpace" presStyleCnt="0"/>
      <dgm:spPr/>
      <dgm:t>
        <a:bodyPr/>
        <a:lstStyle/>
        <a:p>
          <a:endParaRPr lang="en-US"/>
        </a:p>
      </dgm:t>
    </dgm:pt>
    <dgm:pt modelId="{DBEF66DE-E12D-48F8-97C1-5447CBE74354}" type="pres">
      <dgm:prSet presAssocID="{738772FA-1D63-4BAE-8639-9FAFC1643F08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01452-0741-40A3-8E94-58717F3A5C40}" type="pres">
      <dgm:prSet presAssocID="{D8C9EF2E-E066-44FB-85F1-989293E6840B}" presName="spaceBetweenRectangles" presStyleCnt="0"/>
      <dgm:spPr/>
      <dgm:t>
        <a:bodyPr/>
        <a:lstStyle/>
        <a:p>
          <a:endParaRPr lang="en-US"/>
        </a:p>
      </dgm:t>
    </dgm:pt>
    <dgm:pt modelId="{1FAA1A5B-0674-431A-B124-AB0A7564138E}" type="pres">
      <dgm:prSet presAssocID="{15AEEBFA-3783-44B6-B4CF-A202C166D3EC}" presName="parentLin" presStyleCnt="0"/>
      <dgm:spPr/>
      <dgm:t>
        <a:bodyPr/>
        <a:lstStyle/>
        <a:p>
          <a:endParaRPr lang="en-US"/>
        </a:p>
      </dgm:t>
    </dgm:pt>
    <dgm:pt modelId="{27B10A65-1592-4A83-895B-984DE5E4A47C}" type="pres">
      <dgm:prSet presAssocID="{15AEEBFA-3783-44B6-B4CF-A202C166D3EC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707F3364-2121-4ADA-8D53-26F882F70BEE}" type="pres">
      <dgm:prSet presAssocID="{15AEEBFA-3783-44B6-B4CF-A202C166D3EC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91AA1-6708-4760-A713-9021FC60EB9E}" type="pres">
      <dgm:prSet presAssocID="{15AEEBFA-3783-44B6-B4CF-A202C166D3EC}" presName="negativeSpace" presStyleCnt="0"/>
      <dgm:spPr/>
      <dgm:t>
        <a:bodyPr/>
        <a:lstStyle/>
        <a:p>
          <a:endParaRPr lang="en-US"/>
        </a:p>
      </dgm:t>
    </dgm:pt>
    <dgm:pt modelId="{EBD052C6-87B7-4ECE-B5BC-DB1503032657}" type="pres">
      <dgm:prSet presAssocID="{15AEEBFA-3783-44B6-B4CF-A202C166D3EC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E58F4-D680-4397-B1BC-17B029D8033F}" type="pres">
      <dgm:prSet presAssocID="{2BD13799-875A-41BB-99F9-6F1248DD9D62}" presName="spaceBetweenRectangles" presStyleCnt="0"/>
      <dgm:spPr/>
      <dgm:t>
        <a:bodyPr/>
        <a:lstStyle/>
        <a:p>
          <a:endParaRPr lang="en-US"/>
        </a:p>
      </dgm:t>
    </dgm:pt>
    <dgm:pt modelId="{F2BFF251-08DE-4DFE-AF27-97A8BD77D6BF}" type="pres">
      <dgm:prSet presAssocID="{A48432FC-6659-4D28-9EF8-F6AB3807F9A0}" presName="parentLin" presStyleCnt="0"/>
      <dgm:spPr/>
      <dgm:t>
        <a:bodyPr/>
        <a:lstStyle/>
        <a:p>
          <a:endParaRPr lang="en-US"/>
        </a:p>
      </dgm:t>
    </dgm:pt>
    <dgm:pt modelId="{64FB56FE-6602-4AA9-BA5E-24D9870D4412}" type="pres">
      <dgm:prSet presAssocID="{A48432FC-6659-4D28-9EF8-F6AB3807F9A0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B7758872-003F-4909-8FD6-A96EADF97E61}" type="pres">
      <dgm:prSet presAssocID="{A48432FC-6659-4D28-9EF8-F6AB3807F9A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F4D48-37F2-478D-ADB0-6AB1839D9442}" type="pres">
      <dgm:prSet presAssocID="{A48432FC-6659-4D28-9EF8-F6AB3807F9A0}" presName="negativeSpace" presStyleCnt="0"/>
      <dgm:spPr/>
      <dgm:t>
        <a:bodyPr/>
        <a:lstStyle/>
        <a:p>
          <a:endParaRPr lang="en-US"/>
        </a:p>
      </dgm:t>
    </dgm:pt>
    <dgm:pt modelId="{2CE7B418-8179-49ED-A7BA-27E481E15119}" type="pres">
      <dgm:prSet presAssocID="{A48432FC-6659-4D28-9EF8-F6AB3807F9A0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1FB198-89FC-492A-8232-8F3D7BF62338}" type="presOf" srcId="{4FE1F61F-CB76-4CD9-9F0F-25D2D7570DE2}" destId="{3DEF64EA-6308-4E53-B20E-03C1A869F1A2}" srcOrd="0" destOrd="0" presId="urn:microsoft.com/office/officeart/2005/8/layout/list1"/>
    <dgm:cxn modelId="{47955731-D914-4FF2-BC6D-0AB92AA29F3D}" srcId="{DB23CDF4-AE71-48A4-B443-5A37947EE1DE}" destId="{15AEEBFA-3783-44B6-B4CF-A202C166D3EC}" srcOrd="5" destOrd="0" parTransId="{85A5BF7B-B60F-4A15-9106-B4F6973AE09B}" sibTransId="{2BD13799-875A-41BB-99F9-6F1248DD9D62}"/>
    <dgm:cxn modelId="{68D536C0-72F0-4494-8054-B68243397E37}" srcId="{DB23CDF4-AE71-48A4-B443-5A37947EE1DE}" destId="{543E79DB-818F-4692-A992-A253CCF5471B}" srcOrd="2" destOrd="0" parTransId="{B6AE51A6-70DA-4010-9A01-E66F59C38BC0}" sibTransId="{58791656-7AEF-4F33-AB98-A20DB05E617D}"/>
    <dgm:cxn modelId="{969D5276-1080-4210-85AF-1FF0DF101FED}" type="presOf" srcId="{738772FA-1D63-4BAE-8639-9FAFC1643F08}" destId="{1E80BD3C-417B-48F5-BC28-C66AD37378E9}" srcOrd="1" destOrd="0" presId="urn:microsoft.com/office/officeart/2005/8/layout/list1"/>
    <dgm:cxn modelId="{7BDF6977-65BC-4F61-BB33-33FECE21AF79}" srcId="{DB23CDF4-AE71-48A4-B443-5A37947EE1DE}" destId="{A48432FC-6659-4D28-9EF8-F6AB3807F9A0}" srcOrd="6" destOrd="0" parTransId="{D8A8E83E-9B33-4100-A022-57326A344203}" sibTransId="{C86413EB-D03A-461D-92F7-6244D508FC79}"/>
    <dgm:cxn modelId="{79340F93-32FA-4B26-B541-12CEEF8A0719}" type="presOf" srcId="{EC7B5A88-79D8-478D-BD85-9A3267E6710C}" destId="{FD7CF046-D747-4990-8B87-9E6728399857}" srcOrd="1" destOrd="0" presId="urn:microsoft.com/office/officeart/2005/8/layout/list1"/>
    <dgm:cxn modelId="{59D168FE-D836-4C10-A5F3-71824B9D7B36}" srcId="{DB23CDF4-AE71-48A4-B443-5A37947EE1DE}" destId="{EC7B5A88-79D8-478D-BD85-9A3267E6710C}" srcOrd="0" destOrd="0" parTransId="{5FD1493C-1D6B-40AC-AB29-2A77D2C0821D}" sibTransId="{6485E3A3-81F9-466D-A580-AE9E9DAE2962}"/>
    <dgm:cxn modelId="{1A95FA7A-5471-44FD-9654-E6BBE00D0FF1}" type="presOf" srcId="{2472B0E7-ADC2-4915-9723-50C1036FE06E}" destId="{1C8EB6D9-CD1D-4C93-832E-FF6B90612AEF}" srcOrd="1" destOrd="0" presId="urn:microsoft.com/office/officeart/2005/8/layout/list1"/>
    <dgm:cxn modelId="{E9614884-29A5-441A-8458-392D1B5E86A5}" type="presOf" srcId="{15AEEBFA-3783-44B6-B4CF-A202C166D3EC}" destId="{707F3364-2121-4ADA-8D53-26F882F70BEE}" srcOrd="1" destOrd="0" presId="urn:microsoft.com/office/officeart/2005/8/layout/list1"/>
    <dgm:cxn modelId="{51E2CE33-1BCD-4063-B245-CFA8CA85B4C2}" type="presOf" srcId="{15AEEBFA-3783-44B6-B4CF-A202C166D3EC}" destId="{27B10A65-1592-4A83-895B-984DE5E4A47C}" srcOrd="0" destOrd="0" presId="urn:microsoft.com/office/officeart/2005/8/layout/list1"/>
    <dgm:cxn modelId="{910E35F2-FE17-4478-A5DF-03C2DFDDB45D}" type="presOf" srcId="{A48432FC-6659-4D28-9EF8-F6AB3807F9A0}" destId="{B7758872-003F-4909-8FD6-A96EADF97E61}" srcOrd="1" destOrd="0" presId="urn:microsoft.com/office/officeart/2005/8/layout/list1"/>
    <dgm:cxn modelId="{F7EA493C-0350-4445-84D2-CC617CC08AC3}" type="presOf" srcId="{EC7B5A88-79D8-478D-BD85-9A3267E6710C}" destId="{040DB230-6E43-46CD-97E9-ED9B4CF50351}" srcOrd="0" destOrd="0" presId="urn:microsoft.com/office/officeart/2005/8/layout/list1"/>
    <dgm:cxn modelId="{ADC7AF06-A59F-4A2C-90E3-5CAB4EA73115}" srcId="{DB23CDF4-AE71-48A4-B443-5A37947EE1DE}" destId="{2472B0E7-ADC2-4915-9723-50C1036FE06E}" srcOrd="3" destOrd="0" parTransId="{7F121AFD-1A36-4254-AB78-8BF82897F324}" sibTransId="{4BFAEB67-363F-4D46-BE7E-B366DAB86A1B}"/>
    <dgm:cxn modelId="{BD9C289D-C8C2-41BE-AC6F-26EC464E1BA3}" type="presOf" srcId="{738772FA-1D63-4BAE-8639-9FAFC1643F08}" destId="{441B4DCA-4390-422B-BD2B-D4FAC05B61A0}" srcOrd="0" destOrd="0" presId="urn:microsoft.com/office/officeart/2005/8/layout/list1"/>
    <dgm:cxn modelId="{34A5E51B-167E-4D4F-B1B3-10F5D1AAD9FE}" type="presOf" srcId="{4FE1F61F-CB76-4CD9-9F0F-25D2D7570DE2}" destId="{89BF0769-F8C1-45BE-9EFA-FE573E09FC6A}" srcOrd="1" destOrd="0" presId="urn:microsoft.com/office/officeart/2005/8/layout/list1"/>
    <dgm:cxn modelId="{B8340847-46F4-48EC-8536-DF1FA81C4699}" srcId="{DB23CDF4-AE71-48A4-B443-5A37947EE1DE}" destId="{4FE1F61F-CB76-4CD9-9F0F-25D2D7570DE2}" srcOrd="1" destOrd="0" parTransId="{583F740B-E53F-45E5-B178-644A09C04DD1}" sibTransId="{F3B450BE-A2DC-4E03-BF1E-1BF85632ED56}"/>
    <dgm:cxn modelId="{BF31EE6A-1FD2-465E-A17F-CFDC3BA3D1DA}" type="presOf" srcId="{543E79DB-818F-4692-A992-A253CCF5471B}" destId="{F0BF7B0A-0728-4EDB-B0E7-7B85DD6BF912}" srcOrd="0" destOrd="0" presId="urn:microsoft.com/office/officeart/2005/8/layout/list1"/>
    <dgm:cxn modelId="{8D2CD052-362F-48E5-A6CC-9FE65A9326A8}" type="presOf" srcId="{543E79DB-818F-4692-A992-A253CCF5471B}" destId="{BAA66515-DF01-4A96-8463-9031B053D0EB}" srcOrd="1" destOrd="0" presId="urn:microsoft.com/office/officeart/2005/8/layout/list1"/>
    <dgm:cxn modelId="{4DD27F23-CE11-4D82-81B8-8BEFD8B7600D}" type="presOf" srcId="{2472B0E7-ADC2-4915-9723-50C1036FE06E}" destId="{9BFB93AF-8568-4935-903F-2C97A7B7C56D}" srcOrd="0" destOrd="0" presId="urn:microsoft.com/office/officeart/2005/8/layout/list1"/>
    <dgm:cxn modelId="{55691A4C-1719-4E72-BC77-24F5B9693E40}" srcId="{DB23CDF4-AE71-48A4-B443-5A37947EE1DE}" destId="{738772FA-1D63-4BAE-8639-9FAFC1643F08}" srcOrd="4" destOrd="0" parTransId="{FA9392C3-8083-49DE-BE7F-A92A38CA42BC}" sibTransId="{D8C9EF2E-E066-44FB-85F1-989293E6840B}"/>
    <dgm:cxn modelId="{DFC1A974-2185-43A8-87F7-EFA4579A42F4}" type="presOf" srcId="{A48432FC-6659-4D28-9EF8-F6AB3807F9A0}" destId="{64FB56FE-6602-4AA9-BA5E-24D9870D4412}" srcOrd="0" destOrd="0" presId="urn:microsoft.com/office/officeart/2005/8/layout/list1"/>
    <dgm:cxn modelId="{49B982D8-8A36-4D47-9AE1-4104B2E6F4CF}" type="presOf" srcId="{DB23CDF4-AE71-48A4-B443-5A37947EE1DE}" destId="{BF09FB1B-6D98-4927-B5A2-246BCA9747C5}" srcOrd="0" destOrd="0" presId="urn:microsoft.com/office/officeart/2005/8/layout/list1"/>
    <dgm:cxn modelId="{3E2A84C5-4920-4800-A5AD-3D0D037F47A5}" type="presParOf" srcId="{BF09FB1B-6D98-4927-B5A2-246BCA9747C5}" destId="{E8035B34-DE85-4ADA-BBAB-800F43A977B8}" srcOrd="0" destOrd="0" presId="urn:microsoft.com/office/officeart/2005/8/layout/list1"/>
    <dgm:cxn modelId="{C9F59220-385D-40A5-ADE2-D572FA1B24C9}" type="presParOf" srcId="{E8035B34-DE85-4ADA-BBAB-800F43A977B8}" destId="{040DB230-6E43-46CD-97E9-ED9B4CF50351}" srcOrd="0" destOrd="0" presId="urn:microsoft.com/office/officeart/2005/8/layout/list1"/>
    <dgm:cxn modelId="{8A9BFDEC-A4E2-4176-A404-BC640E3CE2CD}" type="presParOf" srcId="{E8035B34-DE85-4ADA-BBAB-800F43A977B8}" destId="{FD7CF046-D747-4990-8B87-9E6728399857}" srcOrd="1" destOrd="0" presId="urn:microsoft.com/office/officeart/2005/8/layout/list1"/>
    <dgm:cxn modelId="{C19EEFFA-403B-49FC-BCE6-2379111B25DC}" type="presParOf" srcId="{BF09FB1B-6D98-4927-B5A2-246BCA9747C5}" destId="{30676981-D7A3-4DEE-B29B-94C877DC6D66}" srcOrd="1" destOrd="0" presId="urn:microsoft.com/office/officeart/2005/8/layout/list1"/>
    <dgm:cxn modelId="{C98521E0-2402-4DCA-9620-BE65BF545DD5}" type="presParOf" srcId="{BF09FB1B-6D98-4927-B5A2-246BCA9747C5}" destId="{1EBFC805-8904-4AC1-A6F9-B732A6477D6E}" srcOrd="2" destOrd="0" presId="urn:microsoft.com/office/officeart/2005/8/layout/list1"/>
    <dgm:cxn modelId="{007B8B3D-EC87-47E8-8CB3-91C6026D0A99}" type="presParOf" srcId="{BF09FB1B-6D98-4927-B5A2-246BCA9747C5}" destId="{5CA18854-CAA6-4A5E-8D89-16A69A42F732}" srcOrd="3" destOrd="0" presId="urn:microsoft.com/office/officeart/2005/8/layout/list1"/>
    <dgm:cxn modelId="{443FB80B-D785-4C9D-8E13-E80468267B54}" type="presParOf" srcId="{BF09FB1B-6D98-4927-B5A2-246BCA9747C5}" destId="{6666929C-FE2A-418F-A796-DFB115CFE155}" srcOrd="4" destOrd="0" presId="urn:microsoft.com/office/officeart/2005/8/layout/list1"/>
    <dgm:cxn modelId="{94C72145-FAD0-4D82-A610-45AD52608055}" type="presParOf" srcId="{6666929C-FE2A-418F-A796-DFB115CFE155}" destId="{3DEF64EA-6308-4E53-B20E-03C1A869F1A2}" srcOrd="0" destOrd="0" presId="urn:microsoft.com/office/officeart/2005/8/layout/list1"/>
    <dgm:cxn modelId="{FF164A40-45B6-403E-B273-A8B0DF56D47B}" type="presParOf" srcId="{6666929C-FE2A-418F-A796-DFB115CFE155}" destId="{89BF0769-F8C1-45BE-9EFA-FE573E09FC6A}" srcOrd="1" destOrd="0" presId="urn:microsoft.com/office/officeart/2005/8/layout/list1"/>
    <dgm:cxn modelId="{F59B1146-8477-4C42-9A75-9D707D9DF3DB}" type="presParOf" srcId="{BF09FB1B-6D98-4927-B5A2-246BCA9747C5}" destId="{A7B4029B-4AB9-4026-8DBF-A0D31022EB4F}" srcOrd="5" destOrd="0" presId="urn:microsoft.com/office/officeart/2005/8/layout/list1"/>
    <dgm:cxn modelId="{E2CD678E-15A0-4482-8B8B-986B8B0D7E44}" type="presParOf" srcId="{BF09FB1B-6D98-4927-B5A2-246BCA9747C5}" destId="{8A12EBA3-23BA-48AC-914C-713A5357E984}" srcOrd="6" destOrd="0" presId="urn:microsoft.com/office/officeart/2005/8/layout/list1"/>
    <dgm:cxn modelId="{EFB53B46-F04E-46FF-BE31-E3E8D5CBA497}" type="presParOf" srcId="{BF09FB1B-6D98-4927-B5A2-246BCA9747C5}" destId="{77FA10A8-DB8F-4915-9BA0-9ED0679A7AA9}" srcOrd="7" destOrd="0" presId="urn:microsoft.com/office/officeart/2005/8/layout/list1"/>
    <dgm:cxn modelId="{8D73F11C-8372-4245-944D-86FC83B0D15B}" type="presParOf" srcId="{BF09FB1B-6D98-4927-B5A2-246BCA9747C5}" destId="{4E2CCD52-B26D-4E86-9927-0AD990C99C89}" srcOrd="8" destOrd="0" presId="urn:microsoft.com/office/officeart/2005/8/layout/list1"/>
    <dgm:cxn modelId="{16859659-6910-483E-83F2-26A6EA914C42}" type="presParOf" srcId="{4E2CCD52-B26D-4E86-9927-0AD990C99C89}" destId="{F0BF7B0A-0728-4EDB-B0E7-7B85DD6BF912}" srcOrd="0" destOrd="0" presId="urn:microsoft.com/office/officeart/2005/8/layout/list1"/>
    <dgm:cxn modelId="{09611056-0BC3-4D77-8072-4327C1F8E5B3}" type="presParOf" srcId="{4E2CCD52-B26D-4E86-9927-0AD990C99C89}" destId="{BAA66515-DF01-4A96-8463-9031B053D0EB}" srcOrd="1" destOrd="0" presId="urn:microsoft.com/office/officeart/2005/8/layout/list1"/>
    <dgm:cxn modelId="{7AE67805-F7F4-4737-8D8B-75D92464CA10}" type="presParOf" srcId="{BF09FB1B-6D98-4927-B5A2-246BCA9747C5}" destId="{09730ACF-630E-400F-B05F-9BE30E1B62DC}" srcOrd="9" destOrd="0" presId="urn:microsoft.com/office/officeart/2005/8/layout/list1"/>
    <dgm:cxn modelId="{A0CF49ED-6892-4B29-9367-7DD8A64450DE}" type="presParOf" srcId="{BF09FB1B-6D98-4927-B5A2-246BCA9747C5}" destId="{9E7964CF-B82E-4B72-B74D-75CA3921B04A}" srcOrd="10" destOrd="0" presId="urn:microsoft.com/office/officeart/2005/8/layout/list1"/>
    <dgm:cxn modelId="{C3B6BFD2-84E5-4250-9472-DCD4334CBC7D}" type="presParOf" srcId="{BF09FB1B-6D98-4927-B5A2-246BCA9747C5}" destId="{F47503C0-4336-42B4-8691-34C67CABE10E}" srcOrd="11" destOrd="0" presId="urn:microsoft.com/office/officeart/2005/8/layout/list1"/>
    <dgm:cxn modelId="{464B1D7B-E1DC-4E74-9FC4-F410939A864A}" type="presParOf" srcId="{BF09FB1B-6D98-4927-B5A2-246BCA9747C5}" destId="{D19E036E-3713-4B64-BFCD-4D1BD5E00706}" srcOrd="12" destOrd="0" presId="urn:microsoft.com/office/officeart/2005/8/layout/list1"/>
    <dgm:cxn modelId="{6E2E0FD4-25F5-469D-BBAA-1A0B883AFC47}" type="presParOf" srcId="{D19E036E-3713-4B64-BFCD-4D1BD5E00706}" destId="{9BFB93AF-8568-4935-903F-2C97A7B7C56D}" srcOrd="0" destOrd="0" presId="urn:microsoft.com/office/officeart/2005/8/layout/list1"/>
    <dgm:cxn modelId="{19617D43-B2A4-4F1D-A785-B2FA4FA82362}" type="presParOf" srcId="{D19E036E-3713-4B64-BFCD-4D1BD5E00706}" destId="{1C8EB6D9-CD1D-4C93-832E-FF6B90612AEF}" srcOrd="1" destOrd="0" presId="urn:microsoft.com/office/officeart/2005/8/layout/list1"/>
    <dgm:cxn modelId="{0D194A73-DCCD-41C3-8698-710438D021C0}" type="presParOf" srcId="{BF09FB1B-6D98-4927-B5A2-246BCA9747C5}" destId="{EA20F12C-51BA-49A7-A531-F978BE50E5FE}" srcOrd="13" destOrd="0" presId="urn:microsoft.com/office/officeart/2005/8/layout/list1"/>
    <dgm:cxn modelId="{07102F84-F6FA-4885-8DE5-61E6BCEA12C2}" type="presParOf" srcId="{BF09FB1B-6D98-4927-B5A2-246BCA9747C5}" destId="{E7AA065E-7DA3-42FE-B2F1-7E02D08E30F4}" srcOrd="14" destOrd="0" presId="urn:microsoft.com/office/officeart/2005/8/layout/list1"/>
    <dgm:cxn modelId="{46E9A57C-014F-4C25-8091-A1C40044D978}" type="presParOf" srcId="{BF09FB1B-6D98-4927-B5A2-246BCA9747C5}" destId="{D1069859-166F-43E8-A821-650E02FCE2A1}" srcOrd="15" destOrd="0" presId="urn:microsoft.com/office/officeart/2005/8/layout/list1"/>
    <dgm:cxn modelId="{C063CB07-DA02-4DFD-B4AC-4EF923D1E2EB}" type="presParOf" srcId="{BF09FB1B-6D98-4927-B5A2-246BCA9747C5}" destId="{8292D2BB-8217-4177-9A62-2AEC8B1D7554}" srcOrd="16" destOrd="0" presId="urn:microsoft.com/office/officeart/2005/8/layout/list1"/>
    <dgm:cxn modelId="{96CCEC6F-F8AA-4CBF-9577-4C03D402F25F}" type="presParOf" srcId="{8292D2BB-8217-4177-9A62-2AEC8B1D7554}" destId="{441B4DCA-4390-422B-BD2B-D4FAC05B61A0}" srcOrd="0" destOrd="0" presId="urn:microsoft.com/office/officeart/2005/8/layout/list1"/>
    <dgm:cxn modelId="{C21F35C6-2EE5-4037-96E2-C7B6609B1A9D}" type="presParOf" srcId="{8292D2BB-8217-4177-9A62-2AEC8B1D7554}" destId="{1E80BD3C-417B-48F5-BC28-C66AD37378E9}" srcOrd="1" destOrd="0" presId="urn:microsoft.com/office/officeart/2005/8/layout/list1"/>
    <dgm:cxn modelId="{16DBF2D2-1BE9-43FC-8D7E-887E5B1911B7}" type="presParOf" srcId="{BF09FB1B-6D98-4927-B5A2-246BCA9747C5}" destId="{A05ECA0B-DD7C-4148-A492-CF170E667AB3}" srcOrd="17" destOrd="0" presId="urn:microsoft.com/office/officeart/2005/8/layout/list1"/>
    <dgm:cxn modelId="{AE2CCB80-BB14-4C1E-948A-EA74C1BF6E48}" type="presParOf" srcId="{BF09FB1B-6D98-4927-B5A2-246BCA9747C5}" destId="{DBEF66DE-E12D-48F8-97C1-5447CBE74354}" srcOrd="18" destOrd="0" presId="urn:microsoft.com/office/officeart/2005/8/layout/list1"/>
    <dgm:cxn modelId="{64835BDF-E393-4670-B988-FA1AD9560603}" type="presParOf" srcId="{BF09FB1B-6D98-4927-B5A2-246BCA9747C5}" destId="{F8901452-0741-40A3-8E94-58717F3A5C40}" srcOrd="19" destOrd="0" presId="urn:microsoft.com/office/officeart/2005/8/layout/list1"/>
    <dgm:cxn modelId="{C98927C3-2826-47B6-9FF1-D9DA29369324}" type="presParOf" srcId="{BF09FB1B-6D98-4927-B5A2-246BCA9747C5}" destId="{1FAA1A5B-0674-431A-B124-AB0A7564138E}" srcOrd="20" destOrd="0" presId="urn:microsoft.com/office/officeart/2005/8/layout/list1"/>
    <dgm:cxn modelId="{1E58E72D-513B-4372-A18F-9C39EE6E5991}" type="presParOf" srcId="{1FAA1A5B-0674-431A-B124-AB0A7564138E}" destId="{27B10A65-1592-4A83-895B-984DE5E4A47C}" srcOrd="0" destOrd="0" presId="urn:microsoft.com/office/officeart/2005/8/layout/list1"/>
    <dgm:cxn modelId="{CBE8ADE4-5626-4B60-9F46-AD41DA2A98FC}" type="presParOf" srcId="{1FAA1A5B-0674-431A-B124-AB0A7564138E}" destId="{707F3364-2121-4ADA-8D53-26F882F70BEE}" srcOrd="1" destOrd="0" presId="urn:microsoft.com/office/officeart/2005/8/layout/list1"/>
    <dgm:cxn modelId="{7BA084B5-0279-4913-A3B1-0BC389C79657}" type="presParOf" srcId="{BF09FB1B-6D98-4927-B5A2-246BCA9747C5}" destId="{D6191AA1-6708-4760-A713-9021FC60EB9E}" srcOrd="21" destOrd="0" presId="urn:microsoft.com/office/officeart/2005/8/layout/list1"/>
    <dgm:cxn modelId="{09851FD2-B56C-4C6E-A04E-16A606D0DD54}" type="presParOf" srcId="{BF09FB1B-6D98-4927-B5A2-246BCA9747C5}" destId="{EBD052C6-87B7-4ECE-B5BC-DB1503032657}" srcOrd="22" destOrd="0" presId="urn:microsoft.com/office/officeart/2005/8/layout/list1"/>
    <dgm:cxn modelId="{3DAE0C08-2FB1-4679-A826-555043D2A1B5}" type="presParOf" srcId="{BF09FB1B-6D98-4927-B5A2-246BCA9747C5}" destId="{01BE58F4-D680-4397-B1BC-17B029D8033F}" srcOrd="23" destOrd="0" presId="urn:microsoft.com/office/officeart/2005/8/layout/list1"/>
    <dgm:cxn modelId="{E7E5D6CD-C877-4DA6-BEB6-E626DB22C477}" type="presParOf" srcId="{BF09FB1B-6D98-4927-B5A2-246BCA9747C5}" destId="{F2BFF251-08DE-4DFE-AF27-97A8BD77D6BF}" srcOrd="24" destOrd="0" presId="urn:microsoft.com/office/officeart/2005/8/layout/list1"/>
    <dgm:cxn modelId="{7B77EA6D-7420-4041-B908-0B253535AF14}" type="presParOf" srcId="{F2BFF251-08DE-4DFE-AF27-97A8BD77D6BF}" destId="{64FB56FE-6602-4AA9-BA5E-24D9870D4412}" srcOrd="0" destOrd="0" presId="urn:microsoft.com/office/officeart/2005/8/layout/list1"/>
    <dgm:cxn modelId="{80789C8E-9AAB-4944-95FE-7A09C08F72A9}" type="presParOf" srcId="{F2BFF251-08DE-4DFE-AF27-97A8BD77D6BF}" destId="{B7758872-003F-4909-8FD6-A96EADF97E61}" srcOrd="1" destOrd="0" presId="urn:microsoft.com/office/officeart/2005/8/layout/list1"/>
    <dgm:cxn modelId="{E3E7A579-61AC-4237-A1D9-1D8A08436AE7}" type="presParOf" srcId="{BF09FB1B-6D98-4927-B5A2-246BCA9747C5}" destId="{D51F4D48-37F2-478D-ADB0-6AB1839D9442}" srcOrd="25" destOrd="0" presId="urn:microsoft.com/office/officeart/2005/8/layout/list1"/>
    <dgm:cxn modelId="{6B10E188-2010-4296-9199-26B011E1F85C}" type="presParOf" srcId="{BF09FB1B-6D98-4927-B5A2-246BCA9747C5}" destId="{2CE7B418-8179-49ED-A7BA-27E481E1511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23CDF4-AE71-48A4-B443-5A37947EE1DE}" type="doc">
      <dgm:prSet loTypeId="urn:microsoft.com/office/officeart/2005/8/layout/list1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D9F56629-FD88-4619-95D0-1ABBDCF2978B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Antrax </a:t>
          </a:r>
          <a:endParaRPr lang="en-US" sz="2400" dirty="0">
            <a:solidFill>
              <a:schemeClr val="tx1"/>
            </a:solidFill>
          </a:endParaRPr>
        </a:p>
      </dgm:t>
    </dgm:pt>
    <dgm:pt modelId="{20D07E7F-EF94-46A5-97C2-DC006E2D2881}" type="parTrans" cxnId="{4D10F544-3E5F-43C7-840B-DC7B04E62373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D11F820A-6EC5-47C7-A325-1F31C37D6104}" type="sibTrans" cxnId="{4D10F544-3E5F-43C7-840B-DC7B04E62373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A48432FC-6659-4D28-9EF8-F6AB3807F9A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Pertusis</a:t>
          </a:r>
          <a:endParaRPr lang="en-US" sz="2400" dirty="0">
            <a:solidFill>
              <a:schemeClr val="tx1"/>
            </a:solidFill>
          </a:endParaRPr>
        </a:p>
      </dgm:t>
    </dgm:pt>
    <dgm:pt modelId="{D8A8E83E-9B33-4100-A022-57326A344203}" type="parTrans" cxnId="{7BDF6977-65BC-4F61-BB33-33FECE21AF7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C86413EB-D03A-461D-92F7-6244D508FC79}" type="sibTrans" cxnId="{7BDF6977-65BC-4F61-BB33-33FECE21AF7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F60CEA3-528D-4A99-B2A8-D75EC720A649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Malaria</a:t>
          </a:r>
          <a:endParaRPr lang="en-US" sz="2400" dirty="0">
            <a:solidFill>
              <a:schemeClr val="tx1"/>
            </a:solidFill>
          </a:endParaRPr>
        </a:p>
      </dgm:t>
    </dgm:pt>
    <dgm:pt modelId="{EFFB7490-B1B8-49CD-ADE8-977A8C57DBFF}" type="parTrans" cxnId="{15EB162A-3C48-47EB-ACAA-02E99191023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A2A82078-D28C-49D0-8B72-7875A734CDFA}" type="sibTrans" cxnId="{15EB162A-3C48-47EB-ACAA-02E99191023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3374759D-BE91-491D-A86E-13DD40304BEE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Hepatitis</a:t>
          </a:r>
          <a:endParaRPr lang="en-US" sz="2400" dirty="0">
            <a:solidFill>
              <a:schemeClr val="tx1"/>
            </a:solidFill>
          </a:endParaRPr>
        </a:p>
      </dgm:t>
    </dgm:pt>
    <dgm:pt modelId="{98A1510F-B717-42EA-BBCA-28EAEC020D9E}" type="parTrans" cxnId="{37FCFD22-ECA9-41AC-A2EA-80D3B9ED965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A90C65A-681F-40D2-B482-1FE53BB94043}" type="sibTrans" cxnId="{37FCFD22-ECA9-41AC-A2EA-80D3B9ED965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C1D7303-D496-44C0-8923-D1E20D0C397B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Meningitis </a:t>
          </a:r>
          <a:endParaRPr lang="en-US" sz="2400" dirty="0">
            <a:solidFill>
              <a:schemeClr val="tx1"/>
            </a:solidFill>
          </a:endParaRPr>
        </a:p>
      </dgm:t>
    </dgm:pt>
    <dgm:pt modelId="{51126770-8E26-4000-B1E0-AEF09B5F4DF2}" type="parTrans" cxnId="{228F1BC4-A4B8-4A1B-87F0-90360AC2E9E1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A65FB22-1847-4391-8AD4-A3F2D85790A9}" type="sibTrans" cxnId="{228F1BC4-A4B8-4A1B-87F0-90360AC2E9E1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F09FB1B-6D98-4927-B5A2-246BCA9747C5}" type="pres">
      <dgm:prSet presAssocID="{DB23CDF4-AE71-48A4-B443-5A37947EE1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BFF251-08DE-4DFE-AF27-97A8BD77D6BF}" type="pres">
      <dgm:prSet presAssocID="{A48432FC-6659-4D28-9EF8-F6AB3807F9A0}" presName="parentLin" presStyleCnt="0"/>
      <dgm:spPr/>
      <dgm:t>
        <a:bodyPr/>
        <a:lstStyle/>
        <a:p>
          <a:endParaRPr lang="en-US"/>
        </a:p>
      </dgm:t>
    </dgm:pt>
    <dgm:pt modelId="{64FB56FE-6602-4AA9-BA5E-24D9870D4412}" type="pres">
      <dgm:prSet presAssocID="{A48432FC-6659-4D28-9EF8-F6AB3807F9A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7758872-003F-4909-8FD6-A96EADF97E61}" type="pres">
      <dgm:prSet presAssocID="{A48432FC-6659-4D28-9EF8-F6AB3807F9A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F4D48-37F2-478D-ADB0-6AB1839D9442}" type="pres">
      <dgm:prSet presAssocID="{A48432FC-6659-4D28-9EF8-F6AB3807F9A0}" presName="negativeSpace" presStyleCnt="0"/>
      <dgm:spPr/>
      <dgm:t>
        <a:bodyPr/>
        <a:lstStyle/>
        <a:p>
          <a:endParaRPr lang="en-US"/>
        </a:p>
      </dgm:t>
    </dgm:pt>
    <dgm:pt modelId="{2CE7B418-8179-49ED-A7BA-27E481E15119}" type="pres">
      <dgm:prSet presAssocID="{A48432FC-6659-4D28-9EF8-F6AB3807F9A0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D2F78-E577-44EE-87B2-5FFA740B9FEC}" type="pres">
      <dgm:prSet presAssocID="{C86413EB-D03A-461D-92F7-6244D508FC79}" presName="spaceBetweenRectangles" presStyleCnt="0"/>
      <dgm:spPr/>
      <dgm:t>
        <a:bodyPr/>
        <a:lstStyle/>
        <a:p>
          <a:endParaRPr lang="en-US"/>
        </a:p>
      </dgm:t>
    </dgm:pt>
    <dgm:pt modelId="{5CDAB350-FB9E-4844-A4ED-DDE0E8B405D1}" type="pres">
      <dgm:prSet presAssocID="{2F60CEA3-528D-4A99-B2A8-D75EC720A649}" presName="parentLin" presStyleCnt="0"/>
      <dgm:spPr/>
      <dgm:t>
        <a:bodyPr/>
        <a:lstStyle/>
        <a:p>
          <a:endParaRPr lang="en-US"/>
        </a:p>
      </dgm:t>
    </dgm:pt>
    <dgm:pt modelId="{6136FF03-EB93-4C5E-B545-B6ACB8051420}" type="pres">
      <dgm:prSet presAssocID="{2F60CEA3-528D-4A99-B2A8-D75EC720A64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6E47887-20E6-4571-8FAA-1A3D4A980877}" type="pres">
      <dgm:prSet presAssocID="{2F60CEA3-528D-4A99-B2A8-D75EC720A64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44CA0-5253-4895-BA2A-50653AAF5D48}" type="pres">
      <dgm:prSet presAssocID="{2F60CEA3-528D-4A99-B2A8-D75EC720A649}" presName="negativeSpace" presStyleCnt="0"/>
      <dgm:spPr/>
      <dgm:t>
        <a:bodyPr/>
        <a:lstStyle/>
        <a:p>
          <a:endParaRPr lang="en-US"/>
        </a:p>
      </dgm:t>
    </dgm:pt>
    <dgm:pt modelId="{45C5A9AF-EB81-48BF-BDF5-AA3181D159BD}" type="pres">
      <dgm:prSet presAssocID="{2F60CEA3-528D-4A99-B2A8-D75EC720A64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E4153-8E04-4465-841F-4416E9D884E8}" type="pres">
      <dgm:prSet presAssocID="{A2A82078-D28C-49D0-8B72-7875A734CDFA}" presName="spaceBetweenRectangles" presStyleCnt="0"/>
      <dgm:spPr/>
      <dgm:t>
        <a:bodyPr/>
        <a:lstStyle/>
        <a:p>
          <a:endParaRPr lang="en-US"/>
        </a:p>
      </dgm:t>
    </dgm:pt>
    <dgm:pt modelId="{C3989272-4FE8-48BB-875B-7D2C91A90DAA}" type="pres">
      <dgm:prSet presAssocID="{3374759D-BE91-491D-A86E-13DD40304BEE}" presName="parentLin" presStyleCnt="0"/>
      <dgm:spPr/>
      <dgm:t>
        <a:bodyPr/>
        <a:lstStyle/>
        <a:p>
          <a:endParaRPr lang="en-US"/>
        </a:p>
      </dgm:t>
    </dgm:pt>
    <dgm:pt modelId="{A721B579-1CEA-41B8-BDBD-7B3C92D5FADD}" type="pres">
      <dgm:prSet presAssocID="{3374759D-BE91-491D-A86E-13DD40304BEE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25B39D43-0E2C-44C1-97D0-F8EBB4290F25}" type="pres">
      <dgm:prSet presAssocID="{3374759D-BE91-491D-A86E-13DD40304BE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438F5-5FD7-49BA-882D-C43BBBFB7107}" type="pres">
      <dgm:prSet presAssocID="{3374759D-BE91-491D-A86E-13DD40304BEE}" presName="negativeSpace" presStyleCnt="0"/>
      <dgm:spPr/>
      <dgm:t>
        <a:bodyPr/>
        <a:lstStyle/>
        <a:p>
          <a:endParaRPr lang="en-US"/>
        </a:p>
      </dgm:t>
    </dgm:pt>
    <dgm:pt modelId="{4FE109CE-E903-4FA2-B54B-BED107E7EA76}" type="pres">
      <dgm:prSet presAssocID="{3374759D-BE91-491D-A86E-13DD40304BE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F93D0-BE39-4CB0-A69E-FEF6F3EFF476}" type="pres">
      <dgm:prSet presAssocID="{4A90C65A-681F-40D2-B482-1FE53BB94043}" presName="spaceBetweenRectangles" presStyleCnt="0"/>
      <dgm:spPr/>
      <dgm:t>
        <a:bodyPr/>
        <a:lstStyle/>
        <a:p>
          <a:endParaRPr lang="en-US"/>
        </a:p>
      </dgm:t>
    </dgm:pt>
    <dgm:pt modelId="{C8C250B7-3209-4B86-A35F-123444FE3FA3}" type="pres">
      <dgm:prSet presAssocID="{0C1D7303-D496-44C0-8923-D1E20D0C397B}" presName="parentLin" presStyleCnt="0"/>
      <dgm:spPr/>
      <dgm:t>
        <a:bodyPr/>
        <a:lstStyle/>
        <a:p>
          <a:endParaRPr lang="en-US"/>
        </a:p>
      </dgm:t>
    </dgm:pt>
    <dgm:pt modelId="{A23FD08B-4777-4A31-A783-096FD0FD034C}" type="pres">
      <dgm:prSet presAssocID="{0C1D7303-D496-44C0-8923-D1E20D0C397B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FF80878D-B486-4B92-BBDC-58C658D22773}" type="pres">
      <dgm:prSet presAssocID="{0C1D7303-D496-44C0-8923-D1E20D0C397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076F0-5E1C-47CF-A375-9CD1E267C5A4}" type="pres">
      <dgm:prSet presAssocID="{0C1D7303-D496-44C0-8923-D1E20D0C397B}" presName="negativeSpace" presStyleCnt="0"/>
      <dgm:spPr/>
      <dgm:t>
        <a:bodyPr/>
        <a:lstStyle/>
        <a:p>
          <a:endParaRPr lang="en-US"/>
        </a:p>
      </dgm:t>
    </dgm:pt>
    <dgm:pt modelId="{5CF3C0AD-6630-43FC-B77A-44E2144DAAA3}" type="pres">
      <dgm:prSet presAssocID="{0C1D7303-D496-44C0-8923-D1E20D0C397B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60613-8F2F-4220-9E66-E97452C9EACE}" type="pres">
      <dgm:prSet presAssocID="{7A65FB22-1847-4391-8AD4-A3F2D85790A9}" presName="spaceBetweenRectangles" presStyleCnt="0"/>
      <dgm:spPr/>
      <dgm:t>
        <a:bodyPr/>
        <a:lstStyle/>
        <a:p>
          <a:endParaRPr lang="en-US"/>
        </a:p>
      </dgm:t>
    </dgm:pt>
    <dgm:pt modelId="{F33AA224-28BB-4CC6-AC4B-5979D0658ABB}" type="pres">
      <dgm:prSet presAssocID="{D9F56629-FD88-4619-95D0-1ABBDCF2978B}" presName="parentLin" presStyleCnt="0"/>
      <dgm:spPr/>
      <dgm:t>
        <a:bodyPr/>
        <a:lstStyle/>
        <a:p>
          <a:endParaRPr lang="en-US"/>
        </a:p>
      </dgm:t>
    </dgm:pt>
    <dgm:pt modelId="{2D989C7D-DAC3-4B86-A645-977A7730456C}" type="pres">
      <dgm:prSet presAssocID="{D9F56629-FD88-4619-95D0-1ABBDCF2978B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C0DBFFE7-3131-4BAF-AEB2-B62877FBB080}" type="pres">
      <dgm:prSet presAssocID="{D9F56629-FD88-4619-95D0-1ABBDCF2978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33E94-6A9B-4395-AC9F-4D74A2ED7B1A}" type="pres">
      <dgm:prSet presAssocID="{D9F56629-FD88-4619-95D0-1ABBDCF2978B}" presName="negativeSpace" presStyleCnt="0"/>
      <dgm:spPr/>
      <dgm:t>
        <a:bodyPr/>
        <a:lstStyle/>
        <a:p>
          <a:endParaRPr lang="en-US"/>
        </a:p>
      </dgm:t>
    </dgm:pt>
    <dgm:pt modelId="{46F6E46E-96D7-4D8D-863C-9B2741772FD7}" type="pres">
      <dgm:prSet presAssocID="{D9F56629-FD88-4619-95D0-1ABBDCF2978B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EB162A-3C48-47EB-ACAA-02E991910238}" srcId="{DB23CDF4-AE71-48A4-B443-5A37947EE1DE}" destId="{2F60CEA3-528D-4A99-B2A8-D75EC720A649}" srcOrd="1" destOrd="0" parTransId="{EFFB7490-B1B8-49CD-ADE8-977A8C57DBFF}" sibTransId="{A2A82078-D28C-49D0-8B72-7875A734CDFA}"/>
    <dgm:cxn modelId="{F4587A9A-3C60-4029-AAC1-033197F056CF}" type="presOf" srcId="{3374759D-BE91-491D-A86E-13DD40304BEE}" destId="{A721B579-1CEA-41B8-BDBD-7B3C92D5FADD}" srcOrd="0" destOrd="0" presId="urn:microsoft.com/office/officeart/2005/8/layout/list1"/>
    <dgm:cxn modelId="{7BDF6977-65BC-4F61-BB33-33FECE21AF79}" srcId="{DB23CDF4-AE71-48A4-B443-5A37947EE1DE}" destId="{A48432FC-6659-4D28-9EF8-F6AB3807F9A0}" srcOrd="0" destOrd="0" parTransId="{D8A8E83E-9B33-4100-A022-57326A344203}" sibTransId="{C86413EB-D03A-461D-92F7-6244D508FC79}"/>
    <dgm:cxn modelId="{ED130AC7-9CE5-400A-B419-51277E59A4DB}" type="presOf" srcId="{A48432FC-6659-4D28-9EF8-F6AB3807F9A0}" destId="{B7758872-003F-4909-8FD6-A96EADF97E61}" srcOrd="1" destOrd="0" presId="urn:microsoft.com/office/officeart/2005/8/layout/list1"/>
    <dgm:cxn modelId="{37FCFD22-ECA9-41AC-A2EA-80D3B9ED9656}" srcId="{DB23CDF4-AE71-48A4-B443-5A37947EE1DE}" destId="{3374759D-BE91-491D-A86E-13DD40304BEE}" srcOrd="2" destOrd="0" parTransId="{98A1510F-B717-42EA-BBCA-28EAEC020D9E}" sibTransId="{4A90C65A-681F-40D2-B482-1FE53BB94043}"/>
    <dgm:cxn modelId="{48E429D5-35C4-4E16-9995-C31DF3FAD83A}" type="presOf" srcId="{DB23CDF4-AE71-48A4-B443-5A37947EE1DE}" destId="{BF09FB1B-6D98-4927-B5A2-246BCA9747C5}" srcOrd="0" destOrd="0" presId="urn:microsoft.com/office/officeart/2005/8/layout/list1"/>
    <dgm:cxn modelId="{183C1C56-74FE-4D42-9A00-407EBA88061A}" type="presOf" srcId="{3374759D-BE91-491D-A86E-13DD40304BEE}" destId="{25B39D43-0E2C-44C1-97D0-F8EBB4290F25}" srcOrd="1" destOrd="0" presId="urn:microsoft.com/office/officeart/2005/8/layout/list1"/>
    <dgm:cxn modelId="{EF92EEC8-6473-4CA7-A487-F68892E9CD96}" type="presOf" srcId="{0C1D7303-D496-44C0-8923-D1E20D0C397B}" destId="{FF80878D-B486-4B92-BBDC-58C658D22773}" srcOrd="1" destOrd="0" presId="urn:microsoft.com/office/officeart/2005/8/layout/list1"/>
    <dgm:cxn modelId="{FC3AD3F2-FDC5-42F8-B97F-A2AD1815DBC1}" type="presOf" srcId="{2F60CEA3-528D-4A99-B2A8-D75EC720A649}" destId="{A6E47887-20E6-4571-8FAA-1A3D4A980877}" srcOrd="1" destOrd="0" presId="urn:microsoft.com/office/officeart/2005/8/layout/list1"/>
    <dgm:cxn modelId="{97297A2E-F3F3-452B-AB1F-D84A877CA613}" type="presOf" srcId="{2F60CEA3-528D-4A99-B2A8-D75EC720A649}" destId="{6136FF03-EB93-4C5E-B545-B6ACB8051420}" srcOrd="0" destOrd="0" presId="urn:microsoft.com/office/officeart/2005/8/layout/list1"/>
    <dgm:cxn modelId="{C4746713-7340-4066-B768-3161B0F32F27}" type="presOf" srcId="{0C1D7303-D496-44C0-8923-D1E20D0C397B}" destId="{A23FD08B-4777-4A31-A783-096FD0FD034C}" srcOrd="0" destOrd="0" presId="urn:microsoft.com/office/officeart/2005/8/layout/list1"/>
    <dgm:cxn modelId="{39072BCD-6738-45EA-ADC8-886DA926DE70}" type="presOf" srcId="{D9F56629-FD88-4619-95D0-1ABBDCF2978B}" destId="{C0DBFFE7-3131-4BAF-AEB2-B62877FBB080}" srcOrd="1" destOrd="0" presId="urn:microsoft.com/office/officeart/2005/8/layout/list1"/>
    <dgm:cxn modelId="{4DB69CC2-D21F-4369-BB3C-3F587C29C25B}" type="presOf" srcId="{D9F56629-FD88-4619-95D0-1ABBDCF2978B}" destId="{2D989C7D-DAC3-4B86-A645-977A7730456C}" srcOrd="0" destOrd="0" presId="urn:microsoft.com/office/officeart/2005/8/layout/list1"/>
    <dgm:cxn modelId="{4D10F544-3E5F-43C7-840B-DC7B04E62373}" srcId="{DB23CDF4-AE71-48A4-B443-5A37947EE1DE}" destId="{D9F56629-FD88-4619-95D0-1ABBDCF2978B}" srcOrd="4" destOrd="0" parTransId="{20D07E7F-EF94-46A5-97C2-DC006E2D2881}" sibTransId="{D11F820A-6EC5-47C7-A325-1F31C37D6104}"/>
    <dgm:cxn modelId="{36F40330-45B4-446E-A086-620D338B9977}" type="presOf" srcId="{A48432FC-6659-4D28-9EF8-F6AB3807F9A0}" destId="{64FB56FE-6602-4AA9-BA5E-24D9870D4412}" srcOrd="0" destOrd="0" presId="urn:microsoft.com/office/officeart/2005/8/layout/list1"/>
    <dgm:cxn modelId="{228F1BC4-A4B8-4A1B-87F0-90360AC2E9E1}" srcId="{DB23CDF4-AE71-48A4-B443-5A37947EE1DE}" destId="{0C1D7303-D496-44C0-8923-D1E20D0C397B}" srcOrd="3" destOrd="0" parTransId="{51126770-8E26-4000-B1E0-AEF09B5F4DF2}" sibTransId="{7A65FB22-1847-4391-8AD4-A3F2D85790A9}"/>
    <dgm:cxn modelId="{3CD194BC-519A-4422-8C6E-F85F2B2792A6}" type="presParOf" srcId="{BF09FB1B-6D98-4927-B5A2-246BCA9747C5}" destId="{F2BFF251-08DE-4DFE-AF27-97A8BD77D6BF}" srcOrd="0" destOrd="0" presId="urn:microsoft.com/office/officeart/2005/8/layout/list1"/>
    <dgm:cxn modelId="{AC775B10-5A8A-4A65-A53A-D01279887E49}" type="presParOf" srcId="{F2BFF251-08DE-4DFE-AF27-97A8BD77D6BF}" destId="{64FB56FE-6602-4AA9-BA5E-24D9870D4412}" srcOrd="0" destOrd="0" presId="urn:microsoft.com/office/officeart/2005/8/layout/list1"/>
    <dgm:cxn modelId="{9C879336-59C3-4829-8BAD-0E7D0F009897}" type="presParOf" srcId="{F2BFF251-08DE-4DFE-AF27-97A8BD77D6BF}" destId="{B7758872-003F-4909-8FD6-A96EADF97E61}" srcOrd="1" destOrd="0" presId="urn:microsoft.com/office/officeart/2005/8/layout/list1"/>
    <dgm:cxn modelId="{0E32D278-46F5-4BFF-95AB-6CBF7C613539}" type="presParOf" srcId="{BF09FB1B-6D98-4927-B5A2-246BCA9747C5}" destId="{D51F4D48-37F2-478D-ADB0-6AB1839D9442}" srcOrd="1" destOrd="0" presId="urn:microsoft.com/office/officeart/2005/8/layout/list1"/>
    <dgm:cxn modelId="{72E62CD6-1266-48B1-A885-8BA9FAC5F45D}" type="presParOf" srcId="{BF09FB1B-6D98-4927-B5A2-246BCA9747C5}" destId="{2CE7B418-8179-49ED-A7BA-27E481E15119}" srcOrd="2" destOrd="0" presId="urn:microsoft.com/office/officeart/2005/8/layout/list1"/>
    <dgm:cxn modelId="{9E451044-741E-4A31-AC2F-7B31FF527495}" type="presParOf" srcId="{BF09FB1B-6D98-4927-B5A2-246BCA9747C5}" destId="{1D3D2F78-E577-44EE-87B2-5FFA740B9FEC}" srcOrd="3" destOrd="0" presId="urn:microsoft.com/office/officeart/2005/8/layout/list1"/>
    <dgm:cxn modelId="{71163EA4-447A-4A79-86E0-6D3B47FA358F}" type="presParOf" srcId="{BF09FB1B-6D98-4927-B5A2-246BCA9747C5}" destId="{5CDAB350-FB9E-4844-A4ED-DDE0E8B405D1}" srcOrd="4" destOrd="0" presId="urn:microsoft.com/office/officeart/2005/8/layout/list1"/>
    <dgm:cxn modelId="{D2DFA97A-F773-4D04-80B5-6F44A0DF32B7}" type="presParOf" srcId="{5CDAB350-FB9E-4844-A4ED-DDE0E8B405D1}" destId="{6136FF03-EB93-4C5E-B545-B6ACB8051420}" srcOrd="0" destOrd="0" presId="urn:microsoft.com/office/officeart/2005/8/layout/list1"/>
    <dgm:cxn modelId="{5C8ED52B-7B9F-420D-B016-6F762AFAE40F}" type="presParOf" srcId="{5CDAB350-FB9E-4844-A4ED-DDE0E8B405D1}" destId="{A6E47887-20E6-4571-8FAA-1A3D4A980877}" srcOrd="1" destOrd="0" presId="urn:microsoft.com/office/officeart/2005/8/layout/list1"/>
    <dgm:cxn modelId="{21D3467C-702A-4E9D-921B-EBD8EE264B4B}" type="presParOf" srcId="{BF09FB1B-6D98-4927-B5A2-246BCA9747C5}" destId="{35A44CA0-5253-4895-BA2A-50653AAF5D48}" srcOrd="5" destOrd="0" presId="urn:microsoft.com/office/officeart/2005/8/layout/list1"/>
    <dgm:cxn modelId="{254948B2-A744-4E37-B84E-93248BC087E0}" type="presParOf" srcId="{BF09FB1B-6D98-4927-B5A2-246BCA9747C5}" destId="{45C5A9AF-EB81-48BF-BDF5-AA3181D159BD}" srcOrd="6" destOrd="0" presId="urn:microsoft.com/office/officeart/2005/8/layout/list1"/>
    <dgm:cxn modelId="{BF526F1D-5220-454F-B476-5275C8A7161B}" type="presParOf" srcId="{BF09FB1B-6D98-4927-B5A2-246BCA9747C5}" destId="{005E4153-8E04-4465-841F-4416E9D884E8}" srcOrd="7" destOrd="0" presId="urn:microsoft.com/office/officeart/2005/8/layout/list1"/>
    <dgm:cxn modelId="{AEF4AA46-3930-4423-BB82-A5E3A4430B69}" type="presParOf" srcId="{BF09FB1B-6D98-4927-B5A2-246BCA9747C5}" destId="{C3989272-4FE8-48BB-875B-7D2C91A90DAA}" srcOrd="8" destOrd="0" presId="urn:microsoft.com/office/officeart/2005/8/layout/list1"/>
    <dgm:cxn modelId="{57046E67-5938-4B8B-8B1B-678F7F0D8E24}" type="presParOf" srcId="{C3989272-4FE8-48BB-875B-7D2C91A90DAA}" destId="{A721B579-1CEA-41B8-BDBD-7B3C92D5FADD}" srcOrd="0" destOrd="0" presId="urn:microsoft.com/office/officeart/2005/8/layout/list1"/>
    <dgm:cxn modelId="{43236A9D-5C1E-4CAC-990D-E230B11ECA1D}" type="presParOf" srcId="{C3989272-4FE8-48BB-875B-7D2C91A90DAA}" destId="{25B39D43-0E2C-44C1-97D0-F8EBB4290F25}" srcOrd="1" destOrd="0" presId="urn:microsoft.com/office/officeart/2005/8/layout/list1"/>
    <dgm:cxn modelId="{5E62BD91-40F5-4963-B37F-646D802C5B9C}" type="presParOf" srcId="{BF09FB1B-6D98-4927-B5A2-246BCA9747C5}" destId="{E92438F5-5FD7-49BA-882D-C43BBBFB7107}" srcOrd="9" destOrd="0" presId="urn:microsoft.com/office/officeart/2005/8/layout/list1"/>
    <dgm:cxn modelId="{09D00545-06B6-42EF-AEE8-5FE15A9D2AFF}" type="presParOf" srcId="{BF09FB1B-6D98-4927-B5A2-246BCA9747C5}" destId="{4FE109CE-E903-4FA2-B54B-BED107E7EA76}" srcOrd="10" destOrd="0" presId="urn:microsoft.com/office/officeart/2005/8/layout/list1"/>
    <dgm:cxn modelId="{177DC300-4C27-4408-ACC1-1A9030500F89}" type="presParOf" srcId="{BF09FB1B-6D98-4927-B5A2-246BCA9747C5}" destId="{A18F93D0-BE39-4CB0-A69E-FEF6F3EFF476}" srcOrd="11" destOrd="0" presId="urn:microsoft.com/office/officeart/2005/8/layout/list1"/>
    <dgm:cxn modelId="{F5347829-6F12-4E17-9ED2-FC848D242044}" type="presParOf" srcId="{BF09FB1B-6D98-4927-B5A2-246BCA9747C5}" destId="{C8C250B7-3209-4B86-A35F-123444FE3FA3}" srcOrd="12" destOrd="0" presId="urn:microsoft.com/office/officeart/2005/8/layout/list1"/>
    <dgm:cxn modelId="{FE92CCD0-B091-4A43-A47D-34F51D747ABD}" type="presParOf" srcId="{C8C250B7-3209-4B86-A35F-123444FE3FA3}" destId="{A23FD08B-4777-4A31-A783-096FD0FD034C}" srcOrd="0" destOrd="0" presId="urn:microsoft.com/office/officeart/2005/8/layout/list1"/>
    <dgm:cxn modelId="{175B7C0A-0184-4F20-8104-1C6657623D87}" type="presParOf" srcId="{C8C250B7-3209-4B86-A35F-123444FE3FA3}" destId="{FF80878D-B486-4B92-BBDC-58C658D22773}" srcOrd="1" destOrd="0" presId="urn:microsoft.com/office/officeart/2005/8/layout/list1"/>
    <dgm:cxn modelId="{1A2F0D47-C8F0-4F33-B2E5-5E72C312F73F}" type="presParOf" srcId="{BF09FB1B-6D98-4927-B5A2-246BCA9747C5}" destId="{838076F0-5E1C-47CF-A375-9CD1E267C5A4}" srcOrd="13" destOrd="0" presId="urn:microsoft.com/office/officeart/2005/8/layout/list1"/>
    <dgm:cxn modelId="{26048F21-4975-4938-AD5F-CF97FB870BA6}" type="presParOf" srcId="{BF09FB1B-6D98-4927-B5A2-246BCA9747C5}" destId="{5CF3C0AD-6630-43FC-B77A-44E2144DAAA3}" srcOrd="14" destOrd="0" presId="urn:microsoft.com/office/officeart/2005/8/layout/list1"/>
    <dgm:cxn modelId="{24EC4D6E-3519-4E8F-9F41-43A55258A6A7}" type="presParOf" srcId="{BF09FB1B-6D98-4927-B5A2-246BCA9747C5}" destId="{6DC60613-8F2F-4220-9E66-E97452C9EACE}" srcOrd="15" destOrd="0" presId="urn:microsoft.com/office/officeart/2005/8/layout/list1"/>
    <dgm:cxn modelId="{48D558C5-A8B4-461B-B672-4D7727682D31}" type="presParOf" srcId="{BF09FB1B-6D98-4927-B5A2-246BCA9747C5}" destId="{F33AA224-28BB-4CC6-AC4B-5979D0658ABB}" srcOrd="16" destOrd="0" presId="urn:microsoft.com/office/officeart/2005/8/layout/list1"/>
    <dgm:cxn modelId="{C484F7C5-F0B1-4F2A-867A-D6A7D9437C7C}" type="presParOf" srcId="{F33AA224-28BB-4CC6-AC4B-5979D0658ABB}" destId="{2D989C7D-DAC3-4B86-A645-977A7730456C}" srcOrd="0" destOrd="0" presId="urn:microsoft.com/office/officeart/2005/8/layout/list1"/>
    <dgm:cxn modelId="{AF083FC2-AD21-49C5-99D1-D3E8B27FDD4B}" type="presParOf" srcId="{F33AA224-28BB-4CC6-AC4B-5979D0658ABB}" destId="{C0DBFFE7-3131-4BAF-AEB2-B62877FBB080}" srcOrd="1" destOrd="0" presId="urn:microsoft.com/office/officeart/2005/8/layout/list1"/>
    <dgm:cxn modelId="{6266F8A2-463A-4759-A800-B5508CD7E37C}" type="presParOf" srcId="{BF09FB1B-6D98-4927-B5A2-246BCA9747C5}" destId="{37433E94-6A9B-4395-AC9F-4D74A2ED7B1A}" srcOrd="17" destOrd="0" presId="urn:microsoft.com/office/officeart/2005/8/layout/list1"/>
    <dgm:cxn modelId="{36FFEBA9-FFD3-4902-8EF5-C871ABE6DA55}" type="presParOf" srcId="{BF09FB1B-6D98-4927-B5A2-246BCA9747C5}" destId="{46F6E46E-96D7-4D8D-863C-9B2741772FD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F2B653-D10A-4CF4-9286-4F9B8C79F742}" type="doc">
      <dgm:prSet loTypeId="urn:microsoft.com/office/officeart/2005/8/layout/hierarchy3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E4CCD153-8228-4126-9765-53A306355A73}">
      <dgm:prSet phldrT="[Text]"/>
      <dgm:spPr/>
      <dgm:t>
        <a:bodyPr/>
        <a:lstStyle/>
        <a:p>
          <a:r>
            <a:rPr lang="en-US" dirty="0" err="1" smtClean="0"/>
            <a:t>Umum</a:t>
          </a:r>
          <a:endParaRPr lang="en-US" dirty="0"/>
        </a:p>
      </dgm:t>
    </dgm:pt>
    <dgm:pt modelId="{8E48C3F0-72BF-4604-B69A-A52101C093CD}" type="parTrans" cxnId="{9219315E-B3CA-44BA-BB8B-B75E6E6E4609}">
      <dgm:prSet/>
      <dgm:spPr/>
      <dgm:t>
        <a:bodyPr/>
        <a:lstStyle/>
        <a:p>
          <a:endParaRPr lang="en-US"/>
        </a:p>
      </dgm:t>
    </dgm:pt>
    <dgm:pt modelId="{D7F06FCD-8750-46FB-AC56-1E94931C53F0}" type="sibTrans" cxnId="{9219315E-B3CA-44BA-BB8B-B75E6E6E4609}">
      <dgm:prSet/>
      <dgm:spPr/>
      <dgm:t>
        <a:bodyPr/>
        <a:lstStyle/>
        <a:p>
          <a:endParaRPr lang="en-US"/>
        </a:p>
      </dgm:t>
    </dgm:pt>
    <dgm:pt modelId="{1D4750D6-8FF1-4FB9-98DC-85EDE3379747}">
      <dgm:prSet phldrT="[Text]" custT="1"/>
      <dgm:spPr/>
      <dgm:t>
        <a:bodyPr/>
        <a:lstStyle/>
        <a:p>
          <a:r>
            <a:rPr lang="en-US" sz="2000" dirty="0" err="1" smtClean="0"/>
            <a:t>Meningkatkan</a:t>
          </a:r>
          <a:r>
            <a:rPr lang="en-US" sz="2000" dirty="0" smtClean="0"/>
            <a:t> </a:t>
          </a:r>
          <a:r>
            <a:rPr lang="en-US" sz="2000" dirty="0" err="1" smtClean="0"/>
            <a:t>upaya</a:t>
          </a:r>
          <a:r>
            <a:rPr lang="en-US" sz="2000" dirty="0" smtClean="0"/>
            <a:t> </a:t>
          </a:r>
          <a:r>
            <a:rPr lang="en-US" sz="2000" dirty="0" err="1" smtClean="0"/>
            <a:t>pencegahan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penanggulangan</a:t>
          </a:r>
          <a:r>
            <a:rPr lang="en-US" sz="2000" dirty="0" smtClean="0"/>
            <a:t> KLB </a:t>
          </a:r>
          <a:r>
            <a:rPr lang="en-US" sz="2000" dirty="0" err="1" smtClean="0"/>
            <a:t>penyakit</a:t>
          </a:r>
          <a:r>
            <a:rPr lang="en-US" sz="2000" dirty="0" smtClean="0"/>
            <a:t> </a:t>
          </a:r>
          <a:r>
            <a:rPr lang="en-US" sz="2000" dirty="0" err="1" smtClean="0"/>
            <a:t>menular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keracunan</a:t>
          </a:r>
          <a:r>
            <a:rPr lang="en-US" sz="2000" dirty="0" smtClean="0"/>
            <a:t> </a:t>
          </a:r>
          <a:r>
            <a:rPr lang="en-US" sz="2000" dirty="0" err="1" smtClean="0"/>
            <a:t>sehingga</a:t>
          </a:r>
          <a:r>
            <a:rPr lang="en-US" sz="2000" dirty="0" smtClean="0"/>
            <a:t> KLB </a:t>
          </a:r>
          <a:r>
            <a:rPr lang="en-US" sz="2000" dirty="0" err="1" smtClean="0"/>
            <a:t>tidak</a:t>
          </a:r>
          <a:r>
            <a:rPr lang="en-US" sz="2000" dirty="0" smtClean="0"/>
            <a:t> </a:t>
          </a:r>
          <a:r>
            <a:rPr lang="en-US" sz="2000" dirty="0" err="1" smtClean="0"/>
            <a:t>menjadi</a:t>
          </a:r>
          <a:r>
            <a:rPr lang="en-US" sz="2000" dirty="0" smtClean="0"/>
            <a:t> </a:t>
          </a:r>
          <a:r>
            <a:rPr lang="en-US" sz="2000" dirty="0" err="1" smtClean="0"/>
            <a:t>masalah</a:t>
          </a:r>
          <a:r>
            <a:rPr lang="en-US" sz="2000" dirty="0" smtClean="0"/>
            <a:t> </a:t>
          </a:r>
          <a:r>
            <a:rPr lang="en-US" sz="2000" dirty="0" err="1" smtClean="0"/>
            <a:t>kesehatan</a:t>
          </a:r>
          <a:endParaRPr lang="en-US" sz="2000" dirty="0"/>
        </a:p>
      </dgm:t>
    </dgm:pt>
    <dgm:pt modelId="{930E539E-9A5F-4A10-9427-597715A9F5B0}" type="parTrans" cxnId="{B1F51CF8-5438-4282-8527-F5B8881BAC13}">
      <dgm:prSet/>
      <dgm:spPr/>
      <dgm:t>
        <a:bodyPr/>
        <a:lstStyle/>
        <a:p>
          <a:endParaRPr lang="en-US"/>
        </a:p>
      </dgm:t>
    </dgm:pt>
    <dgm:pt modelId="{D574AA45-EDF2-460F-8482-FF879AE7E653}" type="sibTrans" cxnId="{B1F51CF8-5438-4282-8527-F5B8881BAC13}">
      <dgm:prSet/>
      <dgm:spPr/>
      <dgm:t>
        <a:bodyPr/>
        <a:lstStyle/>
        <a:p>
          <a:endParaRPr lang="en-US"/>
        </a:p>
      </dgm:t>
    </dgm:pt>
    <dgm:pt modelId="{A8757513-5C15-431F-93BF-8F0BF0D11C23}">
      <dgm:prSet phldrT="[Text]"/>
      <dgm:spPr/>
      <dgm:t>
        <a:bodyPr/>
        <a:lstStyle/>
        <a:p>
          <a:r>
            <a:rPr lang="en-US" dirty="0" err="1" smtClean="0"/>
            <a:t>Khusus</a:t>
          </a:r>
          <a:endParaRPr lang="en-US" dirty="0"/>
        </a:p>
      </dgm:t>
    </dgm:pt>
    <dgm:pt modelId="{5B0E3347-E748-402C-BA67-0DB114CC4AFD}" type="parTrans" cxnId="{8F398193-0337-4336-926D-276F88F4DD32}">
      <dgm:prSet/>
      <dgm:spPr/>
      <dgm:t>
        <a:bodyPr/>
        <a:lstStyle/>
        <a:p>
          <a:endParaRPr lang="en-US"/>
        </a:p>
      </dgm:t>
    </dgm:pt>
    <dgm:pt modelId="{58D8FBB5-0CE3-419B-ADFD-1E15029E7E1E}" type="sibTrans" cxnId="{8F398193-0337-4336-926D-276F88F4DD32}">
      <dgm:prSet/>
      <dgm:spPr/>
      <dgm:t>
        <a:bodyPr/>
        <a:lstStyle/>
        <a:p>
          <a:endParaRPr lang="en-US"/>
        </a:p>
      </dgm:t>
    </dgm:pt>
    <dgm:pt modelId="{0924E7E1-ACB1-4C6A-BE1C-358338F3675C}">
      <dgm:prSet phldrT="[Text]" custT="1"/>
      <dgm:spPr/>
      <dgm:t>
        <a:bodyPr/>
        <a:lstStyle/>
        <a:p>
          <a:r>
            <a:rPr lang="en-US" sz="2000" dirty="0" err="1" smtClean="0"/>
            <a:t>Menurunkan</a:t>
          </a:r>
          <a:r>
            <a:rPr lang="en-US" sz="2000" dirty="0" smtClean="0"/>
            <a:t> </a:t>
          </a:r>
          <a:r>
            <a:rPr lang="en-US" sz="2000" dirty="0" err="1" smtClean="0"/>
            <a:t>frekuensi</a:t>
          </a:r>
          <a:r>
            <a:rPr lang="en-US" sz="2000" dirty="0" smtClean="0"/>
            <a:t> KLB</a:t>
          </a:r>
          <a:endParaRPr lang="en-US" sz="2000" dirty="0"/>
        </a:p>
      </dgm:t>
    </dgm:pt>
    <dgm:pt modelId="{F03B914B-1385-40A7-A526-41A4D7403B24}" type="parTrans" cxnId="{7A52F989-A957-4FDC-A047-3EF28751B84B}">
      <dgm:prSet/>
      <dgm:spPr/>
      <dgm:t>
        <a:bodyPr/>
        <a:lstStyle/>
        <a:p>
          <a:endParaRPr lang="en-US"/>
        </a:p>
      </dgm:t>
    </dgm:pt>
    <dgm:pt modelId="{F57AB142-77F2-433F-8CB8-76BBA9DFB00A}" type="sibTrans" cxnId="{7A52F989-A957-4FDC-A047-3EF28751B84B}">
      <dgm:prSet/>
      <dgm:spPr/>
      <dgm:t>
        <a:bodyPr/>
        <a:lstStyle/>
        <a:p>
          <a:endParaRPr lang="en-US"/>
        </a:p>
      </dgm:t>
    </dgm:pt>
    <dgm:pt modelId="{A0C0D4F6-1B2A-4380-9386-89244196333C}">
      <dgm:prSet phldrT="[Text]" custT="1"/>
      <dgm:spPr/>
      <dgm:t>
        <a:bodyPr/>
        <a:lstStyle/>
        <a:p>
          <a:r>
            <a:rPr lang="en-US" sz="2000" dirty="0" err="1" smtClean="0"/>
            <a:t>Menurunkan</a:t>
          </a:r>
          <a:r>
            <a:rPr lang="en-US" sz="2000" dirty="0" smtClean="0"/>
            <a:t> </a:t>
          </a:r>
          <a:r>
            <a:rPr lang="en-US" sz="2000" dirty="0" err="1" smtClean="0"/>
            <a:t>jumlah</a:t>
          </a:r>
          <a:r>
            <a:rPr lang="en-US" sz="2000" dirty="0" smtClean="0"/>
            <a:t> </a:t>
          </a:r>
          <a:r>
            <a:rPr lang="en-US" sz="2000" dirty="0" err="1" smtClean="0"/>
            <a:t>kasus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angka</a:t>
          </a:r>
          <a:r>
            <a:rPr lang="en-US" sz="2000" dirty="0" smtClean="0"/>
            <a:t> </a:t>
          </a:r>
          <a:r>
            <a:rPr lang="en-US" sz="2000" dirty="0" err="1" smtClean="0"/>
            <a:t>kematian</a:t>
          </a:r>
          <a:r>
            <a:rPr lang="en-US" sz="2000" dirty="0" smtClean="0"/>
            <a:t> KLB</a:t>
          </a:r>
          <a:endParaRPr lang="en-US" sz="2000" dirty="0"/>
        </a:p>
      </dgm:t>
    </dgm:pt>
    <dgm:pt modelId="{A4FE8002-8D5F-437D-9059-0DE9C3C67EDA}" type="parTrans" cxnId="{C755C40D-1156-4AC3-A163-FC952678C94A}">
      <dgm:prSet/>
      <dgm:spPr/>
      <dgm:t>
        <a:bodyPr/>
        <a:lstStyle/>
        <a:p>
          <a:endParaRPr lang="en-US"/>
        </a:p>
      </dgm:t>
    </dgm:pt>
    <dgm:pt modelId="{B7BEF547-9578-43E4-8678-57C2326477B8}" type="sibTrans" cxnId="{C755C40D-1156-4AC3-A163-FC952678C94A}">
      <dgm:prSet/>
      <dgm:spPr/>
      <dgm:t>
        <a:bodyPr/>
        <a:lstStyle/>
        <a:p>
          <a:endParaRPr lang="en-US"/>
        </a:p>
      </dgm:t>
    </dgm:pt>
    <dgm:pt modelId="{FAC57A01-D083-4AE3-B7F7-CA6412211EB2}">
      <dgm:prSet phldrT="[Text]"/>
      <dgm:spPr/>
      <dgm:t>
        <a:bodyPr/>
        <a:lstStyle/>
        <a:p>
          <a:r>
            <a:rPr lang="en-US" dirty="0" err="1" smtClean="0"/>
            <a:t>Membatasi</a:t>
          </a:r>
          <a:r>
            <a:rPr lang="en-US" dirty="0" smtClean="0"/>
            <a:t> </a:t>
          </a:r>
          <a:r>
            <a:rPr lang="en-US" dirty="0" err="1" smtClean="0"/>
            <a:t>penyebar</a:t>
          </a:r>
          <a:r>
            <a:rPr lang="en-US" dirty="0" smtClean="0"/>
            <a:t> </a:t>
          </a:r>
          <a:r>
            <a:rPr lang="en-US" dirty="0" err="1" smtClean="0"/>
            <a:t>luasan</a:t>
          </a:r>
          <a:r>
            <a:rPr lang="en-US" dirty="0" smtClean="0"/>
            <a:t> KLB</a:t>
          </a:r>
          <a:endParaRPr lang="en-US" dirty="0"/>
        </a:p>
      </dgm:t>
    </dgm:pt>
    <dgm:pt modelId="{F43D3C90-39FD-4B07-87E1-309613F7B8CC}" type="parTrans" cxnId="{440EFB68-9583-446A-98C1-B66EE798E0A8}">
      <dgm:prSet/>
      <dgm:spPr/>
      <dgm:t>
        <a:bodyPr/>
        <a:lstStyle/>
        <a:p>
          <a:endParaRPr lang="en-US"/>
        </a:p>
      </dgm:t>
    </dgm:pt>
    <dgm:pt modelId="{A3CA49A8-6ECB-4A66-97E8-46EDABA36B35}" type="sibTrans" cxnId="{440EFB68-9583-446A-98C1-B66EE798E0A8}">
      <dgm:prSet/>
      <dgm:spPr/>
      <dgm:t>
        <a:bodyPr/>
        <a:lstStyle/>
        <a:p>
          <a:endParaRPr lang="en-US"/>
        </a:p>
      </dgm:t>
    </dgm:pt>
    <dgm:pt modelId="{33232DD7-9717-4F52-8452-0B41F5FEE250}" type="pres">
      <dgm:prSet presAssocID="{63F2B653-D10A-4CF4-9286-4F9B8C79F7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89F93F-0D03-4AFD-9059-8001C8C17A40}" type="pres">
      <dgm:prSet presAssocID="{E4CCD153-8228-4126-9765-53A306355A73}" presName="root" presStyleCnt="0"/>
      <dgm:spPr/>
      <dgm:t>
        <a:bodyPr/>
        <a:lstStyle/>
        <a:p>
          <a:endParaRPr lang="en-US"/>
        </a:p>
      </dgm:t>
    </dgm:pt>
    <dgm:pt modelId="{6D0FED99-1FC0-40E4-94FB-1A11FE7CDDA7}" type="pres">
      <dgm:prSet presAssocID="{E4CCD153-8228-4126-9765-53A306355A73}" presName="rootComposite" presStyleCnt="0"/>
      <dgm:spPr/>
      <dgm:t>
        <a:bodyPr/>
        <a:lstStyle/>
        <a:p>
          <a:endParaRPr lang="en-US"/>
        </a:p>
      </dgm:t>
    </dgm:pt>
    <dgm:pt modelId="{486115B8-B740-456A-B573-BA3EBB112B57}" type="pres">
      <dgm:prSet presAssocID="{E4CCD153-8228-4126-9765-53A306355A73}" presName="rootText" presStyleLbl="node1" presStyleIdx="0" presStyleCnt="2"/>
      <dgm:spPr/>
      <dgm:t>
        <a:bodyPr/>
        <a:lstStyle/>
        <a:p>
          <a:endParaRPr lang="en-US"/>
        </a:p>
      </dgm:t>
    </dgm:pt>
    <dgm:pt modelId="{D080CFF0-5ADC-4241-B3B6-CF76244F4B86}" type="pres">
      <dgm:prSet presAssocID="{E4CCD153-8228-4126-9765-53A306355A73}" presName="rootConnector" presStyleLbl="node1" presStyleIdx="0" presStyleCnt="2"/>
      <dgm:spPr/>
      <dgm:t>
        <a:bodyPr/>
        <a:lstStyle/>
        <a:p>
          <a:endParaRPr lang="en-US"/>
        </a:p>
      </dgm:t>
    </dgm:pt>
    <dgm:pt modelId="{C84135BF-DE3B-41A5-A731-4E089403D73B}" type="pres">
      <dgm:prSet presAssocID="{E4CCD153-8228-4126-9765-53A306355A73}" presName="childShape" presStyleCnt="0"/>
      <dgm:spPr/>
      <dgm:t>
        <a:bodyPr/>
        <a:lstStyle/>
        <a:p>
          <a:endParaRPr lang="en-US"/>
        </a:p>
      </dgm:t>
    </dgm:pt>
    <dgm:pt modelId="{F9AFA538-EE21-4362-A698-255B36A23C8F}" type="pres">
      <dgm:prSet presAssocID="{930E539E-9A5F-4A10-9427-597715A9F5B0}" presName="Name13" presStyleLbl="parChTrans1D2" presStyleIdx="0" presStyleCnt="4"/>
      <dgm:spPr/>
      <dgm:t>
        <a:bodyPr/>
        <a:lstStyle/>
        <a:p>
          <a:endParaRPr lang="en-US"/>
        </a:p>
      </dgm:t>
    </dgm:pt>
    <dgm:pt modelId="{DB5F439A-5E93-4982-998C-2937F8CA09A9}" type="pres">
      <dgm:prSet presAssocID="{1D4750D6-8FF1-4FB9-98DC-85EDE3379747}" presName="childText" presStyleLbl="bgAcc1" presStyleIdx="0" presStyleCnt="4" custScaleX="181437" custScaleY="353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1A1A2-E4F7-43C2-99AF-ABB4C94BC588}" type="pres">
      <dgm:prSet presAssocID="{A8757513-5C15-431F-93BF-8F0BF0D11C23}" presName="root" presStyleCnt="0"/>
      <dgm:spPr/>
      <dgm:t>
        <a:bodyPr/>
        <a:lstStyle/>
        <a:p>
          <a:endParaRPr lang="en-US"/>
        </a:p>
      </dgm:t>
    </dgm:pt>
    <dgm:pt modelId="{F5A00EEC-3FCA-436A-ABF3-1CD35FD35668}" type="pres">
      <dgm:prSet presAssocID="{A8757513-5C15-431F-93BF-8F0BF0D11C23}" presName="rootComposite" presStyleCnt="0"/>
      <dgm:spPr/>
      <dgm:t>
        <a:bodyPr/>
        <a:lstStyle/>
        <a:p>
          <a:endParaRPr lang="en-US"/>
        </a:p>
      </dgm:t>
    </dgm:pt>
    <dgm:pt modelId="{E2D03EFC-1DD9-409E-9316-5823AD3774E3}" type="pres">
      <dgm:prSet presAssocID="{A8757513-5C15-431F-93BF-8F0BF0D11C23}" presName="rootText" presStyleLbl="node1" presStyleIdx="1" presStyleCnt="2"/>
      <dgm:spPr/>
      <dgm:t>
        <a:bodyPr/>
        <a:lstStyle/>
        <a:p>
          <a:endParaRPr lang="en-US"/>
        </a:p>
      </dgm:t>
    </dgm:pt>
    <dgm:pt modelId="{A108E7B6-128C-4638-A8B1-4DF07DE1D667}" type="pres">
      <dgm:prSet presAssocID="{A8757513-5C15-431F-93BF-8F0BF0D11C23}" presName="rootConnector" presStyleLbl="node1" presStyleIdx="1" presStyleCnt="2"/>
      <dgm:spPr/>
      <dgm:t>
        <a:bodyPr/>
        <a:lstStyle/>
        <a:p>
          <a:endParaRPr lang="en-US"/>
        </a:p>
      </dgm:t>
    </dgm:pt>
    <dgm:pt modelId="{3F783DE2-3E56-4A7B-962F-688CD1588DA3}" type="pres">
      <dgm:prSet presAssocID="{A8757513-5C15-431F-93BF-8F0BF0D11C23}" presName="childShape" presStyleCnt="0"/>
      <dgm:spPr/>
      <dgm:t>
        <a:bodyPr/>
        <a:lstStyle/>
        <a:p>
          <a:endParaRPr lang="en-US"/>
        </a:p>
      </dgm:t>
    </dgm:pt>
    <dgm:pt modelId="{32B018D5-8BFC-4799-AE5A-A5687E1B278F}" type="pres">
      <dgm:prSet presAssocID="{F03B914B-1385-40A7-A526-41A4D7403B24}" presName="Name13" presStyleLbl="parChTrans1D2" presStyleIdx="1" presStyleCnt="4"/>
      <dgm:spPr/>
      <dgm:t>
        <a:bodyPr/>
        <a:lstStyle/>
        <a:p>
          <a:endParaRPr lang="en-US"/>
        </a:p>
      </dgm:t>
    </dgm:pt>
    <dgm:pt modelId="{1DBB75A3-B14D-4A76-BC1F-6B9128C87D09}" type="pres">
      <dgm:prSet presAssocID="{0924E7E1-ACB1-4C6A-BE1C-358338F3675C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2FB6A-5DB9-4497-BD3B-9B3A6937F38D}" type="pres">
      <dgm:prSet presAssocID="{A4FE8002-8D5F-437D-9059-0DE9C3C67EDA}" presName="Name13" presStyleLbl="parChTrans1D2" presStyleIdx="2" presStyleCnt="4"/>
      <dgm:spPr/>
      <dgm:t>
        <a:bodyPr/>
        <a:lstStyle/>
        <a:p>
          <a:endParaRPr lang="en-US"/>
        </a:p>
      </dgm:t>
    </dgm:pt>
    <dgm:pt modelId="{49C44C2E-DAA1-4E3F-B2F3-3055D6397ACE}" type="pres">
      <dgm:prSet presAssocID="{A0C0D4F6-1B2A-4380-9386-89244196333C}" presName="childText" presStyleLbl="bgAcc1" presStyleIdx="2" presStyleCnt="4" custScaleX="165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78E2E-89BE-4CB0-9A6C-A401A24EAEAD}" type="pres">
      <dgm:prSet presAssocID="{F43D3C90-39FD-4B07-87E1-309613F7B8CC}" presName="Name13" presStyleLbl="parChTrans1D2" presStyleIdx="3" presStyleCnt="4"/>
      <dgm:spPr/>
      <dgm:t>
        <a:bodyPr/>
        <a:lstStyle/>
        <a:p>
          <a:endParaRPr lang="en-US"/>
        </a:p>
      </dgm:t>
    </dgm:pt>
    <dgm:pt modelId="{31421762-80BD-4044-A549-413092C905BC}" type="pres">
      <dgm:prSet presAssocID="{FAC57A01-D083-4AE3-B7F7-CA6412211EB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1205A2-798A-43DE-A5AB-F734DBFA51F7}" type="presOf" srcId="{FAC57A01-D083-4AE3-B7F7-CA6412211EB2}" destId="{31421762-80BD-4044-A549-413092C905BC}" srcOrd="0" destOrd="0" presId="urn:microsoft.com/office/officeart/2005/8/layout/hierarchy3"/>
    <dgm:cxn modelId="{9219315E-B3CA-44BA-BB8B-B75E6E6E4609}" srcId="{63F2B653-D10A-4CF4-9286-4F9B8C79F742}" destId="{E4CCD153-8228-4126-9765-53A306355A73}" srcOrd="0" destOrd="0" parTransId="{8E48C3F0-72BF-4604-B69A-A52101C093CD}" sibTransId="{D7F06FCD-8750-46FB-AC56-1E94931C53F0}"/>
    <dgm:cxn modelId="{C755C40D-1156-4AC3-A163-FC952678C94A}" srcId="{A8757513-5C15-431F-93BF-8F0BF0D11C23}" destId="{A0C0D4F6-1B2A-4380-9386-89244196333C}" srcOrd="1" destOrd="0" parTransId="{A4FE8002-8D5F-437D-9059-0DE9C3C67EDA}" sibTransId="{B7BEF547-9578-43E4-8678-57C2326477B8}"/>
    <dgm:cxn modelId="{860FD94B-5B7C-4E97-B579-B8BC00E6E335}" type="presOf" srcId="{930E539E-9A5F-4A10-9427-597715A9F5B0}" destId="{F9AFA538-EE21-4362-A698-255B36A23C8F}" srcOrd="0" destOrd="0" presId="urn:microsoft.com/office/officeart/2005/8/layout/hierarchy3"/>
    <dgm:cxn modelId="{8F398193-0337-4336-926D-276F88F4DD32}" srcId="{63F2B653-D10A-4CF4-9286-4F9B8C79F742}" destId="{A8757513-5C15-431F-93BF-8F0BF0D11C23}" srcOrd="1" destOrd="0" parTransId="{5B0E3347-E748-402C-BA67-0DB114CC4AFD}" sibTransId="{58D8FBB5-0CE3-419B-ADFD-1E15029E7E1E}"/>
    <dgm:cxn modelId="{B1F51CF8-5438-4282-8527-F5B8881BAC13}" srcId="{E4CCD153-8228-4126-9765-53A306355A73}" destId="{1D4750D6-8FF1-4FB9-98DC-85EDE3379747}" srcOrd="0" destOrd="0" parTransId="{930E539E-9A5F-4A10-9427-597715A9F5B0}" sibTransId="{D574AA45-EDF2-460F-8482-FF879AE7E653}"/>
    <dgm:cxn modelId="{40109850-AE6A-4CB6-B1CA-D7918AAF65E1}" type="presOf" srcId="{E4CCD153-8228-4126-9765-53A306355A73}" destId="{486115B8-B740-456A-B573-BA3EBB112B57}" srcOrd="0" destOrd="0" presId="urn:microsoft.com/office/officeart/2005/8/layout/hierarchy3"/>
    <dgm:cxn modelId="{440EFB68-9583-446A-98C1-B66EE798E0A8}" srcId="{A8757513-5C15-431F-93BF-8F0BF0D11C23}" destId="{FAC57A01-D083-4AE3-B7F7-CA6412211EB2}" srcOrd="2" destOrd="0" parTransId="{F43D3C90-39FD-4B07-87E1-309613F7B8CC}" sibTransId="{A3CA49A8-6ECB-4A66-97E8-46EDABA36B35}"/>
    <dgm:cxn modelId="{C2BA7297-15D8-4D11-81E4-6A657AFB773B}" type="presOf" srcId="{63F2B653-D10A-4CF4-9286-4F9B8C79F742}" destId="{33232DD7-9717-4F52-8452-0B41F5FEE250}" srcOrd="0" destOrd="0" presId="urn:microsoft.com/office/officeart/2005/8/layout/hierarchy3"/>
    <dgm:cxn modelId="{400FE242-E446-4A8D-9F0A-E5752D7BE9AD}" type="presOf" srcId="{A8757513-5C15-431F-93BF-8F0BF0D11C23}" destId="{E2D03EFC-1DD9-409E-9316-5823AD3774E3}" srcOrd="0" destOrd="0" presId="urn:microsoft.com/office/officeart/2005/8/layout/hierarchy3"/>
    <dgm:cxn modelId="{7A52F989-A957-4FDC-A047-3EF28751B84B}" srcId="{A8757513-5C15-431F-93BF-8F0BF0D11C23}" destId="{0924E7E1-ACB1-4C6A-BE1C-358338F3675C}" srcOrd="0" destOrd="0" parTransId="{F03B914B-1385-40A7-A526-41A4D7403B24}" sibTransId="{F57AB142-77F2-433F-8CB8-76BBA9DFB00A}"/>
    <dgm:cxn modelId="{DA15ACDE-8B48-4A3A-81BC-B8923D4E1547}" type="presOf" srcId="{A8757513-5C15-431F-93BF-8F0BF0D11C23}" destId="{A108E7B6-128C-4638-A8B1-4DF07DE1D667}" srcOrd="1" destOrd="0" presId="urn:microsoft.com/office/officeart/2005/8/layout/hierarchy3"/>
    <dgm:cxn modelId="{A67DC326-E084-4122-9EAB-5D5693C386C4}" type="presOf" srcId="{A4FE8002-8D5F-437D-9059-0DE9C3C67EDA}" destId="{6E02FB6A-5DB9-4497-BD3B-9B3A6937F38D}" srcOrd="0" destOrd="0" presId="urn:microsoft.com/office/officeart/2005/8/layout/hierarchy3"/>
    <dgm:cxn modelId="{BADDD1E5-79EB-47E8-A863-E685127122E3}" type="presOf" srcId="{1D4750D6-8FF1-4FB9-98DC-85EDE3379747}" destId="{DB5F439A-5E93-4982-998C-2937F8CA09A9}" srcOrd="0" destOrd="0" presId="urn:microsoft.com/office/officeart/2005/8/layout/hierarchy3"/>
    <dgm:cxn modelId="{623302DE-5740-4FD7-9F21-78089146842A}" type="presOf" srcId="{F43D3C90-39FD-4B07-87E1-309613F7B8CC}" destId="{98E78E2E-89BE-4CB0-9A6C-A401A24EAEAD}" srcOrd="0" destOrd="0" presId="urn:microsoft.com/office/officeart/2005/8/layout/hierarchy3"/>
    <dgm:cxn modelId="{4B69B25E-D4A2-461C-B0CE-97CFBE7C008F}" type="presOf" srcId="{A0C0D4F6-1B2A-4380-9386-89244196333C}" destId="{49C44C2E-DAA1-4E3F-B2F3-3055D6397ACE}" srcOrd="0" destOrd="0" presId="urn:microsoft.com/office/officeart/2005/8/layout/hierarchy3"/>
    <dgm:cxn modelId="{0C4775A6-D0B5-4A9D-B3E7-2DC8F5250709}" type="presOf" srcId="{F03B914B-1385-40A7-A526-41A4D7403B24}" destId="{32B018D5-8BFC-4799-AE5A-A5687E1B278F}" srcOrd="0" destOrd="0" presId="urn:microsoft.com/office/officeart/2005/8/layout/hierarchy3"/>
    <dgm:cxn modelId="{4CB303BF-D9B2-4582-990E-38B2D1B3264B}" type="presOf" srcId="{0924E7E1-ACB1-4C6A-BE1C-358338F3675C}" destId="{1DBB75A3-B14D-4A76-BC1F-6B9128C87D09}" srcOrd="0" destOrd="0" presId="urn:microsoft.com/office/officeart/2005/8/layout/hierarchy3"/>
    <dgm:cxn modelId="{01687B08-8A9C-48E2-BEB5-D684991B9CBC}" type="presOf" srcId="{E4CCD153-8228-4126-9765-53A306355A73}" destId="{D080CFF0-5ADC-4241-B3B6-CF76244F4B86}" srcOrd="1" destOrd="0" presId="urn:microsoft.com/office/officeart/2005/8/layout/hierarchy3"/>
    <dgm:cxn modelId="{D10D41A6-9160-4CD2-B950-0D5CFDACD759}" type="presParOf" srcId="{33232DD7-9717-4F52-8452-0B41F5FEE250}" destId="{8A89F93F-0D03-4AFD-9059-8001C8C17A40}" srcOrd="0" destOrd="0" presId="urn:microsoft.com/office/officeart/2005/8/layout/hierarchy3"/>
    <dgm:cxn modelId="{4FEE525B-31C6-4305-9A90-9B8F762993EE}" type="presParOf" srcId="{8A89F93F-0D03-4AFD-9059-8001C8C17A40}" destId="{6D0FED99-1FC0-40E4-94FB-1A11FE7CDDA7}" srcOrd="0" destOrd="0" presId="urn:microsoft.com/office/officeart/2005/8/layout/hierarchy3"/>
    <dgm:cxn modelId="{E2D1B34B-045D-46EF-B1A0-72A8432CA9CC}" type="presParOf" srcId="{6D0FED99-1FC0-40E4-94FB-1A11FE7CDDA7}" destId="{486115B8-B740-456A-B573-BA3EBB112B57}" srcOrd="0" destOrd="0" presId="urn:microsoft.com/office/officeart/2005/8/layout/hierarchy3"/>
    <dgm:cxn modelId="{30ED323B-3D0F-4958-B43A-74E5F5C8DDCB}" type="presParOf" srcId="{6D0FED99-1FC0-40E4-94FB-1A11FE7CDDA7}" destId="{D080CFF0-5ADC-4241-B3B6-CF76244F4B86}" srcOrd="1" destOrd="0" presId="urn:microsoft.com/office/officeart/2005/8/layout/hierarchy3"/>
    <dgm:cxn modelId="{2D0C9A9A-A18D-4AF2-AD40-5FE9794F2A36}" type="presParOf" srcId="{8A89F93F-0D03-4AFD-9059-8001C8C17A40}" destId="{C84135BF-DE3B-41A5-A731-4E089403D73B}" srcOrd="1" destOrd="0" presId="urn:microsoft.com/office/officeart/2005/8/layout/hierarchy3"/>
    <dgm:cxn modelId="{DCB1F5FD-7234-47D7-A107-BC3BEB05BA1B}" type="presParOf" srcId="{C84135BF-DE3B-41A5-A731-4E089403D73B}" destId="{F9AFA538-EE21-4362-A698-255B36A23C8F}" srcOrd="0" destOrd="0" presId="urn:microsoft.com/office/officeart/2005/8/layout/hierarchy3"/>
    <dgm:cxn modelId="{A0361B1A-F424-40C5-8C0E-FE9F69D6D6DE}" type="presParOf" srcId="{C84135BF-DE3B-41A5-A731-4E089403D73B}" destId="{DB5F439A-5E93-4982-998C-2937F8CA09A9}" srcOrd="1" destOrd="0" presId="urn:microsoft.com/office/officeart/2005/8/layout/hierarchy3"/>
    <dgm:cxn modelId="{55136A03-6EC4-4651-83B7-451B50F3D227}" type="presParOf" srcId="{33232DD7-9717-4F52-8452-0B41F5FEE250}" destId="{DCD1A1A2-E4F7-43C2-99AF-ABB4C94BC588}" srcOrd="1" destOrd="0" presId="urn:microsoft.com/office/officeart/2005/8/layout/hierarchy3"/>
    <dgm:cxn modelId="{B6C4137E-4093-4CEC-842E-6F8073F74169}" type="presParOf" srcId="{DCD1A1A2-E4F7-43C2-99AF-ABB4C94BC588}" destId="{F5A00EEC-3FCA-436A-ABF3-1CD35FD35668}" srcOrd="0" destOrd="0" presId="urn:microsoft.com/office/officeart/2005/8/layout/hierarchy3"/>
    <dgm:cxn modelId="{433743FD-3475-420A-9650-6AC52AE9CAFF}" type="presParOf" srcId="{F5A00EEC-3FCA-436A-ABF3-1CD35FD35668}" destId="{E2D03EFC-1DD9-409E-9316-5823AD3774E3}" srcOrd="0" destOrd="0" presId="urn:microsoft.com/office/officeart/2005/8/layout/hierarchy3"/>
    <dgm:cxn modelId="{C431C8F8-5A73-4912-AEE9-BEFE8CB904B7}" type="presParOf" srcId="{F5A00EEC-3FCA-436A-ABF3-1CD35FD35668}" destId="{A108E7B6-128C-4638-A8B1-4DF07DE1D667}" srcOrd="1" destOrd="0" presId="urn:microsoft.com/office/officeart/2005/8/layout/hierarchy3"/>
    <dgm:cxn modelId="{3568742E-8A31-48F6-ACA0-95DED3F63AEF}" type="presParOf" srcId="{DCD1A1A2-E4F7-43C2-99AF-ABB4C94BC588}" destId="{3F783DE2-3E56-4A7B-962F-688CD1588DA3}" srcOrd="1" destOrd="0" presId="urn:microsoft.com/office/officeart/2005/8/layout/hierarchy3"/>
    <dgm:cxn modelId="{F7C9AFEF-37E3-4A4B-BF87-28744C2691E3}" type="presParOf" srcId="{3F783DE2-3E56-4A7B-962F-688CD1588DA3}" destId="{32B018D5-8BFC-4799-AE5A-A5687E1B278F}" srcOrd="0" destOrd="0" presId="urn:microsoft.com/office/officeart/2005/8/layout/hierarchy3"/>
    <dgm:cxn modelId="{884918C3-E42E-458A-BFB1-73FFA3024C99}" type="presParOf" srcId="{3F783DE2-3E56-4A7B-962F-688CD1588DA3}" destId="{1DBB75A3-B14D-4A76-BC1F-6B9128C87D09}" srcOrd="1" destOrd="0" presId="urn:microsoft.com/office/officeart/2005/8/layout/hierarchy3"/>
    <dgm:cxn modelId="{B5A527F8-306D-44A0-8B23-E01470ABE357}" type="presParOf" srcId="{3F783DE2-3E56-4A7B-962F-688CD1588DA3}" destId="{6E02FB6A-5DB9-4497-BD3B-9B3A6937F38D}" srcOrd="2" destOrd="0" presId="urn:microsoft.com/office/officeart/2005/8/layout/hierarchy3"/>
    <dgm:cxn modelId="{1EDFF401-A37F-4F6A-A84E-EF832C2B7853}" type="presParOf" srcId="{3F783DE2-3E56-4A7B-962F-688CD1588DA3}" destId="{49C44C2E-DAA1-4E3F-B2F3-3055D6397ACE}" srcOrd="3" destOrd="0" presId="urn:microsoft.com/office/officeart/2005/8/layout/hierarchy3"/>
    <dgm:cxn modelId="{3DE72021-379B-404E-9519-94D598339E23}" type="presParOf" srcId="{3F783DE2-3E56-4A7B-962F-688CD1588DA3}" destId="{98E78E2E-89BE-4CB0-9A6C-A401A24EAEAD}" srcOrd="4" destOrd="0" presId="urn:microsoft.com/office/officeart/2005/8/layout/hierarchy3"/>
    <dgm:cxn modelId="{15A96291-0B3E-4832-8326-3832CB15C526}" type="presParOf" srcId="{3F783DE2-3E56-4A7B-962F-688CD1588DA3}" destId="{31421762-80BD-4044-A549-413092C905B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81D99D-3F5C-42CF-881A-905C0E976D9B}" type="doc">
      <dgm:prSet loTypeId="urn:microsoft.com/office/officeart/2005/8/layout/vList4#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C2D60F2-60F7-4B26-8899-AF3B3C98CDB6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Upaya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penanggulangan</a:t>
          </a:r>
          <a:r>
            <a:rPr lang="en-US" dirty="0" smtClean="0">
              <a:solidFill>
                <a:schemeClr val="tx1"/>
              </a:solidFill>
            </a:rPr>
            <a:t> KLB </a:t>
          </a:r>
          <a:r>
            <a:rPr lang="en-US" dirty="0" err="1" smtClean="0">
              <a:solidFill>
                <a:schemeClr val="tx1"/>
              </a:solidFill>
            </a:rPr>
            <a:t>dilaksanakan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sejak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dini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melaksanakan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pemantauan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kecenderungan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terjadinya</a:t>
          </a:r>
          <a:r>
            <a:rPr lang="en-US" dirty="0" smtClean="0">
              <a:solidFill>
                <a:schemeClr val="tx1"/>
              </a:solidFill>
            </a:rPr>
            <a:t> KLB </a:t>
          </a:r>
          <a:r>
            <a:rPr lang="en-US" dirty="0" err="1" smtClean="0">
              <a:solidFill>
                <a:schemeClr val="tx1"/>
              </a:solidFill>
            </a:rPr>
            <a:t>melalui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sistem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kewaspadaan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dini</a:t>
          </a:r>
          <a:r>
            <a:rPr lang="en-US" dirty="0" smtClean="0">
              <a:solidFill>
                <a:schemeClr val="tx1"/>
              </a:solidFill>
            </a:rPr>
            <a:t> (SKD) KLB</a:t>
          </a:r>
          <a:endParaRPr lang="en-US" dirty="0">
            <a:solidFill>
              <a:schemeClr val="tx1"/>
            </a:solidFill>
          </a:endParaRPr>
        </a:p>
      </dgm:t>
    </dgm:pt>
    <dgm:pt modelId="{EF060451-5957-4FE4-9AD9-CCE2EC2052DE}" type="parTrans" cxnId="{CE7B162C-748F-4DFD-8C59-B949A8343F8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05BF67F-9FAE-4A29-B7C9-6E68AF3F73FD}" type="sibTrans" cxnId="{CE7B162C-748F-4DFD-8C59-B949A8343F8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54CE25-E8BA-411C-8AE8-D6228045E5F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Setiap</a:t>
          </a:r>
          <a:r>
            <a:rPr lang="en-US" dirty="0" smtClean="0">
              <a:solidFill>
                <a:schemeClr val="tx1"/>
              </a:solidFill>
            </a:rPr>
            <a:t> KLB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keracunan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harus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dilaporkan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diselidiki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ditanggulagi</a:t>
          </a:r>
          <a:endParaRPr lang="en-US" dirty="0">
            <a:solidFill>
              <a:schemeClr val="tx1"/>
            </a:solidFill>
          </a:endParaRPr>
        </a:p>
      </dgm:t>
    </dgm:pt>
    <dgm:pt modelId="{4B2C8358-4EAC-4BB4-A099-47C386A45A48}" type="parTrans" cxnId="{E377FFD9-8AD1-4E7C-970F-8931A1AFC1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912B79-2065-499F-8155-0BD39770D4A9}" type="sibTrans" cxnId="{E377FFD9-8AD1-4E7C-970F-8931A1AFC1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311C11A-88D1-4957-B6D2-F604CBF929A7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Upaya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penanggulangan</a:t>
          </a:r>
          <a:r>
            <a:rPr lang="en-US" dirty="0" smtClean="0">
              <a:solidFill>
                <a:schemeClr val="tx1"/>
              </a:solidFill>
            </a:rPr>
            <a:t> KLB </a:t>
          </a:r>
          <a:r>
            <a:rPr lang="en-US" dirty="0" err="1" smtClean="0">
              <a:solidFill>
                <a:schemeClr val="tx1"/>
              </a:solidFill>
            </a:rPr>
            <a:t>penyakit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menular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keracunan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merupakan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bagian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dari</a:t>
          </a:r>
          <a:r>
            <a:rPr lang="en-US" dirty="0" smtClean="0">
              <a:solidFill>
                <a:schemeClr val="tx1"/>
              </a:solidFill>
            </a:rPr>
            <a:t> program </a:t>
          </a:r>
          <a:r>
            <a:rPr lang="en-US" dirty="0" err="1" smtClean="0">
              <a:solidFill>
                <a:schemeClr val="tx1"/>
              </a:solidFill>
            </a:rPr>
            <a:t>penanggulangan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penyakit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menular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ditangani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secara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spesifik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terpadu</a:t>
          </a:r>
          <a:endParaRPr lang="en-US" dirty="0">
            <a:solidFill>
              <a:schemeClr val="tx1"/>
            </a:solidFill>
          </a:endParaRPr>
        </a:p>
      </dgm:t>
    </dgm:pt>
    <dgm:pt modelId="{CB81988A-CC70-493B-8D63-35E990436C23}" type="parTrans" cxnId="{275E3638-7357-45FE-8A23-18CC4683F9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F9B4A5-AC8D-4D96-B3CF-2B0DC99D3B63}" type="sibTrans" cxnId="{275E3638-7357-45FE-8A23-18CC4683F9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421631-5DEE-4BD8-BA6B-3C210CA625B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Upaya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penanggulangan</a:t>
          </a:r>
          <a:r>
            <a:rPr lang="en-US" dirty="0" smtClean="0">
              <a:solidFill>
                <a:schemeClr val="tx1"/>
              </a:solidFill>
            </a:rPr>
            <a:t> KLB </a:t>
          </a:r>
          <a:r>
            <a:rPr lang="en-US" dirty="0" err="1" smtClean="0">
              <a:solidFill>
                <a:schemeClr val="tx1"/>
              </a:solidFill>
            </a:rPr>
            <a:t>penyakit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menular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keracunan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merupakan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upaya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penanggulangan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harus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direncanakan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dilaksanakan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secara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konsisten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terus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menerus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oleh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semua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sektor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sampai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tidka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menjadi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masalah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kesehatan</a:t>
          </a:r>
          <a:endParaRPr lang="en-US" b="1" dirty="0">
            <a:solidFill>
              <a:schemeClr val="tx1"/>
            </a:solidFill>
          </a:endParaRPr>
        </a:p>
      </dgm:t>
    </dgm:pt>
    <dgm:pt modelId="{3D9D67D6-84FD-4835-831A-14637F26BF2B}" type="parTrans" cxnId="{9F4EB0D0-499F-42FF-8F61-2BFFE38EEBF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D4159A-AD0C-4455-8EBF-18353F977945}" type="sibTrans" cxnId="{9F4EB0D0-499F-42FF-8F61-2BFFE38EEBF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E22BB9-49CF-444F-A4C0-DA97822010A6}" type="pres">
      <dgm:prSet presAssocID="{A181D99D-3F5C-42CF-881A-905C0E976D9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4F4A62-3D38-4036-831C-744E549F32D4}" type="pres">
      <dgm:prSet presAssocID="{EC2D60F2-60F7-4B26-8899-AF3B3C98CDB6}" presName="comp" presStyleCnt="0"/>
      <dgm:spPr/>
      <dgm:t>
        <a:bodyPr/>
        <a:lstStyle/>
        <a:p>
          <a:endParaRPr lang="en-US"/>
        </a:p>
      </dgm:t>
    </dgm:pt>
    <dgm:pt modelId="{21CAF697-19FC-48F2-823D-5EA3A0E222DD}" type="pres">
      <dgm:prSet presAssocID="{EC2D60F2-60F7-4B26-8899-AF3B3C98CDB6}" presName="box" presStyleLbl="node1" presStyleIdx="0" presStyleCnt="4"/>
      <dgm:spPr/>
      <dgm:t>
        <a:bodyPr/>
        <a:lstStyle/>
        <a:p>
          <a:endParaRPr lang="en-US"/>
        </a:p>
      </dgm:t>
    </dgm:pt>
    <dgm:pt modelId="{E0A17EF1-3D12-4526-B7C6-5308216A9B2C}" type="pres">
      <dgm:prSet presAssocID="{EC2D60F2-60F7-4B26-8899-AF3B3C98CDB6}" presName="img" presStyleLbl="fgImgPlace1" presStyleIdx="0" presStyleCnt="4"/>
      <dgm:spPr/>
      <dgm:t>
        <a:bodyPr/>
        <a:lstStyle/>
        <a:p>
          <a:endParaRPr lang="en-US"/>
        </a:p>
      </dgm:t>
    </dgm:pt>
    <dgm:pt modelId="{68775F56-F033-485C-8D74-A32E00669961}" type="pres">
      <dgm:prSet presAssocID="{EC2D60F2-60F7-4B26-8899-AF3B3C98CDB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D9D41-C84D-496C-ABD7-1DBAC09229D2}" type="pres">
      <dgm:prSet presAssocID="{F05BF67F-9FAE-4A29-B7C9-6E68AF3F73FD}" presName="spacer" presStyleCnt="0"/>
      <dgm:spPr/>
      <dgm:t>
        <a:bodyPr/>
        <a:lstStyle/>
        <a:p>
          <a:endParaRPr lang="en-US"/>
        </a:p>
      </dgm:t>
    </dgm:pt>
    <dgm:pt modelId="{40322155-8834-4C4D-B7DF-85CA69974C1E}" type="pres">
      <dgm:prSet presAssocID="{F654CE25-E8BA-411C-8AE8-D6228045E5FC}" presName="comp" presStyleCnt="0"/>
      <dgm:spPr/>
      <dgm:t>
        <a:bodyPr/>
        <a:lstStyle/>
        <a:p>
          <a:endParaRPr lang="en-US"/>
        </a:p>
      </dgm:t>
    </dgm:pt>
    <dgm:pt modelId="{76129CEC-10B7-4506-9B8E-2543B6B26FDB}" type="pres">
      <dgm:prSet presAssocID="{F654CE25-E8BA-411C-8AE8-D6228045E5FC}" presName="box" presStyleLbl="node1" presStyleIdx="1" presStyleCnt="4"/>
      <dgm:spPr/>
      <dgm:t>
        <a:bodyPr/>
        <a:lstStyle/>
        <a:p>
          <a:endParaRPr lang="en-US"/>
        </a:p>
      </dgm:t>
    </dgm:pt>
    <dgm:pt modelId="{1F45A093-B9E9-4D5A-8BBD-84909BE4EFE6}" type="pres">
      <dgm:prSet presAssocID="{F654CE25-E8BA-411C-8AE8-D6228045E5FC}" presName="img" presStyleLbl="fgImgPlace1" presStyleIdx="1" presStyleCnt="4"/>
      <dgm:spPr/>
      <dgm:t>
        <a:bodyPr/>
        <a:lstStyle/>
        <a:p>
          <a:endParaRPr lang="en-US"/>
        </a:p>
      </dgm:t>
    </dgm:pt>
    <dgm:pt modelId="{29F09D86-46DC-47F4-BC73-6FD23830A993}" type="pres">
      <dgm:prSet presAssocID="{F654CE25-E8BA-411C-8AE8-D6228045E5FC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9B1ED-B054-48B5-93FD-1B165EBA633B}" type="pres">
      <dgm:prSet presAssocID="{42912B79-2065-499F-8155-0BD39770D4A9}" presName="spacer" presStyleCnt="0"/>
      <dgm:spPr/>
      <dgm:t>
        <a:bodyPr/>
        <a:lstStyle/>
        <a:p>
          <a:endParaRPr lang="en-US"/>
        </a:p>
      </dgm:t>
    </dgm:pt>
    <dgm:pt modelId="{3B64A5EA-1311-48F7-AF95-930FF358C09C}" type="pres">
      <dgm:prSet presAssocID="{E311C11A-88D1-4957-B6D2-F604CBF929A7}" presName="comp" presStyleCnt="0"/>
      <dgm:spPr/>
      <dgm:t>
        <a:bodyPr/>
        <a:lstStyle/>
        <a:p>
          <a:endParaRPr lang="en-US"/>
        </a:p>
      </dgm:t>
    </dgm:pt>
    <dgm:pt modelId="{60B20F09-1799-4A1B-82FA-06D2BED854D7}" type="pres">
      <dgm:prSet presAssocID="{E311C11A-88D1-4957-B6D2-F604CBF929A7}" presName="box" presStyleLbl="node1" presStyleIdx="2" presStyleCnt="4"/>
      <dgm:spPr/>
      <dgm:t>
        <a:bodyPr/>
        <a:lstStyle/>
        <a:p>
          <a:endParaRPr lang="en-US"/>
        </a:p>
      </dgm:t>
    </dgm:pt>
    <dgm:pt modelId="{77821E71-6F91-4ACB-9186-A57B46E429AC}" type="pres">
      <dgm:prSet presAssocID="{E311C11A-88D1-4957-B6D2-F604CBF929A7}" presName="img" presStyleLbl="fgImgPlace1" presStyleIdx="2" presStyleCnt="4"/>
      <dgm:spPr/>
      <dgm:t>
        <a:bodyPr/>
        <a:lstStyle/>
        <a:p>
          <a:endParaRPr lang="en-US"/>
        </a:p>
      </dgm:t>
    </dgm:pt>
    <dgm:pt modelId="{82008623-4CB2-465D-AB4B-9211BEDCEA7B}" type="pres">
      <dgm:prSet presAssocID="{E311C11A-88D1-4957-B6D2-F604CBF929A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E2DE1-191E-4678-988E-849E4B36069B}" type="pres">
      <dgm:prSet presAssocID="{BFF9B4A5-AC8D-4D96-B3CF-2B0DC99D3B63}" presName="spacer" presStyleCnt="0"/>
      <dgm:spPr/>
      <dgm:t>
        <a:bodyPr/>
        <a:lstStyle/>
        <a:p>
          <a:endParaRPr lang="en-US"/>
        </a:p>
      </dgm:t>
    </dgm:pt>
    <dgm:pt modelId="{7CC8F4BB-519F-47E3-AC8D-5805510EFA5E}" type="pres">
      <dgm:prSet presAssocID="{C2421631-5DEE-4BD8-BA6B-3C210CA625BC}" presName="comp" presStyleCnt="0"/>
      <dgm:spPr/>
      <dgm:t>
        <a:bodyPr/>
        <a:lstStyle/>
        <a:p>
          <a:endParaRPr lang="en-US"/>
        </a:p>
      </dgm:t>
    </dgm:pt>
    <dgm:pt modelId="{14DC081D-BC9C-4057-BBDF-66BA7628B501}" type="pres">
      <dgm:prSet presAssocID="{C2421631-5DEE-4BD8-BA6B-3C210CA625BC}" presName="box" presStyleLbl="node1" presStyleIdx="3" presStyleCnt="4"/>
      <dgm:spPr/>
      <dgm:t>
        <a:bodyPr/>
        <a:lstStyle/>
        <a:p>
          <a:endParaRPr lang="en-US"/>
        </a:p>
      </dgm:t>
    </dgm:pt>
    <dgm:pt modelId="{940A8ADE-EB96-41F9-B58B-8B714F55ED25}" type="pres">
      <dgm:prSet presAssocID="{C2421631-5DEE-4BD8-BA6B-3C210CA625BC}" presName="img" presStyleLbl="fgImgPlace1" presStyleIdx="3" presStyleCnt="4"/>
      <dgm:spPr/>
      <dgm:t>
        <a:bodyPr/>
        <a:lstStyle/>
        <a:p>
          <a:endParaRPr lang="en-US"/>
        </a:p>
      </dgm:t>
    </dgm:pt>
    <dgm:pt modelId="{DE8D11A7-2AAF-406D-A609-470AE5FF2783}" type="pres">
      <dgm:prSet presAssocID="{C2421631-5DEE-4BD8-BA6B-3C210CA625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5E3638-7357-45FE-8A23-18CC4683F9F9}" srcId="{A181D99D-3F5C-42CF-881A-905C0E976D9B}" destId="{E311C11A-88D1-4957-B6D2-F604CBF929A7}" srcOrd="2" destOrd="0" parTransId="{CB81988A-CC70-493B-8D63-35E990436C23}" sibTransId="{BFF9B4A5-AC8D-4D96-B3CF-2B0DC99D3B63}"/>
    <dgm:cxn modelId="{259F23A0-B088-4E43-A1B8-20132E9408B6}" type="presOf" srcId="{F654CE25-E8BA-411C-8AE8-D6228045E5FC}" destId="{76129CEC-10B7-4506-9B8E-2543B6B26FDB}" srcOrd="0" destOrd="0" presId="urn:microsoft.com/office/officeart/2005/8/layout/vList4#3"/>
    <dgm:cxn modelId="{AE9B772E-4497-46C4-8B5C-79A2BBECEA19}" type="presOf" srcId="{E311C11A-88D1-4957-B6D2-F604CBF929A7}" destId="{82008623-4CB2-465D-AB4B-9211BEDCEA7B}" srcOrd="1" destOrd="0" presId="urn:microsoft.com/office/officeart/2005/8/layout/vList4#3"/>
    <dgm:cxn modelId="{9F4EB0D0-499F-42FF-8F61-2BFFE38EEBF2}" srcId="{A181D99D-3F5C-42CF-881A-905C0E976D9B}" destId="{C2421631-5DEE-4BD8-BA6B-3C210CA625BC}" srcOrd="3" destOrd="0" parTransId="{3D9D67D6-84FD-4835-831A-14637F26BF2B}" sibTransId="{BAD4159A-AD0C-4455-8EBF-18353F977945}"/>
    <dgm:cxn modelId="{A763437F-40EA-4603-96D9-A085F28580EB}" type="presOf" srcId="{F654CE25-E8BA-411C-8AE8-D6228045E5FC}" destId="{29F09D86-46DC-47F4-BC73-6FD23830A993}" srcOrd="1" destOrd="0" presId="urn:microsoft.com/office/officeart/2005/8/layout/vList4#3"/>
    <dgm:cxn modelId="{E3DEC105-57D5-4BDF-9445-5A0F52B0C2DE}" type="presOf" srcId="{A181D99D-3F5C-42CF-881A-905C0E976D9B}" destId="{3AE22BB9-49CF-444F-A4C0-DA97822010A6}" srcOrd="0" destOrd="0" presId="urn:microsoft.com/office/officeart/2005/8/layout/vList4#3"/>
    <dgm:cxn modelId="{C2DA41BF-631C-493A-B044-43897CF3FAFB}" type="presOf" srcId="{E311C11A-88D1-4957-B6D2-F604CBF929A7}" destId="{60B20F09-1799-4A1B-82FA-06D2BED854D7}" srcOrd="0" destOrd="0" presId="urn:microsoft.com/office/officeart/2005/8/layout/vList4#3"/>
    <dgm:cxn modelId="{E377FFD9-8AD1-4E7C-970F-8931A1AFC154}" srcId="{A181D99D-3F5C-42CF-881A-905C0E976D9B}" destId="{F654CE25-E8BA-411C-8AE8-D6228045E5FC}" srcOrd="1" destOrd="0" parTransId="{4B2C8358-4EAC-4BB4-A099-47C386A45A48}" sibTransId="{42912B79-2065-499F-8155-0BD39770D4A9}"/>
    <dgm:cxn modelId="{99BACEF3-D665-4EC9-AE7B-9D82183D1042}" type="presOf" srcId="{C2421631-5DEE-4BD8-BA6B-3C210CA625BC}" destId="{DE8D11A7-2AAF-406D-A609-470AE5FF2783}" srcOrd="1" destOrd="0" presId="urn:microsoft.com/office/officeart/2005/8/layout/vList4#3"/>
    <dgm:cxn modelId="{04789BEA-5B6A-4F53-91AA-17418DFE73AA}" type="presOf" srcId="{EC2D60F2-60F7-4B26-8899-AF3B3C98CDB6}" destId="{21CAF697-19FC-48F2-823D-5EA3A0E222DD}" srcOrd="0" destOrd="0" presId="urn:microsoft.com/office/officeart/2005/8/layout/vList4#3"/>
    <dgm:cxn modelId="{CE7B162C-748F-4DFD-8C59-B949A8343F8D}" srcId="{A181D99D-3F5C-42CF-881A-905C0E976D9B}" destId="{EC2D60F2-60F7-4B26-8899-AF3B3C98CDB6}" srcOrd="0" destOrd="0" parTransId="{EF060451-5957-4FE4-9AD9-CCE2EC2052DE}" sibTransId="{F05BF67F-9FAE-4A29-B7C9-6E68AF3F73FD}"/>
    <dgm:cxn modelId="{D550BB32-4E7C-4729-8551-48EAA49A7A1B}" type="presOf" srcId="{EC2D60F2-60F7-4B26-8899-AF3B3C98CDB6}" destId="{68775F56-F033-485C-8D74-A32E00669961}" srcOrd="1" destOrd="0" presId="urn:microsoft.com/office/officeart/2005/8/layout/vList4#3"/>
    <dgm:cxn modelId="{F47A482B-6A04-40A8-9CAB-44A573CB31FD}" type="presOf" srcId="{C2421631-5DEE-4BD8-BA6B-3C210CA625BC}" destId="{14DC081D-BC9C-4057-BBDF-66BA7628B501}" srcOrd="0" destOrd="0" presId="urn:microsoft.com/office/officeart/2005/8/layout/vList4#3"/>
    <dgm:cxn modelId="{50F427E5-823B-47E2-896B-F093110055D1}" type="presParOf" srcId="{3AE22BB9-49CF-444F-A4C0-DA97822010A6}" destId="{F14F4A62-3D38-4036-831C-744E549F32D4}" srcOrd="0" destOrd="0" presId="urn:microsoft.com/office/officeart/2005/8/layout/vList4#3"/>
    <dgm:cxn modelId="{09EA588E-A99B-4B00-A54C-471EB17B5333}" type="presParOf" srcId="{F14F4A62-3D38-4036-831C-744E549F32D4}" destId="{21CAF697-19FC-48F2-823D-5EA3A0E222DD}" srcOrd="0" destOrd="0" presId="urn:microsoft.com/office/officeart/2005/8/layout/vList4#3"/>
    <dgm:cxn modelId="{A87EAE43-74E5-46E9-8BC2-FDDCDFCB7C58}" type="presParOf" srcId="{F14F4A62-3D38-4036-831C-744E549F32D4}" destId="{E0A17EF1-3D12-4526-B7C6-5308216A9B2C}" srcOrd="1" destOrd="0" presId="urn:microsoft.com/office/officeart/2005/8/layout/vList4#3"/>
    <dgm:cxn modelId="{FB577D39-F0C4-4735-BC38-0539FA0775C7}" type="presParOf" srcId="{F14F4A62-3D38-4036-831C-744E549F32D4}" destId="{68775F56-F033-485C-8D74-A32E00669961}" srcOrd="2" destOrd="0" presId="urn:microsoft.com/office/officeart/2005/8/layout/vList4#3"/>
    <dgm:cxn modelId="{8F6B0E60-CBD2-4E18-A375-3C206EF0C0FA}" type="presParOf" srcId="{3AE22BB9-49CF-444F-A4C0-DA97822010A6}" destId="{00AD9D41-C84D-496C-ABD7-1DBAC09229D2}" srcOrd="1" destOrd="0" presId="urn:microsoft.com/office/officeart/2005/8/layout/vList4#3"/>
    <dgm:cxn modelId="{2C8817D9-3866-49B0-9D22-331204033CCE}" type="presParOf" srcId="{3AE22BB9-49CF-444F-A4C0-DA97822010A6}" destId="{40322155-8834-4C4D-B7DF-85CA69974C1E}" srcOrd="2" destOrd="0" presId="urn:microsoft.com/office/officeart/2005/8/layout/vList4#3"/>
    <dgm:cxn modelId="{77D5CCB9-D4BF-4316-877D-06B38678A436}" type="presParOf" srcId="{40322155-8834-4C4D-B7DF-85CA69974C1E}" destId="{76129CEC-10B7-4506-9B8E-2543B6B26FDB}" srcOrd="0" destOrd="0" presId="urn:microsoft.com/office/officeart/2005/8/layout/vList4#3"/>
    <dgm:cxn modelId="{1372919D-DFCE-4485-8DB4-431B8FC35F42}" type="presParOf" srcId="{40322155-8834-4C4D-B7DF-85CA69974C1E}" destId="{1F45A093-B9E9-4D5A-8BBD-84909BE4EFE6}" srcOrd="1" destOrd="0" presId="urn:microsoft.com/office/officeart/2005/8/layout/vList4#3"/>
    <dgm:cxn modelId="{646ACA76-DC1E-4895-9D4E-0300760322C1}" type="presParOf" srcId="{40322155-8834-4C4D-B7DF-85CA69974C1E}" destId="{29F09D86-46DC-47F4-BC73-6FD23830A993}" srcOrd="2" destOrd="0" presId="urn:microsoft.com/office/officeart/2005/8/layout/vList4#3"/>
    <dgm:cxn modelId="{8F3EB698-65AD-431D-9657-DE726242D4B5}" type="presParOf" srcId="{3AE22BB9-49CF-444F-A4C0-DA97822010A6}" destId="{4E89B1ED-B054-48B5-93FD-1B165EBA633B}" srcOrd="3" destOrd="0" presId="urn:microsoft.com/office/officeart/2005/8/layout/vList4#3"/>
    <dgm:cxn modelId="{8BB147DF-C2FB-4B0D-8C7B-4DE98D0D7659}" type="presParOf" srcId="{3AE22BB9-49CF-444F-A4C0-DA97822010A6}" destId="{3B64A5EA-1311-48F7-AF95-930FF358C09C}" srcOrd="4" destOrd="0" presId="urn:microsoft.com/office/officeart/2005/8/layout/vList4#3"/>
    <dgm:cxn modelId="{DF70B05B-B81F-40DD-B78D-BE2D72053DC9}" type="presParOf" srcId="{3B64A5EA-1311-48F7-AF95-930FF358C09C}" destId="{60B20F09-1799-4A1B-82FA-06D2BED854D7}" srcOrd="0" destOrd="0" presId="urn:microsoft.com/office/officeart/2005/8/layout/vList4#3"/>
    <dgm:cxn modelId="{F8470275-4634-46CF-8D8C-C1F19CBEB44B}" type="presParOf" srcId="{3B64A5EA-1311-48F7-AF95-930FF358C09C}" destId="{77821E71-6F91-4ACB-9186-A57B46E429AC}" srcOrd="1" destOrd="0" presId="urn:microsoft.com/office/officeart/2005/8/layout/vList4#3"/>
    <dgm:cxn modelId="{27F430A6-4D56-4442-AA3A-11C66C13321E}" type="presParOf" srcId="{3B64A5EA-1311-48F7-AF95-930FF358C09C}" destId="{82008623-4CB2-465D-AB4B-9211BEDCEA7B}" srcOrd="2" destOrd="0" presId="urn:microsoft.com/office/officeart/2005/8/layout/vList4#3"/>
    <dgm:cxn modelId="{843679DE-7678-403E-AE85-B16D8CBFC870}" type="presParOf" srcId="{3AE22BB9-49CF-444F-A4C0-DA97822010A6}" destId="{FFFE2DE1-191E-4678-988E-849E4B36069B}" srcOrd="5" destOrd="0" presId="urn:microsoft.com/office/officeart/2005/8/layout/vList4#3"/>
    <dgm:cxn modelId="{0F20A501-C81F-4205-82FE-6175C4C05E22}" type="presParOf" srcId="{3AE22BB9-49CF-444F-A4C0-DA97822010A6}" destId="{7CC8F4BB-519F-47E3-AC8D-5805510EFA5E}" srcOrd="6" destOrd="0" presId="urn:microsoft.com/office/officeart/2005/8/layout/vList4#3"/>
    <dgm:cxn modelId="{D7DF99AB-E392-4902-91D5-422D8C60F7CB}" type="presParOf" srcId="{7CC8F4BB-519F-47E3-AC8D-5805510EFA5E}" destId="{14DC081D-BC9C-4057-BBDF-66BA7628B501}" srcOrd="0" destOrd="0" presId="urn:microsoft.com/office/officeart/2005/8/layout/vList4#3"/>
    <dgm:cxn modelId="{43F1C149-15F3-44C9-B6BA-B09B7508EA6B}" type="presParOf" srcId="{7CC8F4BB-519F-47E3-AC8D-5805510EFA5E}" destId="{940A8ADE-EB96-41F9-B58B-8B714F55ED25}" srcOrd="1" destOrd="0" presId="urn:microsoft.com/office/officeart/2005/8/layout/vList4#3"/>
    <dgm:cxn modelId="{66BBA19F-4B13-4487-A185-77403766D526}" type="presParOf" srcId="{7CC8F4BB-519F-47E3-AC8D-5805510EFA5E}" destId="{DE8D11A7-2AAF-406D-A609-470AE5FF2783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5124B-22F8-46D0-BDA7-93BF9945F869}">
      <dsp:nvSpPr>
        <dsp:cNvPr id="0" name=""/>
        <dsp:cNvSpPr/>
      </dsp:nvSpPr>
      <dsp:spPr>
        <a:xfrm>
          <a:off x="0" y="0"/>
          <a:ext cx="9144000" cy="10435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Timbulnya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suatu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penyakit</a:t>
          </a:r>
          <a:r>
            <a:rPr lang="en-US" sz="2400" kern="1200" dirty="0" smtClean="0">
              <a:solidFill>
                <a:schemeClr val="tx1"/>
              </a:solidFill>
            </a:rPr>
            <a:t>/</a:t>
          </a:r>
          <a:r>
            <a:rPr lang="en-US" sz="2400" kern="1200" dirty="0" err="1" smtClean="0">
              <a:solidFill>
                <a:schemeClr val="tx1"/>
              </a:solidFill>
            </a:rPr>
            <a:t>kesakitan</a:t>
          </a:r>
          <a:r>
            <a:rPr lang="en-US" sz="2400" kern="1200" dirty="0" smtClean="0">
              <a:solidFill>
                <a:schemeClr val="tx1"/>
              </a:solidFill>
            </a:rPr>
            <a:t> yang </a:t>
          </a:r>
          <a:r>
            <a:rPr lang="en-US" sz="2400" kern="1200" dirty="0" err="1" smtClean="0">
              <a:solidFill>
                <a:schemeClr val="tx1"/>
              </a:solidFill>
            </a:rPr>
            <a:t>sebelumnya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tidak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ada</a:t>
          </a:r>
          <a:r>
            <a:rPr lang="en-US" sz="2400" kern="1200" dirty="0" smtClean="0">
              <a:solidFill>
                <a:schemeClr val="tx1"/>
              </a:solidFill>
            </a:rPr>
            <a:t>/</a:t>
          </a:r>
          <a:r>
            <a:rPr lang="en-US" sz="2400" kern="1200" dirty="0" err="1" smtClean="0">
              <a:solidFill>
                <a:schemeClr val="tx1"/>
              </a:solidFill>
            </a:rPr>
            <a:t>tidak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dikenal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33150" y="0"/>
        <a:ext cx="7210849" cy="1043508"/>
      </dsp:txXfrm>
    </dsp:sp>
    <dsp:sp modelId="{87A351DB-BEB2-4AB4-A524-8EFA65E63777}">
      <dsp:nvSpPr>
        <dsp:cNvPr id="0" name=""/>
        <dsp:cNvSpPr/>
      </dsp:nvSpPr>
      <dsp:spPr>
        <a:xfrm>
          <a:off x="104350" y="104350"/>
          <a:ext cx="1828800" cy="834806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F77B0-A691-4A3C-8F58-C547F1E946BC}">
      <dsp:nvSpPr>
        <dsp:cNvPr id="0" name=""/>
        <dsp:cNvSpPr/>
      </dsp:nvSpPr>
      <dsp:spPr>
        <a:xfrm>
          <a:off x="0" y="1147859"/>
          <a:ext cx="9144000" cy="10435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Peningkatan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kejadian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penyakit</a:t>
          </a:r>
          <a:r>
            <a:rPr lang="en-US" sz="2400" kern="1200" dirty="0" smtClean="0">
              <a:solidFill>
                <a:schemeClr val="tx1"/>
              </a:solidFill>
            </a:rPr>
            <a:t>/</a:t>
          </a:r>
          <a:r>
            <a:rPr lang="en-US" sz="2400" kern="1200" dirty="0" err="1" smtClean="0">
              <a:solidFill>
                <a:schemeClr val="tx1"/>
              </a:solidFill>
            </a:rPr>
            <a:t>kematian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selama</a:t>
          </a:r>
          <a:r>
            <a:rPr lang="en-US" sz="2400" kern="1200" dirty="0" smtClean="0">
              <a:solidFill>
                <a:schemeClr val="tx1"/>
              </a:solidFill>
            </a:rPr>
            <a:t> 3 </a:t>
          </a:r>
          <a:r>
            <a:rPr lang="en-US" sz="2400" kern="1200" dirty="0" err="1" smtClean="0">
              <a:solidFill>
                <a:schemeClr val="tx1"/>
              </a:solidFill>
            </a:rPr>
            <a:t>kurun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waktu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berturut-turut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menurut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jenis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penyakitnya</a:t>
          </a:r>
          <a:r>
            <a:rPr lang="en-US" sz="2400" kern="1200" dirty="0" smtClean="0">
              <a:solidFill>
                <a:schemeClr val="tx1"/>
              </a:solidFill>
            </a:rPr>
            <a:t> (</a:t>
          </a:r>
          <a:r>
            <a:rPr lang="en-US" sz="2400" kern="1200" dirty="0" err="1" smtClean="0">
              <a:solidFill>
                <a:schemeClr val="tx1"/>
              </a:solidFill>
            </a:rPr>
            <a:t>jam,hari,minggu</a:t>
          </a:r>
          <a:r>
            <a:rPr lang="en-US" sz="2400" kern="1200" dirty="0" smtClean="0">
              <a:solidFill>
                <a:schemeClr val="tx1"/>
              </a:solidFill>
            </a:rPr>
            <a:t>,…..)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33150" y="1147859"/>
        <a:ext cx="7210849" cy="1043508"/>
      </dsp:txXfrm>
    </dsp:sp>
    <dsp:sp modelId="{002586C9-0A58-4D0A-A304-AC92C3356072}">
      <dsp:nvSpPr>
        <dsp:cNvPr id="0" name=""/>
        <dsp:cNvSpPr/>
      </dsp:nvSpPr>
      <dsp:spPr>
        <a:xfrm>
          <a:off x="104350" y="1252210"/>
          <a:ext cx="1828800" cy="834806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66E65-E907-4530-80BA-B21D3E54D0DE}">
      <dsp:nvSpPr>
        <dsp:cNvPr id="0" name=""/>
        <dsp:cNvSpPr/>
      </dsp:nvSpPr>
      <dsp:spPr>
        <a:xfrm>
          <a:off x="0" y="2295718"/>
          <a:ext cx="9144000" cy="10435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Peningkatan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kejadian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penyakit</a:t>
          </a:r>
          <a:r>
            <a:rPr lang="en-US" sz="2400" kern="1200" dirty="0" smtClean="0">
              <a:solidFill>
                <a:schemeClr val="tx1"/>
              </a:solidFill>
            </a:rPr>
            <a:t>/</a:t>
          </a:r>
          <a:r>
            <a:rPr lang="en-US" sz="2400" kern="1200" dirty="0" err="1" smtClean="0">
              <a:solidFill>
                <a:schemeClr val="tx1"/>
              </a:solidFill>
            </a:rPr>
            <a:t>kematian</a:t>
          </a:r>
          <a:r>
            <a:rPr lang="en-US" sz="2400" kern="1200" dirty="0" smtClean="0">
              <a:solidFill>
                <a:schemeClr val="tx1"/>
              </a:solidFill>
            </a:rPr>
            <a:t> 2 kali </a:t>
          </a:r>
          <a:r>
            <a:rPr lang="en-US" sz="2400" kern="1200" dirty="0" err="1" smtClean="0">
              <a:solidFill>
                <a:schemeClr val="tx1"/>
              </a:solidFill>
            </a:rPr>
            <a:t>atau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lebih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dibandingkan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dengan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periode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sebelumnya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33150" y="2295718"/>
        <a:ext cx="7210849" cy="1043508"/>
      </dsp:txXfrm>
    </dsp:sp>
    <dsp:sp modelId="{5FA6720D-0D39-4F8A-BCD9-C6E25888297F}">
      <dsp:nvSpPr>
        <dsp:cNvPr id="0" name=""/>
        <dsp:cNvSpPr/>
      </dsp:nvSpPr>
      <dsp:spPr>
        <a:xfrm>
          <a:off x="104350" y="2400069"/>
          <a:ext cx="1828800" cy="83480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7FE92-D419-430D-B7D2-26A430E157BC}">
      <dsp:nvSpPr>
        <dsp:cNvPr id="0" name=""/>
        <dsp:cNvSpPr/>
      </dsp:nvSpPr>
      <dsp:spPr>
        <a:xfrm>
          <a:off x="0" y="3443577"/>
          <a:ext cx="9144000" cy="10435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Jumlah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penderita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baru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dalam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satu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bulan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menunjukkan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kenaikan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dua</a:t>
          </a:r>
          <a:r>
            <a:rPr lang="en-US" sz="2400" kern="1200" dirty="0" smtClean="0">
              <a:solidFill>
                <a:schemeClr val="tx1"/>
              </a:solidFill>
            </a:rPr>
            <a:t> kali </a:t>
          </a:r>
          <a:r>
            <a:rPr lang="en-US" sz="2400" kern="1200" dirty="0" err="1" smtClean="0">
              <a:solidFill>
                <a:schemeClr val="tx1"/>
              </a:solidFill>
            </a:rPr>
            <a:t>lipat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atau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lebih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bila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dibandingkan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angka</a:t>
          </a:r>
          <a:r>
            <a:rPr lang="en-US" sz="2400" kern="1200" dirty="0" smtClean="0">
              <a:solidFill>
                <a:schemeClr val="tx1"/>
              </a:solidFill>
            </a:rPr>
            <a:t> rata-rata </a:t>
          </a:r>
          <a:r>
            <a:rPr lang="en-US" sz="2400" kern="1200" dirty="0" err="1" smtClean="0">
              <a:solidFill>
                <a:schemeClr val="tx1"/>
              </a:solidFill>
            </a:rPr>
            <a:t>perbulan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dalam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tahun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sebelumnya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33150" y="3443577"/>
        <a:ext cx="7210849" cy="1043508"/>
      </dsp:txXfrm>
    </dsp:sp>
    <dsp:sp modelId="{0F6EB960-B637-4D6F-A0E4-19419C2FE5C4}">
      <dsp:nvSpPr>
        <dsp:cNvPr id="0" name=""/>
        <dsp:cNvSpPr/>
      </dsp:nvSpPr>
      <dsp:spPr>
        <a:xfrm>
          <a:off x="104350" y="3547928"/>
          <a:ext cx="1828800" cy="83480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75163-33C9-43B8-8174-D6F004833BAA}">
      <dsp:nvSpPr>
        <dsp:cNvPr id="0" name=""/>
        <dsp:cNvSpPr/>
      </dsp:nvSpPr>
      <dsp:spPr>
        <a:xfrm>
          <a:off x="0" y="4591436"/>
          <a:ext cx="9144000" cy="10435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Beberapa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penyakit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dialami</a:t>
          </a:r>
          <a:r>
            <a:rPr lang="en-US" sz="2400" kern="1200" dirty="0" smtClean="0">
              <a:solidFill>
                <a:schemeClr val="tx1"/>
              </a:solidFill>
            </a:rPr>
            <a:t> 1 </a:t>
          </a:r>
          <a:r>
            <a:rPr lang="en-US" sz="2400" kern="1200" dirty="0" err="1" smtClean="0">
              <a:solidFill>
                <a:schemeClr val="tx1"/>
              </a:solidFill>
            </a:rPr>
            <a:t>atau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lebih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penderita</a:t>
          </a:r>
          <a:r>
            <a:rPr lang="en-US" sz="2400" kern="1200" dirty="0" smtClean="0">
              <a:solidFill>
                <a:schemeClr val="tx1"/>
              </a:solidFill>
            </a:rPr>
            <a:t> : </a:t>
          </a:r>
          <a:r>
            <a:rPr lang="en-US" sz="2400" kern="1200" dirty="0" err="1" smtClean="0">
              <a:solidFill>
                <a:schemeClr val="tx1"/>
              </a:solidFill>
            </a:rPr>
            <a:t>keracunan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makanan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keracunan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pestisida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33150" y="4591436"/>
        <a:ext cx="7210849" cy="1043508"/>
      </dsp:txXfrm>
    </dsp:sp>
    <dsp:sp modelId="{B88AE1CC-1732-489D-A75B-3780B6637839}">
      <dsp:nvSpPr>
        <dsp:cNvPr id="0" name=""/>
        <dsp:cNvSpPr/>
      </dsp:nvSpPr>
      <dsp:spPr>
        <a:xfrm>
          <a:off x="104350" y="4695787"/>
          <a:ext cx="1828800" cy="834806"/>
        </a:xfrm>
        <a:prstGeom prst="roundRect">
          <a:avLst>
            <a:gd name="adj" fmla="val 1000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37275-5F2F-47B0-AF03-D7E5BC5EDF8B}">
      <dsp:nvSpPr>
        <dsp:cNvPr id="0" name=""/>
        <dsp:cNvSpPr/>
      </dsp:nvSpPr>
      <dsp:spPr>
        <a:xfrm>
          <a:off x="0" y="57139"/>
          <a:ext cx="8229600" cy="2361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Identifikasi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adanya</a:t>
          </a:r>
          <a:r>
            <a:rPr lang="en-US" sz="3500" kern="1200" dirty="0" smtClean="0">
              <a:solidFill>
                <a:schemeClr val="tx1"/>
              </a:solidFill>
            </a:rPr>
            <a:t> KLB </a:t>
          </a:r>
          <a:r>
            <a:rPr lang="en-US" sz="3500" kern="1200" dirty="0" err="1" smtClean="0">
              <a:solidFill>
                <a:schemeClr val="tx1"/>
              </a:solidFill>
            </a:rPr>
            <a:t>penyakit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menular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dan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keracunan</a:t>
          </a:r>
          <a:r>
            <a:rPr lang="en-US" sz="3500" kern="1200" dirty="0" smtClean="0">
              <a:solidFill>
                <a:schemeClr val="tx1"/>
              </a:solidFill>
            </a:rPr>
            <a:t>, </a:t>
          </a:r>
          <a:r>
            <a:rPr lang="en-US" sz="3500" kern="1200" dirty="0" err="1" smtClean="0">
              <a:solidFill>
                <a:schemeClr val="tx1"/>
              </a:solidFill>
            </a:rPr>
            <a:t>pemantauan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dan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evaluasi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berdasar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analisis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epidemiologi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115256" y="172395"/>
        <a:ext cx="7999088" cy="2130511"/>
      </dsp:txXfrm>
    </dsp:sp>
    <dsp:sp modelId="{D2FA4CB7-A9A3-4630-8FCB-C66E84E37B10}">
      <dsp:nvSpPr>
        <dsp:cNvPr id="0" name=""/>
        <dsp:cNvSpPr/>
      </dsp:nvSpPr>
      <dsp:spPr>
        <a:xfrm>
          <a:off x="0" y="2518962"/>
          <a:ext cx="8229600" cy="2361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Upaya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penanggulangan</a:t>
          </a:r>
          <a:r>
            <a:rPr lang="en-US" sz="3500" kern="1200" dirty="0" smtClean="0">
              <a:solidFill>
                <a:schemeClr val="tx1"/>
              </a:solidFill>
            </a:rPr>
            <a:t> KLB </a:t>
          </a:r>
          <a:r>
            <a:rPr lang="en-US" sz="3500" kern="1200" dirty="0" err="1" smtClean="0">
              <a:solidFill>
                <a:schemeClr val="tx1"/>
              </a:solidFill>
            </a:rPr>
            <a:t>penyakit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menular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dan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keracunan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dilaksanakan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secara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terpadu</a:t>
          </a:r>
          <a:r>
            <a:rPr lang="en-US" sz="3500" kern="1200" dirty="0" smtClean="0">
              <a:solidFill>
                <a:schemeClr val="tx1"/>
              </a:solidFill>
            </a:rPr>
            <a:t>, </a:t>
          </a:r>
          <a:r>
            <a:rPr lang="en-US" sz="3500" kern="1200" dirty="0" err="1" smtClean="0">
              <a:solidFill>
                <a:schemeClr val="tx1"/>
              </a:solidFill>
            </a:rPr>
            <a:t>lintas</a:t>
          </a:r>
          <a:r>
            <a:rPr lang="en-US" sz="3500" kern="1200" dirty="0" smtClean="0">
              <a:solidFill>
                <a:schemeClr val="tx1"/>
              </a:solidFill>
            </a:rPr>
            <a:t> program </a:t>
          </a:r>
          <a:r>
            <a:rPr lang="en-US" sz="3500" kern="1200" dirty="0" err="1" smtClean="0">
              <a:solidFill>
                <a:schemeClr val="tx1"/>
              </a:solidFill>
            </a:rPr>
            <a:t>dan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lintas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sektor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antara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pemerintah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dan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masyarakat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115256" y="2634218"/>
        <a:ext cx="7999088" cy="213051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F9DCC-B1AE-459E-8000-683BECD0F467}">
      <dsp:nvSpPr>
        <dsp:cNvPr id="0" name=""/>
        <dsp:cNvSpPr/>
      </dsp:nvSpPr>
      <dsp:spPr>
        <a:xfrm>
          <a:off x="0" y="495719"/>
          <a:ext cx="90678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6D0CB-9257-4EE8-9627-CDB26AD49AB7}">
      <dsp:nvSpPr>
        <dsp:cNvPr id="0" name=""/>
        <dsp:cNvSpPr/>
      </dsp:nvSpPr>
      <dsp:spPr>
        <a:xfrm>
          <a:off x="453390" y="97199"/>
          <a:ext cx="6347460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Menetapkan populasi rentan terhadap KLB penyakit berdasarkan waktu dan tempat pada kelompok masyarakat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2298" y="136107"/>
        <a:ext cx="6269644" cy="719224"/>
      </dsp:txXfrm>
    </dsp:sp>
    <dsp:sp modelId="{74D4071C-9B20-4EE5-924B-D5B28B718997}">
      <dsp:nvSpPr>
        <dsp:cNvPr id="0" name=""/>
        <dsp:cNvSpPr/>
      </dsp:nvSpPr>
      <dsp:spPr>
        <a:xfrm>
          <a:off x="0" y="1720439"/>
          <a:ext cx="90678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299999"/>
              <a:satOff val="9071"/>
              <a:lumOff val="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8D1DA-1DD5-4A68-AD71-B7A2FB8A7F42}">
      <dsp:nvSpPr>
        <dsp:cNvPr id="0" name=""/>
        <dsp:cNvSpPr/>
      </dsp:nvSpPr>
      <dsp:spPr>
        <a:xfrm>
          <a:off x="453390" y="1321919"/>
          <a:ext cx="6347460" cy="797040"/>
        </a:xfrm>
        <a:prstGeom prst="roundRect">
          <a:avLst/>
        </a:prstGeom>
        <a:solidFill>
          <a:schemeClr val="accent3">
            <a:hueOff val="-299999"/>
            <a:satOff val="9071"/>
            <a:lumOff val="15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Melakukan upaya pencegahan melalui perbaika faktor risiko yang menyebabkan timbulnya kerentanan suatu populasi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2298" y="1360827"/>
        <a:ext cx="6269644" cy="719224"/>
      </dsp:txXfrm>
    </dsp:sp>
    <dsp:sp modelId="{2EF5B3D5-7B53-411B-BE9E-112633573146}">
      <dsp:nvSpPr>
        <dsp:cNvPr id="0" name=""/>
        <dsp:cNvSpPr/>
      </dsp:nvSpPr>
      <dsp:spPr>
        <a:xfrm>
          <a:off x="0" y="2945159"/>
          <a:ext cx="90678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599998"/>
              <a:satOff val="18141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2A7C1-14C3-426E-8AB9-D51CC2B946A7}">
      <dsp:nvSpPr>
        <dsp:cNvPr id="0" name=""/>
        <dsp:cNvSpPr/>
      </dsp:nvSpPr>
      <dsp:spPr>
        <a:xfrm>
          <a:off x="453390" y="2546639"/>
          <a:ext cx="6347460" cy="797040"/>
        </a:xfrm>
        <a:prstGeom prst="roundRect">
          <a:avLst/>
        </a:prstGeom>
        <a:solidFill>
          <a:schemeClr val="accent3">
            <a:hueOff val="-599998"/>
            <a:satOff val="18141"/>
            <a:lumOff val="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Memantapkan pelaksanaan sistem kewaspadaan dini (SKD) KLB penyakit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2298" y="2585547"/>
        <a:ext cx="6269644" cy="719224"/>
      </dsp:txXfrm>
    </dsp:sp>
    <dsp:sp modelId="{D022AC62-AA9C-405A-B28B-4F26693097B1}">
      <dsp:nvSpPr>
        <dsp:cNvPr id="0" name=""/>
        <dsp:cNvSpPr/>
      </dsp:nvSpPr>
      <dsp:spPr>
        <a:xfrm>
          <a:off x="0" y="4169880"/>
          <a:ext cx="90678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899996"/>
              <a:satOff val="27212"/>
              <a:lumOff val="47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E0C5E-50AC-4FF9-A720-9636B6011225}">
      <dsp:nvSpPr>
        <dsp:cNvPr id="0" name=""/>
        <dsp:cNvSpPr/>
      </dsp:nvSpPr>
      <dsp:spPr>
        <a:xfrm>
          <a:off x="453390" y="3771360"/>
          <a:ext cx="6347460" cy="797040"/>
        </a:xfrm>
        <a:prstGeom prst="roundRect">
          <a:avLst/>
        </a:prstGeom>
        <a:solidFill>
          <a:schemeClr val="accent3">
            <a:hueOff val="-899996"/>
            <a:satOff val="27212"/>
            <a:lumOff val="47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Memantapkan keadaan kesiapsiagaan menghadapi kemungkinan terjadinya KLB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2298" y="3810268"/>
        <a:ext cx="6269644" cy="719224"/>
      </dsp:txXfrm>
    </dsp:sp>
    <dsp:sp modelId="{B2CEB3AB-DD14-496E-8A73-88252E42B91A}">
      <dsp:nvSpPr>
        <dsp:cNvPr id="0" name=""/>
        <dsp:cNvSpPr/>
      </dsp:nvSpPr>
      <dsp:spPr>
        <a:xfrm>
          <a:off x="0" y="5394600"/>
          <a:ext cx="90678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199995"/>
              <a:satOff val="36283"/>
              <a:lumOff val="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BF1AD-B351-431F-B772-AA06EE326CEE}">
      <dsp:nvSpPr>
        <dsp:cNvPr id="0" name=""/>
        <dsp:cNvSpPr/>
      </dsp:nvSpPr>
      <dsp:spPr>
        <a:xfrm>
          <a:off x="453390" y="4996080"/>
          <a:ext cx="6347460" cy="797040"/>
        </a:xfrm>
        <a:prstGeom prst="roundRect">
          <a:avLst/>
        </a:prstGeom>
        <a:solidFill>
          <a:schemeClr val="accent3">
            <a:hueOff val="-1199995"/>
            <a:satOff val="36283"/>
            <a:lumOff val="62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919" tIns="0" rIns="23991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Penyelidikan dan penanggulangan pada saat terjadi KLB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2298" y="5034988"/>
        <a:ext cx="6269644" cy="7192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80EE4-30BA-446D-8FE8-925651142169}">
      <dsp:nvSpPr>
        <dsp:cNvPr id="0" name=""/>
        <dsp:cNvSpPr/>
      </dsp:nvSpPr>
      <dsp:spPr>
        <a:xfrm>
          <a:off x="0" y="79440"/>
          <a:ext cx="8382000" cy="678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Konfirmasi</a:t>
          </a:r>
          <a:r>
            <a:rPr lang="en-US" sz="2900" kern="1200" dirty="0" smtClean="0">
              <a:solidFill>
                <a:schemeClr val="tx1"/>
              </a:solidFill>
            </a:rPr>
            <a:t>/</a:t>
          </a:r>
          <a:r>
            <a:rPr lang="en-US" sz="2900" kern="1200" dirty="0" err="1" smtClean="0">
              <a:solidFill>
                <a:schemeClr val="tx1"/>
              </a:solidFill>
            </a:rPr>
            <a:t>menegakkan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diagnosa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127" y="112567"/>
        <a:ext cx="8315746" cy="612346"/>
      </dsp:txXfrm>
    </dsp:sp>
    <dsp:sp modelId="{E84C6737-3DFC-4E1B-B51B-EE92F6E92840}">
      <dsp:nvSpPr>
        <dsp:cNvPr id="0" name=""/>
        <dsp:cNvSpPr/>
      </dsp:nvSpPr>
      <dsp:spPr>
        <a:xfrm>
          <a:off x="0" y="841560"/>
          <a:ext cx="8382000" cy="678600"/>
        </a:xfrm>
        <a:prstGeom prst="roundRect">
          <a:avLst/>
        </a:prstGeom>
        <a:solidFill>
          <a:schemeClr val="accent2">
            <a:hueOff val="-1423915"/>
            <a:satOff val="4160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Memastikan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adanya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suatu</a:t>
          </a:r>
          <a:r>
            <a:rPr lang="en-US" sz="2900" kern="1200" dirty="0" smtClean="0">
              <a:solidFill>
                <a:schemeClr val="tx1"/>
              </a:solidFill>
            </a:rPr>
            <a:t> KLB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127" y="874687"/>
        <a:ext cx="8315746" cy="612346"/>
      </dsp:txXfrm>
    </dsp:sp>
    <dsp:sp modelId="{34E69665-B93C-4AA4-A59E-B3F41C87D767}">
      <dsp:nvSpPr>
        <dsp:cNvPr id="0" name=""/>
        <dsp:cNvSpPr/>
      </dsp:nvSpPr>
      <dsp:spPr>
        <a:xfrm>
          <a:off x="0" y="1603680"/>
          <a:ext cx="8382000" cy="678600"/>
        </a:xfrm>
        <a:prstGeom prst="roundRect">
          <a:avLst/>
        </a:prstGeom>
        <a:solidFill>
          <a:schemeClr val="accent2">
            <a:hueOff val="-2847829"/>
            <a:satOff val="832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Rumusan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hipotesa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127" y="1636807"/>
        <a:ext cx="8315746" cy="612346"/>
      </dsp:txXfrm>
    </dsp:sp>
    <dsp:sp modelId="{2517045E-258A-4A07-B37C-E8071ED9AEF8}">
      <dsp:nvSpPr>
        <dsp:cNvPr id="0" name=""/>
        <dsp:cNvSpPr/>
      </dsp:nvSpPr>
      <dsp:spPr>
        <a:xfrm>
          <a:off x="0" y="2365800"/>
          <a:ext cx="8382000" cy="678600"/>
        </a:xfrm>
        <a:prstGeom prst="roundRect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Pengumpulan</a:t>
          </a:r>
          <a:r>
            <a:rPr lang="en-US" sz="2900" kern="1200" dirty="0" smtClean="0">
              <a:solidFill>
                <a:schemeClr val="tx1"/>
              </a:solidFill>
            </a:rPr>
            <a:t> data </a:t>
          </a:r>
          <a:r>
            <a:rPr lang="en-US" sz="2900" kern="1200" dirty="0" err="1" smtClean="0">
              <a:solidFill>
                <a:schemeClr val="tx1"/>
              </a:solidFill>
            </a:rPr>
            <a:t>epidemiologi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127" y="2398927"/>
        <a:ext cx="8315746" cy="612346"/>
      </dsp:txXfrm>
    </dsp:sp>
    <dsp:sp modelId="{58DBFD97-D111-436C-863D-820C1C9CED03}">
      <dsp:nvSpPr>
        <dsp:cNvPr id="0" name=""/>
        <dsp:cNvSpPr/>
      </dsp:nvSpPr>
      <dsp:spPr>
        <a:xfrm>
          <a:off x="0" y="3127920"/>
          <a:ext cx="8382000" cy="678600"/>
        </a:xfrm>
        <a:prstGeom prst="roundRect">
          <a:avLst/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Pengolahan</a:t>
          </a:r>
          <a:r>
            <a:rPr lang="en-US" sz="2900" kern="1200" dirty="0" smtClean="0">
              <a:solidFill>
                <a:schemeClr val="tx1"/>
              </a:solidFill>
            </a:rPr>
            <a:t> data, </a:t>
          </a:r>
          <a:r>
            <a:rPr lang="en-US" sz="2900" kern="1200" dirty="0" err="1" smtClean="0">
              <a:solidFill>
                <a:schemeClr val="tx1"/>
              </a:solidFill>
            </a:rPr>
            <a:t>analisa</a:t>
          </a:r>
          <a:r>
            <a:rPr lang="en-US" sz="2900" kern="1200" dirty="0" smtClean="0">
              <a:solidFill>
                <a:schemeClr val="tx1"/>
              </a:solidFill>
            </a:rPr>
            <a:t> data </a:t>
          </a:r>
          <a:r>
            <a:rPr lang="en-US" sz="2900" kern="1200" dirty="0" err="1" smtClean="0">
              <a:solidFill>
                <a:schemeClr val="tx1"/>
              </a:solidFill>
            </a:rPr>
            <a:t>dan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interpretasi</a:t>
          </a:r>
          <a:r>
            <a:rPr lang="en-US" sz="2900" kern="1200" dirty="0" smtClean="0">
              <a:solidFill>
                <a:schemeClr val="tx1"/>
              </a:solidFill>
            </a:rPr>
            <a:t> data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127" y="3161047"/>
        <a:ext cx="8315746" cy="612346"/>
      </dsp:txXfrm>
    </dsp:sp>
    <dsp:sp modelId="{639199CE-9ADF-4758-A1F4-EB3205B403A3}">
      <dsp:nvSpPr>
        <dsp:cNvPr id="0" name=""/>
        <dsp:cNvSpPr/>
      </dsp:nvSpPr>
      <dsp:spPr>
        <a:xfrm>
          <a:off x="0" y="3890040"/>
          <a:ext cx="8382000" cy="678600"/>
        </a:xfrm>
        <a:prstGeom prst="roundRect">
          <a:avLst/>
        </a:prstGeom>
        <a:solidFill>
          <a:schemeClr val="accent2">
            <a:hueOff val="-7119572"/>
            <a:satOff val="20802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Rumusan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kesimpulan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127" y="3923167"/>
        <a:ext cx="8315746" cy="612346"/>
      </dsp:txXfrm>
    </dsp:sp>
    <dsp:sp modelId="{2A9E816A-1233-448B-8DCB-D5ED33EE655B}">
      <dsp:nvSpPr>
        <dsp:cNvPr id="0" name=""/>
        <dsp:cNvSpPr/>
      </dsp:nvSpPr>
      <dsp:spPr>
        <a:xfrm>
          <a:off x="0" y="4652160"/>
          <a:ext cx="8382000" cy="678600"/>
        </a:xfrm>
        <a:prstGeom prst="roundRec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Tindakan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penanggulangan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127" y="4685287"/>
        <a:ext cx="8315746" cy="6123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08095-12E6-443F-8878-E7594DF35454}">
      <dsp:nvSpPr>
        <dsp:cNvPr id="0" name=""/>
        <dsp:cNvSpPr/>
      </dsp:nvSpPr>
      <dsp:spPr>
        <a:xfrm>
          <a:off x="0" y="38247"/>
          <a:ext cx="8229600" cy="1240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Tempat</a:t>
          </a:r>
          <a:r>
            <a:rPr lang="en-US" sz="5300" kern="1200" dirty="0" smtClean="0"/>
            <a:t> </a:t>
          </a:r>
          <a:r>
            <a:rPr lang="en-US" sz="5300" kern="1200" dirty="0" err="1" smtClean="0"/>
            <a:t>atau</a:t>
          </a:r>
          <a:r>
            <a:rPr lang="en-US" sz="5300" kern="1200" dirty="0" smtClean="0"/>
            <a:t> </a:t>
          </a:r>
          <a:r>
            <a:rPr lang="en-US" sz="5300" kern="1200" dirty="0" err="1" smtClean="0"/>
            <a:t>sasaran</a:t>
          </a:r>
          <a:endParaRPr lang="en-US" sz="5300" kern="1200" dirty="0"/>
        </a:p>
      </dsp:txBody>
      <dsp:txXfrm>
        <a:off x="60542" y="98789"/>
        <a:ext cx="8108516" cy="1119116"/>
      </dsp:txXfrm>
    </dsp:sp>
    <dsp:sp modelId="{64DC99F1-888F-4AE2-B135-518B4F6F713B}">
      <dsp:nvSpPr>
        <dsp:cNvPr id="0" name=""/>
        <dsp:cNvSpPr/>
      </dsp:nvSpPr>
      <dsp:spPr>
        <a:xfrm>
          <a:off x="0" y="1278447"/>
          <a:ext cx="8229600" cy="3620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7310" rIns="376936" bIns="6731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100" kern="1200" dirty="0" err="1" smtClean="0"/>
            <a:t>Menentukan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daerah</a:t>
          </a:r>
          <a:r>
            <a:rPr lang="en-US" sz="4100" kern="1200" dirty="0" smtClean="0"/>
            <a:t> yang </a:t>
          </a:r>
          <a:r>
            <a:rPr lang="en-US" sz="4100" kern="1200" dirty="0" err="1" smtClean="0"/>
            <a:t>akan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ditanggulangi</a:t>
          </a: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100" kern="1200" dirty="0" err="1" smtClean="0"/>
            <a:t>Jumlah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penduduk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dan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penduduk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terancam</a:t>
          </a:r>
          <a:r>
            <a:rPr lang="en-US" sz="4100" kern="1200" dirty="0" smtClean="0"/>
            <a:t>/</a:t>
          </a:r>
          <a:r>
            <a:rPr lang="en-US" sz="4100" kern="1200" dirty="0" err="1" smtClean="0"/>
            <a:t>rumah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dicakup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penanggulangan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terutama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pada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kelompok</a:t>
          </a:r>
          <a:r>
            <a:rPr lang="en-US" sz="4100" kern="1200" dirty="0" smtClean="0"/>
            <a:t> high risk</a:t>
          </a:r>
          <a:endParaRPr lang="en-US" sz="4100" kern="1200" dirty="0"/>
        </a:p>
      </dsp:txBody>
      <dsp:txXfrm>
        <a:off x="0" y="1278447"/>
        <a:ext cx="8229600" cy="362043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08095-12E6-443F-8878-E7594DF35454}">
      <dsp:nvSpPr>
        <dsp:cNvPr id="0" name=""/>
        <dsp:cNvSpPr/>
      </dsp:nvSpPr>
      <dsp:spPr>
        <a:xfrm>
          <a:off x="0" y="0"/>
          <a:ext cx="82296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Metode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penanggulangan</a:t>
          </a:r>
          <a:endParaRPr lang="en-US" sz="3600" kern="1200" dirty="0"/>
        </a:p>
      </dsp:txBody>
      <dsp:txXfrm>
        <a:off x="41123" y="41123"/>
        <a:ext cx="8147354" cy="760154"/>
      </dsp:txXfrm>
    </dsp:sp>
    <dsp:sp modelId="{64DC99F1-888F-4AE2-B135-518B4F6F713B}">
      <dsp:nvSpPr>
        <dsp:cNvPr id="0" name=""/>
        <dsp:cNvSpPr/>
      </dsp:nvSpPr>
      <dsp:spPr>
        <a:xfrm>
          <a:off x="0" y="914982"/>
          <a:ext cx="8229600" cy="394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Bergantung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jenis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penyakit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sedang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berjangkit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Pengobatan</a:t>
          </a:r>
          <a:r>
            <a:rPr lang="en-US" sz="2800" kern="1200" dirty="0" smtClean="0"/>
            <a:t>/</a:t>
          </a:r>
          <a:r>
            <a:rPr lang="en-US" sz="2800" kern="1200" dirty="0" err="1" smtClean="0"/>
            <a:t>perawatan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penderita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PE </a:t>
          </a:r>
          <a:r>
            <a:rPr lang="en-US" sz="2800" kern="1200" dirty="0" err="1" smtClean="0"/>
            <a:t>dilapangan</a:t>
          </a:r>
          <a:r>
            <a:rPr lang="en-US" sz="2800" kern="1200" dirty="0" smtClean="0"/>
            <a:t> (</a:t>
          </a:r>
          <a:r>
            <a:rPr lang="en-US" sz="2800" kern="1200" dirty="0" err="1" smtClean="0"/>
            <a:t>lanjutan</a:t>
          </a:r>
          <a:r>
            <a:rPr lang="en-US" sz="2800" kern="1200" dirty="0" smtClean="0"/>
            <a:t>)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Pencegahan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penyebaran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perluasan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penyakit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Pemantauan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tindakan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pencegahan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Penyampaian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informasi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kepada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beresiko</a:t>
          </a:r>
          <a:r>
            <a:rPr lang="en-US" sz="2800" kern="1200" dirty="0" smtClean="0"/>
            <a:t> KLB </a:t>
          </a:r>
          <a:r>
            <a:rPr lang="en-US" sz="2800" kern="1200" dirty="0" err="1" smtClean="0"/>
            <a:t>akibat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meluasnya</a:t>
          </a:r>
          <a:r>
            <a:rPr lang="en-US" sz="2800" kern="1200" dirty="0" smtClean="0"/>
            <a:t> KLB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Penyampaian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laporan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hasil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penanggulangan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0" y="914982"/>
        <a:ext cx="8229600" cy="39495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08095-12E6-443F-8878-E7594DF35454}">
      <dsp:nvSpPr>
        <dsp:cNvPr id="0" name=""/>
        <dsp:cNvSpPr/>
      </dsp:nvSpPr>
      <dsp:spPr>
        <a:xfrm>
          <a:off x="0" y="0"/>
          <a:ext cx="8229600" cy="10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Metode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penanggulangan</a:t>
          </a:r>
          <a:endParaRPr lang="en-US" sz="4300" kern="1200" dirty="0"/>
        </a:p>
      </dsp:txBody>
      <dsp:txXfrm>
        <a:off x="49119" y="49119"/>
        <a:ext cx="8131362" cy="907962"/>
      </dsp:txXfrm>
    </dsp:sp>
    <dsp:sp modelId="{64DC99F1-888F-4AE2-B135-518B4F6F713B}">
      <dsp:nvSpPr>
        <dsp:cNvPr id="0" name=""/>
        <dsp:cNvSpPr/>
      </dsp:nvSpPr>
      <dsp:spPr>
        <a:xfrm>
          <a:off x="0" y="1013442"/>
          <a:ext cx="8229600" cy="3916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smtClean="0"/>
            <a:t>Tim </a:t>
          </a:r>
          <a:r>
            <a:rPr lang="en-US" sz="3400" kern="1200" dirty="0" err="1" smtClean="0"/>
            <a:t>penanggulangan</a:t>
          </a:r>
          <a:r>
            <a:rPr lang="en-US" sz="3400" kern="1200" dirty="0" smtClean="0"/>
            <a:t> KLB </a:t>
          </a:r>
          <a:r>
            <a:rPr lang="en-US" sz="3400" kern="1200" dirty="0" err="1" smtClean="0"/>
            <a:t>adalah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tim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fungsional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lintas</a:t>
          </a:r>
          <a:r>
            <a:rPr lang="en-US" sz="3400" kern="1200" dirty="0" smtClean="0"/>
            <a:t> program </a:t>
          </a:r>
          <a:r>
            <a:rPr lang="en-US" sz="3400" kern="1200" dirty="0" err="1" smtClean="0"/>
            <a:t>maupun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lintas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sektor</a:t>
          </a:r>
          <a:r>
            <a:rPr lang="en-US" sz="3400" kern="1200" dirty="0" smtClean="0"/>
            <a:t> yang </a:t>
          </a:r>
          <a:r>
            <a:rPr lang="en-US" sz="3400" kern="1200" dirty="0" err="1" smtClean="0"/>
            <a:t>selajutnya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disebut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sebagai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tim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gerak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cepat</a:t>
          </a:r>
          <a:r>
            <a:rPr lang="en-US" sz="3400" kern="1200" dirty="0" smtClean="0"/>
            <a:t> (TGC)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err="1" smtClean="0"/>
            <a:t>Sarana</a:t>
          </a:r>
          <a:r>
            <a:rPr lang="en-US" sz="3400" kern="1200" dirty="0" smtClean="0"/>
            <a:t> : </a:t>
          </a:r>
          <a:r>
            <a:rPr lang="en-US" sz="3400" kern="1200" dirty="0" err="1" smtClean="0"/>
            <a:t>tenaga</a:t>
          </a:r>
          <a:r>
            <a:rPr lang="en-US" sz="3400" kern="1200" dirty="0" smtClean="0"/>
            <a:t>, </a:t>
          </a:r>
          <a:r>
            <a:rPr lang="en-US" sz="3400" kern="1200" dirty="0" err="1" smtClean="0"/>
            <a:t>alat</a:t>
          </a:r>
          <a:r>
            <a:rPr lang="en-US" sz="3400" kern="1200" dirty="0" smtClean="0"/>
            <a:t>, </a:t>
          </a:r>
          <a:r>
            <a:rPr lang="en-US" sz="3400" kern="1200" dirty="0" err="1" smtClean="0"/>
            <a:t>biaya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dll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err="1" smtClean="0"/>
            <a:t>Waktu</a:t>
          </a:r>
          <a:r>
            <a:rPr lang="en-US" sz="3400" kern="1200" dirty="0" smtClean="0"/>
            <a:t> : </a:t>
          </a:r>
          <a:r>
            <a:rPr lang="en-US" sz="3400" kern="1200" dirty="0" err="1" smtClean="0"/>
            <a:t>menyusun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jadwal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kegiatan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penanggulangan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sesegera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mungkin</a:t>
          </a:r>
          <a:r>
            <a:rPr lang="en-US" sz="3400" kern="1200" dirty="0" smtClean="0"/>
            <a:t> agar KLB </a:t>
          </a:r>
          <a:r>
            <a:rPr lang="en-US" sz="3400" kern="1200" dirty="0" err="1" smtClean="0"/>
            <a:t>tidak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cepat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meluas</a:t>
          </a:r>
          <a:endParaRPr lang="en-US" sz="3400" kern="1200" dirty="0"/>
        </a:p>
      </dsp:txBody>
      <dsp:txXfrm>
        <a:off x="0" y="1013442"/>
        <a:ext cx="8229600" cy="3916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5124B-22F8-46D0-BDA7-93BF9945F869}">
      <dsp:nvSpPr>
        <dsp:cNvPr id="0" name=""/>
        <dsp:cNvSpPr/>
      </dsp:nvSpPr>
      <dsp:spPr>
        <a:xfrm>
          <a:off x="0" y="0"/>
          <a:ext cx="9144000" cy="13282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Angka</a:t>
          </a:r>
          <a:r>
            <a:rPr lang="en-US" sz="2400" kern="1200" dirty="0" smtClean="0">
              <a:solidFill>
                <a:schemeClr val="tx1"/>
              </a:solidFill>
            </a:rPr>
            <a:t> rata-rata </a:t>
          </a:r>
          <a:r>
            <a:rPr lang="en-US" sz="2400" kern="1200" dirty="0" err="1" smtClean="0">
              <a:solidFill>
                <a:schemeClr val="tx1"/>
              </a:solidFill>
            </a:rPr>
            <a:t>perbulan</a:t>
          </a:r>
          <a:r>
            <a:rPr lang="en-US" sz="2400" kern="1200" dirty="0" smtClean="0">
              <a:solidFill>
                <a:schemeClr val="tx1"/>
              </a:solidFill>
            </a:rPr>
            <a:t>  </a:t>
          </a:r>
          <a:r>
            <a:rPr lang="en-US" sz="2400" kern="1200" dirty="0" err="1" smtClean="0">
              <a:solidFill>
                <a:schemeClr val="tx1"/>
              </a:solidFill>
            </a:rPr>
            <a:t>selama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satu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tahun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menunjukkan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kenaikan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dua</a:t>
          </a:r>
          <a:r>
            <a:rPr lang="en-US" sz="2400" kern="1200" dirty="0" smtClean="0">
              <a:solidFill>
                <a:schemeClr val="tx1"/>
              </a:solidFill>
            </a:rPr>
            <a:t> kali </a:t>
          </a:r>
          <a:r>
            <a:rPr lang="en-US" sz="2400" kern="1200" dirty="0" err="1" smtClean="0">
              <a:solidFill>
                <a:schemeClr val="tx1"/>
              </a:solidFill>
            </a:rPr>
            <a:t>lipat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atau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lebih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bila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dibandingkan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dengan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angka</a:t>
          </a:r>
          <a:r>
            <a:rPr lang="en-US" sz="2400" kern="1200" dirty="0" smtClean="0">
              <a:solidFill>
                <a:schemeClr val="tx1"/>
              </a:solidFill>
            </a:rPr>
            <a:t> rata-rata </a:t>
          </a:r>
          <a:r>
            <a:rPr lang="en-US" sz="2400" kern="1200" dirty="0" err="1" smtClean="0">
              <a:solidFill>
                <a:schemeClr val="tx1"/>
              </a:solidFill>
            </a:rPr>
            <a:t>perbulan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tahun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sebelumnya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61629" y="0"/>
        <a:ext cx="7182370" cy="1328291"/>
      </dsp:txXfrm>
    </dsp:sp>
    <dsp:sp modelId="{87A351DB-BEB2-4AB4-A524-8EFA65E63777}">
      <dsp:nvSpPr>
        <dsp:cNvPr id="0" name=""/>
        <dsp:cNvSpPr/>
      </dsp:nvSpPr>
      <dsp:spPr>
        <a:xfrm>
          <a:off x="132829" y="132829"/>
          <a:ext cx="1828800" cy="106263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D2DD1-4080-413B-8347-7A26AF9B03CB}">
      <dsp:nvSpPr>
        <dsp:cNvPr id="0" name=""/>
        <dsp:cNvSpPr/>
      </dsp:nvSpPr>
      <dsp:spPr>
        <a:xfrm>
          <a:off x="0" y="1461120"/>
          <a:ext cx="9144000" cy="1328291"/>
        </a:xfrm>
        <a:prstGeom prst="roundRect">
          <a:avLst>
            <a:gd name="adj" fmla="val 10000"/>
          </a:avLst>
        </a:prstGeom>
        <a:solidFill>
          <a:schemeClr val="accent2">
            <a:hueOff val="-2847829"/>
            <a:satOff val="832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CFR </a:t>
          </a:r>
          <a:r>
            <a:rPr lang="en-US" sz="2400" kern="1200" dirty="0" err="1" smtClean="0">
              <a:solidFill>
                <a:schemeClr val="tx1"/>
              </a:solidFill>
            </a:rPr>
            <a:t>suatu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penyakit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tertentu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menunjukkan</a:t>
          </a:r>
          <a:r>
            <a:rPr lang="en-US" sz="2400" kern="1200" dirty="0" smtClean="0">
              <a:solidFill>
                <a:schemeClr val="tx1"/>
              </a:solidFill>
            </a:rPr>
            <a:t> 50% </a:t>
          </a:r>
          <a:r>
            <a:rPr lang="en-US" sz="2400" kern="1200" dirty="0" err="1" smtClean="0">
              <a:solidFill>
                <a:schemeClr val="tx1"/>
              </a:solidFill>
            </a:rPr>
            <a:t>atau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lebih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dibandingkan</a:t>
          </a:r>
          <a:r>
            <a:rPr lang="en-US" sz="2400" kern="1200" dirty="0" smtClean="0">
              <a:solidFill>
                <a:schemeClr val="tx1"/>
              </a:solidFill>
            </a:rPr>
            <a:t> CFR </a:t>
          </a:r>
          <a:r>
            <a:rPr lang="en-US" sz="2400" kern="1200" dirty="0" err="1" smtClean="0">
              <a:solidFill>
                <a:schemeClr val="tx1"/>
              </a:solidFill>
            </a:rPr>
            <a:t>periode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sebelumnya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61629" y="1461120"/>
        <a:ext cx="7182370" cy="1328291"/>
      </dsp:txXfrm>
    </dsp:sp>
    <dsp:sp modelId="{1C3D67B3-5FB3-45CE-AB2E-DEC7B6CB89CB}">
      <dsp:nvSpPr>
        <dsp:cNvPr id="0" name=""/>
        <dsp:cNvSpPr/>
      </dsp:nvSpPr>
      <dsp:spPr>
        <a:xfrm>
          <a:off x="132829" y="1593949"/>
          <a:ext cx="1828800" cy="106263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2858364"/>
            <a:satOff val="7326"/>
            <a:lumOff val="-3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AF840-0DC7-46EE-AE71-EC524DB7DE04}">
      <dsp:nvSpPr>
        <dsp:cNvPr id="0" name=""/>
        <dsp:cNvSpPr/>
      </dsp:nvSpPr>
      <dsp:spPr>
        <a:xfrm>
          <a:off x="0" y="2922240"/>
          <a:ext cx="9144000" cy="1328291"/>
        </a:xfrm>
        <a:prstGeom prst="roundRect">
          <a:avLst>
            <a:gd name="adj" fmla="val 10000"/>
          </a:avLst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Proportial</a:t>
          </a:r>
          <a:r>
            <a:rPr lang="en-US" sz="2400" kern="1200" dirty="0" smtClean="0">
              <a:solidFill>
                <a:schemeClr val="tx1"/>
              </a:solidFill>
            </a:rPr>
            <a:t> rate </a:t>
          </a:r>
          <a:r>
            <a:rPr lang="en-US" sz="2400" kern="1200" dirty="0" err="1" smtClean="0">
              <a:solidFill>
                <a:schemeClr val="tx1"/>
              </a:solidFill>
            </a:rPr>
            <a:t>penderita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baru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dari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suatu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periode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tertentu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menujukkan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kenaikan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dua</a:t>
          </a:r>
          <a:r>
            <a:rPr lang="en-US" sz="2400" kern="1200" dirty="0" smtClean="0">
              <a:solidFill>
                <a:schemeClr val="tx1"/>
              </a:solidFill>
            </a:rPr>
            <a:t> kali </a:t>
          </a:r>
          <a:r>
            <a:rPr lang="en-US" sz="2400" kern="1200" dirty="0" err="1" smtClean="0">
              <a:solidFill>
                <a:schemeClr val="tx1"/>
              </a:solidFill>
            </a:rPr>
            <a:t>atau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lebih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dibandingkan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periode</a:t>
          </a:r>
          <a:r>
            <a:rPr lang="en-US" sz="2400" kern="1200" dirty="0" smtClean="0">
              <a:solidFill>
                <a:schemeClr val="tx1"/>
              </a:solidFill>
            </a:rPr>
            <a:t> yang </a:t>
          </a:r>
          <a:r>
            <a:rPr lang="en-US" sz="2400" kern="1200" dirty="0" err="1" smtClean="0">
              <a:solidFill>
                <a:schemeClr val="tx1"/>
              </a:solidFill>
            </a:rPr>
            <a:t>sama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tahun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sebelumnya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61629" y="2922240"/>
        <a:ext cx="7182370" cy="1328291"/>
      </dsp:txXfrm>
    </dsp:sp>
    <dsp:sp modelId="{6AD4FC4C-D2C6-4F2D-BDAD-3340C6803371}">
      <dsp:nvSpPr>
        <dsp:cNvPr id="0" name=""/>
        <dsp:cNvSpPr/>
      </dsp:nvSpPr>
      <dsp:spPr>
        <a:xfrm>
          <a:off x="132829" y="3055069"/>
          <a:ext cx="1828800" cy="106263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5716728"/>
            <a:satOff val="14653"/>
            <a:lumOff val="-7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3D2D5-AE30-461A-AE86-E8D20EF7C85D}">
      <dsp:nvSpPr>
        <dsp:cNvPr id="0" name=""/>
        <dsp:cNvSpPr/>
      </dsp:nvSpPr>
      <dsp:spPr>
        <a:xfrm>
          <a:off x="0" y="4383360"/>
          <a:ext cx="9144000" cy="1328291"/>
        </a:xfrm>
        <a:prstGeom prst="roundRect">
          <a:avLst>
            <a:gd name="adj" fmla="val 1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kholera</a:t>
          </a:r>
          <a:r>
            <a:rPr lang="en-US" sz="2400" kern="1200" dirty="0" smtClean="0">
              <a:solidFill>
                <a:schemeClr val="tx1"/>
              </a:solidFill>
            </a:rPr>
            <a:t>, DHF/DSS, SARS, AI, tetanus </a:t>
          </a:r>
          <a:r>
            <a:rPr lang="en-US" sz="2400" kern="1200" dirty="0" err="1" smtClean="0">
              <a:solidFill>
                <a:schemeClr val="tx1"/>
              </a:solidFill>
            </a:rPr>
            <a:t>neonatorum</a:t>
          </a:r>
          <a:r>
            <a:rPr lang="en-US" sz="2400" kern="1200" dirty="0" smtClean="0">
              <a:solidFill>
                <a:schemeClr val="tx1"/>
              </a:solidFill>
            </a:rPr>
            <a:t> : </a:t>
          </a:r>
          <a:r>
            <a:rPr lang="en-US" sz="2400" kern="1200" dirty="0" err="1" smtClean="0">
              <a:solidFill>
                <a:schemeClr val="tx1"/>
              </a:solidFill>
            </a:rPr>
            <a:t>setiap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peningkatan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kasus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dari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periode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sebelumnya</a:t>
          </a:r>
          <a:r>
            <a:rPr lang="en-US" sz="2400" kern="1200" dirty="0" smtClean="0">
              <a:solidFill>
                <a:schemeClr val="tx1"/>
              </a:solidFill>
            </a:rPr>
            <a:t> (</a:t>
          </a:r>
          <a:r>
            <a:rPr lang="en-US" sz="2400" kern="1200" dirty="0" err="1" smtClean="0">
              <a:solidFill>
                <a:schemeClr val="tx1"/>
              </a:solidFill>
            </a:rPr>
            <a:t>daerah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endemis</a:t>
          </a:r>
          <a:r>
            <a:rPr lang="en-US" sz="2400" kern="1200" dirty="0" smtClean="0">
              <a:solidFill>
                <a:schemeClr val="tx1"/>
              </a:solidFill>
            </a:rPr>
            <a:t>) </a:t>
          </a:r>
          <a:r>
            <a:rPr lang="en-US" sz="2400" kern="1200" dirty="0" err="1" smtClean="0">
              <a:solidFill>
                <a:schemeClr val="tx1"/>
              </a:solidFill>
            </a:rPr>
            <a:t>dan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terdapat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satu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atau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lebih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penderita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baru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dimana</a:t>
          </a:r>
          <a:r>
            <a:rPr lang="en-US" sz="2400" kern="1200" dirty="0" smtClean="0">
              <a:solidFill>
                <a:schemeClr val="tx1"/>
              </a:solidFill>
            </a:rPr>
            <a:t> 4 </a:t>
          </a:r>
          <a:r>
            <a:rPr lang="en-US" sz="2400" kern="1200" dirty="0" err="1" smtClean="0">
              <a:solidFill>
                <a:schemeClr val="tx1"/>
              </a:solidFill>
            </a:rPr>
            <a:t>minggu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sebelumnya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dinyatakan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bebas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961629" y="4383360"/>
        <a:ext cx="7182370" cy="1328291"/>
      </dsp:txXfrm>
    </dsp:sp>
    <dsp:sp modelId="{97E65BC3-F69A-46C0-8EBD-FFCC6151EA92}">
      <dsp:nvSpPr>
        <dsp:cNvPr id="0" name=""/>
        <dsp:cNvSpPr/>
      </dsp:nvSpPr>
      <dsp:spPr>
        <a:xfrm>
          <a:off x="132829" y="4516189"/>
          <a:ext cx="1828800" cy="1062632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8575092"/>
            <a:satOff val="21979"/>
            <a:lumOff val="-10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C3FED-F30F-4F95-8359-E4EDEF98F5CA}">
      <dsp:nvSpPr>
        <dsp:cNvPr id="0" name=""/>
        <dsp:cNvSpPr/>
      </dsp:nvSpPr>
      <dsp:spPr>
        <a:xfrm>
          <a:off x="0" y="0"/>
          <a:ext cx="8534400" cy="15468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solidFill>
                <a:schemeClr val="tx1"/>
              </a:solidFill>
            </a:rPr>
            <a:t>Menurut</a:t>
          </a:r>
          <a:r>
            <a:rPr lang="en-US" sz="6500" kern="1200" dirty="0" smtClean="0">
              <a:solidFill>
                <a:schemeClr val="tx1"/>
              </a:solidFill>
            </a:rPr>
            <a:t> </a:t>
          </a:r>
          <a:r>
            <a:rPr lang="en-US" sz="6500" kern="1200" dirty="0" err="1" smtClean="0">
              <a:solidFill>
                <a:schemeClr val="tx1"/>
              </a:solidFill>
            </a:rPr>
            <a:t>Penyebab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0" y="0"/>
        <a:ext cx="8534400" cy="1546860"/>
      </dsp:txXfrm>
    </dsp:sp>
    <dsp:sp modelId="{25456020-66E9-41DB-B06C-0752124F8348}">
      <dsp:nvSpPr>
        <dsp:cNvPr id="0" name=""/>
        <dsp:cNvSpPr/>
      </dsp:nvSpPr>
      <dsp:spPr>
        <a:xfrm>
          <a:off x="0" y="1546860"/>
          <a:ext cx="2133599" cy="32484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Toxin  (</a:t>
          </a:r>
          <a:r>
            <a:rPr lang="en-US" sz="2500" kern="1200" dirty="0" err="1" smtClean="0">
              <a:solidFill>
                <a:schemeClr val="tx1"/>
              </a:solidFill>
            </a:rPr>
            <a:t>staphylococus</a:t>
          </a:r>
          <a:r>
            <a:rPr lang="en-US" sz="2500" kern="1200" dirty="0" smtClean="0">
              <a:solidFill>
                <a:schemeClr val="tx1"/>
              </a:solidFill>
            </a:rPr>
            <a:t>, clostridium)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0" y="1546860"/>
        <a:ext cx="2133599" cy="3248406"/>
      </dsp:txXfrm>
    </dsp:sp>
    <dsp:sp modelId="{70D2A92E-A109-40C5-9253-ABE7AFBA337A}">
      <dsp:nvSpPr>
        <dsp:cNvPr id="0" name=""/>
        <dsp:cNvSpPr/>
      </dsp:nvSpPr>
      <dsp:spPr>
        <a:xfrm>
          <a:off x="2133600" y="1546860"/>
          <a:ext cx="2133599" cy="3248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/>
              </a:solidFill>
            </a:rPr>
            <a:t>Infeksi</a:t>
          </a:r>
          <a:r>
            <a:rPr lang="en-US" sz="2500" kern="1200" dirty="0" smtClean="0">
              <a:solidFill>
                <a:schemeClr val="tx1"/>
              </a:solidFill>
            </a:rPr>
            <a:t> (virus, </a:t>
          </a:r>
          <a:r>
            <a:rPr lang="en-US" sz="2500" kern="1200" dirty="0" err="1" smtClean="0">
              <a:solidFill>
                <a:schemeClr val="tx1"/>
              </a:solidFill>
            </a:rPr>
            <a:t>bakteri</a:t>
          </a:r>
          <a:r>
            <a:rPr lang="en-US" sz="2500" kern="1200" dirty="0" smtClean="0">
              <a:solidFill>
                <a:schemeClr val="tx1"/>
              </a:solidFill>
            </a:rPr>
            <a:t>, protozoa, </a:t>
          </a:r>
          <a:r>
            <a:rPr lang="en-US" sz="2500" kern="1200" dirty="0" err="1" smtClean="0">
              <a:solidFill>
                <a:schemeClr val="tx1"/>
              </a:solidFill>
            </a:rPr>
            <a:t>cacing</a:t>
          </a:r>
          <a:r>
            <a:rPr lang="en-US" sz="2500" kern="1200" dirty="0" smtClean="0">
              <a:solidFill>
                <a:schemeClr val="tx1"/>
              </a:solidFill>
            </a:rPr>
            <a:t>)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133600" y="1546860"/>
        <a:ext cx="2133599" cy="3248406"/>
      </dsp:txXfrm>
    </dsp:sp>
    <dsp:sp modelId="{215E6050-8900-4A08-8CEB-290F14CD92A3}">
      <dsp:nvSpPr>
        <dsp:cNvPr id="0" name=""/>
        <dsp:cNvSpPr/>
      </dsp:nvSpPr>
      <dsp:spPr>
        <a:xfrm>
          <a:off x="4267200" y="1546860"/>
          <a:ext cx="2133599" cy="32484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Toxin </a:t>
          </a:r>
          <a:r>
            <a:rPr lang="en-US" sz="2500" kern="1200" dirty="0" err="1" smtClean="0">
              <a:solidFill>
                <a:schemeClr val="tx1"/>
              </a:solidFill>
            </a:rPr>
            <a:t>biologis</a:t>
          </a:r>
          <a:r>
            <a:rPr lang="en-US" sz="2500" kern="1200" dirty="0" smtClean="0">
              <a:solidFill>
                <a:schemeClr val="tx1"/>
              </a:solidFill>
            </a:rPr>
            <a:t> (</a:t>
          </a:r>
          <a:r>
            <a:rPr lang="en-US" sz="2500" kern="1200" dirty="0" err="1" smtClean="0">
              <a:solidFill>
                <a:schemeClr val="tx1"/>
              </a:solidFill>
            </a:rPr>
            <a:t>racun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jamur</a:t>
          </a:r>
          <a:r>
            <a:rPr lang="en-US" sz="2500" kern="1200" dirty="0" smtClean="0">
              <a:solidFill>
                <a:schemeClr val="tx1"/>
              </a:solidFill>
            </a:rPr>
            <a:t>, </a:t>
          </a:r>
          <a:r>
            <a:rPr lang="en-US" sz="2500" kern="1200" dirty="0" err="1" smtClean="0">
              <a:solidFill>
                <a:schemeClr val="tx1"/>
              </a:solidFill>
            </a:rPr>
            <a:t>racun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ikan</a:t>
          </a:r>
          <a:r>
            <a:rPr lang="en-US" sz="2500" kern="1200" dirty="0" smtClean="0">
              <a:solidFill>
                <a:schemeClr val="tx1"/>
              </a:solidFill>
            </a:rPr>
            <a:t>)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267200" y="1546860"/>
        <a:ext cx="2133599" cy="3248406"/>
      </dsp:txXfrm>
    </dsp:sp>
    <dsp:sp modelId="{A2CA6CF0-8DBC-4549-A59F-5B6CC4C03636}">
      <dsp:nvSpPr>
        <dsp:cNvPr id="0" name=""/>
        <dsp:cNvSpPr/>
      </dsp:nvSpPr>
      <dsp:spPr>
        <a:xfrm>
          <a:off x="6400799" y="1546860"/>
          <a:ext cx="2133599" cy="32484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Toxin Kimia (</a:t>
          </a:r>
          <a:r>
            <a:rPr lang="en-US" sz="2500" kern="1200" dirty="0" err="1" smtClean="0">
              <a:solidFill>
                <a:schemeClr val="tx1"/>
              </a:solidFill>
            </a:rPr>
            <a:t>logam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berat</a:t>
          </a:r>
          <a:r>
            <a:rPr lang="en-US" sz="2500" kern="1200" dirty="0" smtClean="0">
              <a:solidFill>
                <a:schemeClr val="tx1"/>
              </a:solidFill>
            </a:rPr>
            <a:t>, </a:t>
          </a:r>
          <a:r>
            <a:rPr lang="en-US" sz="2500" kern="1200" dirty="0" err="1" smtClean="0">
              <a:solidFill>
                <a:schemeClr val="tx1"/>
              </a:solidFill>
            </a:rPr>
            <a:t>nitrit</a:t>
          </a:r>
          <a:r>
            <a:rPr lang="en-US" sz="2500" kern="1200" dirty="0" smtClean="0">
              <a:solidFill>
                <a:schemeClr val="tx1"/>
              </a:solidFill>
            </a:rPr>
            <a:t>, </a:t>
          </a:r>
          <a:r>
            <a:rPr lang="en-US" sz="2500" kern="1200" dirty="0" err="1" smtClean="0">
              <a:solidFill>
                <a:schemeClr val="tx1"/>
              </a:solidFill>
            </a:rPr>
            <a:t>pestisida</a:t>
          </a:r>
          <a:r>
            <a:rPr lang="en-US" sz="2500" kern="1200" dirty="0" smtClean="0">
              <a:solidFill>
                <a:schemeClr val="tx1"/>
              </a:solidFill>
            </a:rPr>
            <a:t>)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6400799" y="1546860"/>
        <a:ext cx="2133599" cy="3248406"/>
      </dsp:txXfrm>
    </dsp:sp>
    <dsp:sp modelId="{64124BD7-0F5F-4FE4-9D21-6F355AE5B495}">
      <dsp:nvSpPr>
        <dsp:cNvPr id="0" name=""/>
        <dsp:cNvSpPr/>
      </dsp:nvSpPr>
      <dsp:spPr>
        <a:xfrm>
          <a:off x="0" y="4795266"/>
          <a:ext cx="8534400" cy="36093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C3FED-F30F-4F95-8359-E4EDEF98F5CA}">
      <dsp:nvSpPr>
        <dsp:cNvPr id="0" name=""/>
        <dsp:cNvSpPr/>
      </dsp:nvSpPr>
      <dsp:spPr>
        <a:xfrm>
          <a:off x="0" y="0"/>
          <a:ext cx="9144000" cy="17373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solidFill>
                <a:schemeClr val="tx1"/>
              </a:solidFill>
            </a:rPr>
            <a:t>Menurut</a:t>
          </a:r>
          <a:r>
            <a:rPr lang="en-US" sz="6500" kern="1200" dirty="0" smtClean="0">
              <a:solidFill>
                <a:schemeClr val="tx1"/>
              </a:solidFill>
            </a:rPr>
            <a:t> </a:t>
          </a:r>
          <a:r>
            <a:rPr lang="en-US" sz="6500" kern="1200" dirty="0" err="1" smtClean="0">
              <a:solidFill>
                <a:schemeClr val="tx1"/>
              </a:solidFill>
            </a:rPr>
            <a:t>Sumbernya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0" y="0"/>
        <a:ext cx="9144000" cy="1737360"/>
      </dsp:txXfrm>
    </dsp:sp>
    <dsp:sp modelId="{25456020-66E9-41DB-B06C-0752124F8348}">
      <dsp:nvSpPr>
        <dsp:cNvPr id="0" name=""/>
        <dsp:cNvSpPr/>
      </dsp:nvSpPr>
      <dsp:spPr>
        <a:xfrm>
          <a:off x="5657" y="1737360"/>
          <a:ext cx="1297037" cy="36484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Sumber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dari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manusia</a:t>
          </a:r>
          <a:r>
            <a:rPr lang="en-US" sz="2400" kern="1200" dirty="0" smtClean="0">
              <a:solidFill>
                <a:schemeClr val="tx1"/>
              </a:solidFill>
            </a:rPr>
            <a:t> (</a:t>
          </a:r>
          <a:r>
            <a:rPr lang="en-US" sz="2400" kern="1200" dirty="0" err="1" smtClean="0">
              <a:solidFill>
                <a:schemeClr val="tx1"/>
              </a:solidFill>
            </a:rPr>
            <a:t>salmonela</a:t>
          </a:r>
          <a:r>
            <a:rPr lang="en-US" sz="2400" kern="1200" dirty="0" smtClean="0">
              <a:solidFill>
                <a:schemeClr val="tx1"/>
              </a:solidFill>
            </a:rPr>
            <a:t>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657" y="1737360"/>
        <a:ext cx="1297037" cy="3648456"/>
      </dsp:txXfrm>
    </dsp:sp>
    <dsp:sp modelId="{6E07B80F-72E7-499A-9CBD-86ED0B24FE3E}">
      <dsp:nvSpPr>
        <dsp:cNvPr id="0" name=""/>
        <dsp:cNvSpPr/>
      </dsp:nvSpPr>
      <dsp:spPr>
        <a:xfrm>
          <a:off x="1302694" y="1737360"/>
          <a:ext cx="1297037" cy="3648456"/>
        </a:xfrm>
        <a:prstGeom prst="rect">
          <a:avLst/>
        </a:prstGeom>
        <a:solidFill>
          <a:schemeClr val="accent2">
            <a:hueOff val="-1423915"/>
            <a:satOff val="4160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Sumber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dari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kegiatan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manusia</a:t>
          </a:r>
          <a:r>
            <a:rPr lang="en-US" sz="2400" kern="1200" dirty="0" smtClean="0">
              <a:solidFill>
                <a:schemeClr val="tx1"/>
              </a:solidFill>
            </a:rPr>
            <a:t> (</a:t>
          </a:r>
          <a:r>
            <a:rPr lang="en-US" sz="2400" kern="1200" dirty="0" err="1" smtClean="0">
              <a:solidFill>
                <a:schemeClr val="tx1"/>
              </a:solidFill>
            </a:rPr>
            <a:t>tempe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bongkrek</a:t>
          </a:r>
          <a:r>
            <a:rPr lang="en-US" sz="2400" kern="1200" dirty="0" smtClean="0">
              <a:solidFill>
                <a:schemeClr val="tx1"/>
              </a:solidFill>
            </a:rPr>
            <a:t>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302694" y="1737360"/>
        <a:ext cx="1297037" cy="3648456"/>
      </dsp:txXfrm>
    </dsp:sp>
    <dsp:sp modelId="{5F855ACE-D014-47E7-AEAB-9C13D3AB1C09}">
      <dsp:nvSpPr>
        <dsp:cNvPr id="0" name=""/>
        <dsp:cNvSpPr/>
      </dsp:nvSpPr>
      <dsp:spPr>
        <a:xfrm>
          <a:off x="2599731" y="1737360"/>
          <a:ext cx="1350462" cy="3648456"/>
        </a:xfrm>
        <a:prstGeom prst="rect">
          <a:avLst/>
        </a:prstGeom>
        <a:solidFill>
          <a:schemeClr val="accent2">
            <a:hueOff val="-2847829"/>
            <a:satOff val="832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Binatang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599731" y="1737360"/>
        <a:ext cx="1350462" cy="3648456"/>
      </dsp:txXfrm>
    </dsp:sp>
    <dsp:sp modelId="{2BE57890-FEE5-4447-A850-1AB01757A533}">
      <dsp:nvSpPr>
        <dsp:cNvPr id="0" name=""/>
        <dsp:cNvSpPr/>
      </dsp:nvSpPr>
      <dsp:spPr>
        <a:xfrm>
          <a:off x="3950193" y="1737360"/>
          <a:ext cx="1297037" cy="3648456"/>
        </a:xfrm>
        <a:prstGeom prst="rect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Serangga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950193" y="1737360"/>
        <a:ext cx="1297037" cy="3648456"/>
      </dsp:txXfrm>
    </dsp:sp>
    <dsp:sp modelId="{5CDBD622-3CE5-46D6-89F6-49A964DA3268}">
      <dsp:nvSpPr>
        <dsp:cNvPr id="0" name=""/>
        <dsp:cNvSpPr/>
      </dsp:nvSpPr>
      <dsp:spPr>
        <a:xfrm>
          <a:off x="5247231" y="1737360"/>
          <a:ext cx="1297037" cy="3648456"/>
        </a:xfrm>
        <a:prstGeom prst="rect">
          <a:avLst/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Udara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247231" y="1737360"/>
        <a:ext cx="1297037" cy="3648456"/>
      </dsp:txXfrm>
    </dsp:sp>
    <dsp:sp modelId="{E5AB7D97-44FE-432A-9AEC-443548B651A1}">
      <dsp:nvSpPr>
        <dsp:cNvPr id="0" name=""/>
        <dsp:cNvSpPr/>
      </dsp:nvSpPr>
      <dsp:spPr>
        <a:xfrm>
          <a:off x="6544268" y="1737360"/>
          <a:ext cx="1297037" cy="3648456"/>
        </a:xfrm>
        <a:prstGeom prst="rect">
          <a:avLst/>
        </a:prstGeom>
        <a:solidFill>
          <a:schemeClr val="accent2">
            <a:hueOff val="-7119572"/>
            <a:satOff val="20802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Permukaan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benda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544268" y="1737360"/>
        <a:ext cx="1297037" cy="3648456"/>
      </dsp:txXfrm>
    </dsp:sp>
    <dsp:sp modelId="{AD3D6DB7-EEC4-44DC-927E-09280E244993}">
      <dsp:nvSpPr>
        <dsp:cNvPr id="0" name=""/>
        <dsp:cNvSpPr/>
      </dsp:nvSpPr>
      <dsp:spPr>
        <a:xfrm>
          <a:off x="7841305" y="1737360"/>
          <a:ext cx="1297037" cy="3648456"/>
        </a:xfrm>
        <a:prstGeom prst="rec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Makanan</a:t>
          </a:r>
          <a:r>
            <a:rPr lang="en-US" sz="2400" kern="1200" dirty="0" smtClean="0">
              <a:solidFill>
                <a:schemeClr val="tx1"/>
              </a:solidFill>
            </a:rPr>
            <a:t>/</a:t>
          </a:r>
          <a:r>
            <a:rPr lang="en-US" sz="2400" kern="1200" dirty="0" err="1" smtClean="0">
              <a:solidFill>
                <a:schemeClr val="tx1"/>
              </a:solidFill>
            </a:rPr>
            <a:t>minuman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841305" y="1737360"/>
        <a:ext cx="1297037" cy="3648456"/>
      </dsp:txXfrm>
    </dsp:sp>
    <dsp:sp modelId="{64124BD7-0F5F-4FE4-9D21-6F355AE5B495}">
      <dsp:nvSpPr>
        <dsp:cNvPr id="0" name=""/>
        <dsp:cNvSpPr/>
      </dsp:nvSpPr>
      <dsp:spPr>
        <a:xfrm>
          <a:off x="0" y="5385816"/>
          <a:ext cx="9144000" cy="40538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C6F0B-0E41-4EC3-B220-EF24CB81FD6D}">
      <dsp:nvSpPr>
        <dsp:cNvPr id="0" name=""/>
        <dsp:cNvSpPr/>
      </dsp:nvSpPr>
      <dsp:spPr>
        <a:xfrm>
          <a:off x="0" y="333402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4D439-3CFA-4F6A-BD02-FD35D702F5AD}">
      <dsp:nvSpPr>
        <dsp:cNvPr id="0" name=""/>
        <dsp:cNvSpPr/>
      </dsp:nvSpPr>
      <dsp:spPr>
        <a:xfrm>
          <a:off x="411480" y="67722"/>
          <a:ext cx="57607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Cholera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7419" y="93661"/>
        <a:ext cx="5708842" cy="479482"/>
      </dsp:txXfrm>
    </dsp:sp>
    <dsp:sp modelId="{BD7BDFF0-FDBB-427F-875B-AE12AC0D876A}">
      <dsp:nvSpPr>
        <dsp:cNvPr id="0" name=""/>
        <dsp:cNvSpPr/>
      </dsp:nvSpPr>
      <dsp:spPr>
        <a:xfrm>
          <a:off x="0" y="1149882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3A8C9-877B-4E46-B83C-05913FED6373}">
      <dsp:nvSpPr>
        <dsp:cNvPr id="0" name=""/>
        <dsp:cNvSpPr/>
      </dsp:nvSpPr>
      <dsp:spPr>
        <a:xfrm>
          <a:off x="411480" y="884202"/>
          <a:ext cx="576072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Demam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kuning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7419" y="910141"/>
        <a:ext cx="5708842" cy="479482"/>
      </dsp:txXfrm>
    </dsp:sp>
    <dsp:sp modelId="{26E12CDA-EE45-4B7B-9B61-21E173A432E3}">
      <dsp:nvSpPr>
        <dsp:cNvPr id="0" name=""/>
        <dsp:cNvSpPr/>
      </dsp:nvSpPr>
      <dsp:spPr>
        <a:xfrm>
          <a:off x="0" y="1966362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2661E-7A86-4863-B2D4-3BB0C9FA6841}">
      <dsp:nvSpPr>
        <dsp:cNvPr id="0" name=""/>
        <dsp:cNvSpPr/>
      </dsp:nvSpPr>
      <dsp:spPr>
        <a:xfrm>
          <a:off x="411480" y="1700682"/>
          <a:ext cx="5760720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Tifus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bercak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wabah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7419" y="1726621"/>
        <a:ext cx="5708842" cy="479482"/>
      </dsp:txXfrm>
    </dsp:sp>
    <dsp:sp modelId="{F1A6AFF3-CDDD-4F69-863D-07DCEEE1AEFA}">
      <dsp:nvSpPr>
        <dsp:cNvPr id="0" name=""/>
        <dsp:cNvSpPr/>
      </dsp:nvSpPr>
      <dsp:spPr>
        <a:xfrm>
          <a:off x="0" y="2782842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1C0B8-B5CF-450A-945D-EB40794BAC2E}">
      <dsp:nvSpPr>
        <dsp:cNvPr id="0" name=""/>
        <dsp:cNvSpPr/>
      </dsp:nvSpPr>
      <dsp:spPr>
        <a:xfrm>
          <a:off x="411480" y="2517162"/>
          <a:ext cx="57607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Campak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7419" y="2543101"/>
        <a:ext cx="5708842" cy="479482"/>
      </dsp:txXfrm>
    </dsp:sp>
    <dsp:sp modelId="{1A54A501-13D6-4F19-B177-BA6768D33445}">
      <dsp:nvSpPr>
        <dsp:cNvPr id="0" name=""/>
        <dsp:cNvSpPr/>
      </dsp:nvSpPr>
      <dsp:spPr>
        <a:xfrm>
          <a:off x="0" y="3599322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94B808-876F-49E9-BDE7-2AF566B4612A}">
      <dsp:nvSpPr>
        <dsp:cNvPr id="0" name=""/>
        <dsp:cNvSpPr/>
      </dsp:nvSpPr>
      <dsp:spPr>
        <a:xfrm>
          <a:off x="411480" y="3333642"/>
          <a:ext cx="576072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Difteri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7419" y="3359581"/>
        <a:ext cx="5708842" cy="479482"/>
      </dsp:txXfrm>
    </dsp:sp>
    <dsp:sp modelId="{85820607-296C-4DD3-96BB-F3512767D0E5}">
      <dsp:nvSpPr>
        <dsp:cNvPr id="0" name=""/>
        <dsp:cNvSpPr/>
      </dsp:nvSpPr>
      <dsp:spPr>
        <a:xfrm>
          <a:off x="0" y="4415802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5EB35-DD8E-496A-8DF2-6181C10C1E46}">
      <dsp:nvSpPr>
        <dsp:cNvPr id="0" name=""/>
        <dsp:cNvSpPr/>
      </dsp:nvSpPr>
      <dsp:spPr>
        <a:xfrm>
          <a:off x="411480" y="4150122"/>
          <a:ext cx="57607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Rabies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7419" y="4176061"/>
        <a:ext cx="5708842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FC805-8904-4AC1-A6F9-B732A6477D6E}">
      <dsp:nvSpPr>
        <dsp:cNvPr id="0" name=""/>
        <dsp:cNvSpPr/>
      </dsp:nvSpPr>
      <dsp:spPr>
        <a:xfrm>
          <a:off x="0" y="352200"/>
          <a:ext cx="9144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CF046-D747-4990-8B87-9E6728399857}">
      <dsp:nvSpPr>
        <dsp:cNvPr id="0" name=""/>
        <dsp:cNvSpPr/>
      </dsp:nvSpPr>
      <dsp:spPr>
        <a:xfrm>
          <a:off x="457200" y="86520"/>
          <a:ext cx="640080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Influenza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3139" y="112459"/>
        <a:ext cx="6348922" cy="479482"/>
      </dsp:txXfrm>
    </dsp:sp>
    <dsp:sp modelId="{8A12EBA3-23BA-48AC-914C-713A5357E984}">
      <dsp:nvSpPr>
        <dsp:cNvPr id="0" name=""/>
        <dsp:cNvSpPr/>
      </dsp:nvSpPr>
      <dsp:spPr>
        <a:xfrm>
          <a:off x="0" y="1168680"/>
          <a:ext cx="9144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F0769-F8C1-45BE-9EFA-FE573E09FC6A}">
      <dsp:nvSpPr>
        <dsp:cNvPr id="0" name=""/>
        <dsp:cNvSpPr/>
      </dsp:nvSpPr>
      <dsp:spPr>
        <a:xfrm>
          <a:off x="457200" y="903000"/>
          <a:ext cx="640080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Tifus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perut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3139" y="928939"/>
        <a:ext cx="6348922" cy="479482"/>
      </dsp:txXfrm>
    </dsp:sp>
    <dsp:sp modelId="{9E7964CF-B82E-4B72-B74D-75CA3921B04A}">
      <dsp:nvSpPr>
        <dsp:cNvPr id="0" name=""/>
        <dsp:cNvSpPr/>
      </dsp:nvSpPr>
      <dsp:spPr>
        <a:xfrm>
          <a:off x="0" y="1985160"/>
          <a:ext cx="9144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66515-DF01-4A96-8463-9031B053D0EB}">
      <dsp:nvSpPr>
        <dsp:cNvPr id="0" name=""/>
        <dsp:cNvSpPr/>
      </dsp:nvSpPr>
      <dsp:spPr>
        <a:xfrm>
          <a:off x="457200" y="1719480"/>
          <a:ext cx="6400800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Enchepalitis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3139" y="1745419"/>
        <a:ext cx="6348922" cy="479482"/>
      </dsp:txXfrm>
    </dsp:sp>
    <dsp:sp modelId="{E7AA065E-7DA3-42FE-B2F1-7E02D08E30F4}">
      <dsp:nvSpPr>
        <dsp:cNvPr id="0" name=""/>
        <dsp:cNvSpPr/>
      </dsp:nvSpPr>
      <dsp:spPr>
        <a:xfrm>
          <a:off x="0" y="2801640"/>
          <a:ext cx="9144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EB6D9-CD1D-4C93-832E-FF6B90612AEF}">
      <dsp:nvSpPr>
        <dsp:cNvPr id="0" name=""/>
        <dsp:cNvSpPr/>
      </dsp:nvSpPr>
      <dsp:spPr>
        <a:xfrm>
          <a:off x="457200" y="2535960"/>
          <a:ext cx="640080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3139" y="2561899"/>
        <a:ext cx="6348922" cy="479482"/>
      </dsp:txXfrm>
    </dsp:sp>
    <dsp:sp modelId="{DBEF66DE-E12D-48F8-97C1-5447CBE74354}">
      <dsp:nvSpPr>
        <dsp:cNvPr id="0" name=""/>
        <dsp:cNvSpPr/>
      </dsp:nvSpPr>
      <dsp:spPr>
        <a:xfrm>
          <a:off x="0" y="3618120"/>
          <a:ext cx="9144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0BD3C-417B-48F5-BC28-C66AD37378E9}">
      <dsp:nvSpPr>
        <dsp:cNvPr id="0" name=""/>
        <dsp:cNvSpPr/>
      </dsp:nvSpPr>
      <dsp:spPr>
        <a:xfrm>
          <a:off x="457200" y="3352440"/>
          <a:ext cx="640080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Demam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bolak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balik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3139" y="3378379"/>
        <a:ext cx="6348922" cy="479482"/>
      </dsp:txXfrm>
    </dsp:sp>
    <dsp:sp modelId="{EBD052C6-87B7-4ECE-B5BC-DB1503032657}">
      <dsp:nvSpPr>
        <dsp:cNvPr id="0" name=""/>
        <dsp:cNvSpPr/>
      </dsp:nvSpPr>
      <dsp:spPr>
        <a:xfrm>
          <a:off x="0" y="4434600"/>
          <a:ext cx="9144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F3364-2121-4ADA-8D53-26F882F70BEE}">
      <dsp:nvSpPr>
        <dsp:cNvPr id="0" name=""/>
        <dsp:cNvSpPr/>
      </dsp:nvSpPr>
      <dsp:spPr>
        <a:xfrm>
          <a:off x="457200" y="4168920"/>
          <a:ext cx="640080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DBD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3139" y="4194859"/>
        <a:ext cx="6348922" cy="479482"/>
      </dsp:txXfrm>
    </dsp:sp>
    <dsp:sp modelId="{2CE7B418-8179-49ED-A7BA-27E481E15119}">
      <dsp:nvSpPr>
        <dsp:cNvPr id="0" name=""/>
        <dsp:cNvSpPr/>
      </dsp:nvSpPr>
      <dsp:spPr>
        <a:xfrm>
          <a:off x="0" y="5251080"/>
          <a:ext cx="9144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58872-003F-4909-8FD6-A96EADF97E61}">
      <dsp:nvSpPr>
        <dsp:cNvPr id="0" name=""/>
        <dsp:cNvSpPr/>
      </dsp:nvSpPr>
      <dsp:spPr>
        <a:xfrm>
          <a:off x="457200" y="4985400"/>
          <a:ext cx="640080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Polio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3139" y="5011339"/>
        <a:ext cx="6348922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7B418-8179-49ED-A7BA-27E481E15119}">
      <dsp:nvSpPr>
        <dsp:cNvPr id="0" name=""/>
        <dsp:cNvSpPr/>
      </dsp:nvSpPr>
      <dsp:spPr>
        <a:xfrm>
          <a:off x="0" y="357882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58872-003F-4909-8FD6-A96EADF97E61}">
      <dsp:nvSpPr>
        <dsp:cNvPr id="0" name=""/>
        <dsp:cNvSpPr/>
      </dsp:nvSpPr>
      <dsp:spPr>
        <a:xfrm>
          <a:off x="411480" y="33162"/>
          <a:ext cx="57607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Pertusis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43183" y="64865"/>
        <a:ext cx="5697314" cy="586034"/>
      </dsp:txXfrm>
    </dsp:sp>
    <dsp:sp modelId="{45C5A9AF-EB81-48BF-BDF5-AA3181D159BD}">
      <dsp:nvSpPr>
        <dsp:cNvPr id="0" name=""/>
        <dsp:cNvSpPr/>
      </dsp:nvSpPr>
      <dsp:spPr>
        <a:xfrm>
          <a:off x="0" y="1355802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47887-20E6-4571-8FAA-1A3D4A980877}">
      <dsp:nvSpPr>
        <dsp:cNvPr id="0" name=""/>
        <dsp:cNvSpPr/>
      </dsp:nvSpPr>
      <dsp:spPr>
        <a:xfrm>
          <a:off x="411480" y="1031082"/>
          <a:ext cx="5760720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Malaria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43183" y="1062785"/>
        <a:ext cx="5697314" cy="586034"/>
      </dsp:txXfrm>
    </dsp:sp>
    <dsp:sp modelId="{4FE109CE-E903-4FA2-B54B-BED107E7EA76}">
      <dsp:nvSpPr>
        <dsp:cNvPr id="0" name=""/>
        <dsp:cNvSpPr/>
      </dsp:nvSpPr>
      <dsp:spPr>
        <a:xfrm>
          <a:off x="0" y="2353722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39D43-0E2C-44C1-97D0-F8EBB4290F25}">
      <dsp:nvSpPr>
        <dsp:cNvPr id="0" name=""/>
        <dsp:cNvSpPr/>
      </dsp:nvSpPr>
      <dsp:spPr>
        <a:xfrm>
          <a:off x="411480" y="2029002"/>
          <a:ext cx="5760720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Hepatitis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43183" y="2060705"/>
        <a:ext cx="5697314" cy="586034"/>
      </dsp:txXfrm>
    </dsp:sp>
    <dsp:sp modelId="{5CF3C0AD-6630-43FC-B77A-44E2144DAAA3}">
      <dsp:nvSpPr>
        <dsp:cNvPr id="0" name=""/>
        <dsp:cNvSpPr/>
      </dsp:nvSpPr>
      <dsp:spPr>
        <a:xfrm>
          <a:off x="0" y="3351642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80878D-B486-4B92-BBDC-58C658D22773}">
      <dsp:nvSpPr>
        <dsp:cNvPr id="0" name=""/>
        <dsp:cNvSpPr/>
      </dsp:nvSpPr>
      <dsp:spPr>
        <a:xfrm>
          <a:off x="411480" y="3026922"/>
          <a:ext cx="5760720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Meningitis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43183" y="3058625"/>
        <a:ext cx="5697314" cy="586034"/>
      </dsp:txXfrm>
    </dsp:sp>
    <dsp:sp modelId="{46F6E46E-96D7-4D8D-863C-9B2741772FD7}">
      <dsp:nvSpPr>
        <dsp:cNvPr id="0" name=""/>
        <dsp:cNvSpPr/>
      </dsp:nvSpPr>
      <dsp:spPr>
        <a:xfrm>
          <a:off x="0" y="4349562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BFFE7-3131-4BAF-AEB2-B62877FBB080}">
      <dsp:nvSpPr>
        <dsp:cNvPr id="0" name=""/>
        <dsp:cNvSpPr/>
      </dsp:nvSpPr>
      <dsp:spPr>
        <a:xfrm>
          <a:off x="411480" y="4024842"/>
          <a:ext cx="5760720" cy="6494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Antrax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43183" y="4056545"/>
        <a:ext cx="5697314" cy="5860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115B8-B740-456A-B573-BA3EBB112B57}">
      <dsp:nvSpPr>
        <dsp:cNvPr id="0" name=""/>
        <dsp:cNvSpPr/>
      </dsp:nvSpPr>
      <dsp:spPr>
        <a:xfrm>
          <a:off x="787942" y="689"/>
          <a:ext cx="2061418" cy="10307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Umum</a:t>
          </a:r>
          <a:endParaRPr lang="en-US" sz="4800" kern="1200" dirty="0"/>
        </a:p>
      </dsp:txBody>
      <dsp:txXfrm>
        <a:off x="818130" y="30877"/>
        <a:ext cx="2001042" cy="970333"/>
      </dsp:txXfrm>
    </dsp:sp>
    <dsp:sp modelId="{F9AFA538-EE21-4362-A698-255B36A23C8F}">
      <dsp:nvSpPr>
        <dsp:cNvPr id="0" name=""/>
        <dsp:cNvSpPr/>
      </dsp:nvSpPr>
      <dsp:spPr>
        <a:xfrm>
          <a:off x="994084" y="1031398"/>
          <a:ext cx="206141" cy="2081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1357"/>
              </a:lnTo>
              <a:lnTo>
                <a:pt x="206141" y="208135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F439A-5E93-4982-998C-2937F8CA09A9}">
      <dsp:nvSpPr>
        <dsp:cNvPr id="0" name=""/>
        <dsp:cNvSpPr/>
      </dsp:nvSpPr>
      <dsp:spPr>
        <a:xfrm>
          <a:off x="1200226" y="1289075"/>
          <a:ext cx="2992140" cy="3647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Meningkatkan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upaya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pencegahan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penanggulangan</a:t>
          </a:r>
          <a:r>
            <a:rPr lang="en-US" sz="2000" kern="1200" dirty="0" smtClean="0"/>
            <a:t> KLB </a:t>
          </a:r>
          <a:r>
            <a:rPr lang="en-US" sz="2000" kern="1200" dirty="0" err="1" smtClean="0"/>
            <a:t>penyakit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menular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keracunan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sehingga</a:t>
          </a:r>
          <a:r>
            <a:rPr lang="en-US" sz="2000" kern="1200" dirty="0" smtClean="0"/>
            <a:t> KLB </a:t>
          </a: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menjadi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masalah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kesehatan</a:t>
          </a:r>
          <a:endParaRPr lang="en-US" sz="2000" kern="1200" dirty="0"/>
        </a:p>
      </dsp:txBody>
      <dsp:txXfrm>
        <a:off x="1287863" y="1376712"/>
        <a:ext cx="2816866" cy="3472086"/>
      </dsp:txXfrm>
    </dsp:sp>
    <dsp:sp modelId="{E2D03EFC-1DD9-409E-9316-5823AD3774E3}">
      <dsp:nvSpPr>
        <dsp:cNvPr id="0" name=""/>
        <dsp:cNvSpPr/>
      </dsp:nvSpPr>
      <dsp:spPr>
        <a:xfrm>
          <a:off x="4295437" y="689"/>
          <a:ext cx="2061418" cy="10307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Khusus</a:t>
          </a:r>
          <a:endParaRPr lang="en-US" sz="4800" kern="1200" dirty="0"/>
        </a:p>
      </dsp:txBody>
      <dsp:txXfrm>
        <a:off x="4325625" y="30877"/>
        <a:ext cx="2001042" cy="970333"/>
      </dsp:txXfrm>
    </dsp:sp>
    <dsp:sp modelId="{32B018D5-8BFC-4799-AE5A-A5687E1B278F}">
      <dsp:nvSpPr>
        <dsp:cNvPr id="0" name=""/>
        <dsp:cNvSpPr/>
      </dsp:nvSpPr>
      <dsp:spPr>
        <a:xfrm>
          <a:off x="4501579" y="1031398"/>
          <a:ext cx="206141" cy="773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031"/>
              </a:lnTo>
              <a:lnTo>
                <a:pt x="206141" y="77303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B75A3-B14D-4A76-BC1F-6B9128C87D09}">
      <dsp:nvSpPr>
        <dsp:cNvPr id="0" name=""/>
        <dsp:cNvSpPr/>
      </dsp:nvSpPr>
      <dsp:spPr>
        <a:xfrm>
          <a:off x="4707721" y="1289075"/>
          <a:ext cx="1649134" cy="10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Menurunkan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frekuensi</a:t>
          </a:r>
          <a:r>
            <a:rPr lang="en-US" sz="2000" kern="1200" dirty="0" smtClean="0"/>
            <a:t> KLB</a:t>
          </a:r>
          <a:endParaRPr lang="en-US" sz="2000" kern="1200" dirty="0"/>
        </a:p>
      </dsp:txBody>
      <dsp:txXfrm>
        <a:off x="4737909" y="1319263"/>
        <a:ext cx="1588758" cy="970333"/>
      </dsp:txXfrm>
    </dsp:sp>
    <dsp:sp modelId="{6E02FB6A-5DB9-4497-BD3B-9B3A6937F38D}">
      <dsp:nvSpPr>
        <dsp:cNvPr id="0" name=""/>
        <dsp:cNvSpPr/>
      </dsp:nvSpPr>
      <dsp:spPr>
        <a:xfrm>
          <a:off x="4501579" y="1031398"/>
          <a:ext cx="206141" cy="2061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1418"/>
              </a:lnTo>
              <a:lnTo>
                <a:pt x="206141" y="206141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44C2E-DAA1-4E3F-B2F3-3055D6397ACE}">
      <dsp:nvSpPr>
        <dsp:cNvPr id="0" name=""/>
        <dsp:cNvSpPr/>
      </dsp:nvSpPr>
      <dsp:spPr>
        <a:xfrm>
          <a:off x="4707721" y="2577462"/>
          <a:ext cx="2733935" cy="10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Menurunkan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jumlah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kasus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angka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kematian</a:t>
          </a:r>
          <a:r>
            <a:rPr lang="en-US" sz="2000" kern="1200" dirty="0" smtClean="0"/>
            <a:t> KLB</a:t>
          </a:r>
          <a:endParaRPr lang="en-US" sz="2000" kern="1200" dirty="0"/>
        </a:p>
      </dsp:txBody>
      <dsp:txXfrm>
        <a:off x="4737909" y="2607650"/>
        <a:ext cx="2673559" cy="970333"/>
      </dsp:txXfrm>
    </dsp:sp>
    <dsp:sp modelId="{98E78E2E-89BE-4CB0-9A6C-A401A24EAEAD}">
      <dsp:nvSpPr>
        <dsp:cNvPr id="0" name=""/>
        <dsp:cNvSpPr/>
      </dsp:nvSpPr>
      <dsp:spPr>
        <a:xfrm>
          <a:off x="4501579" y="1031398"/>
          <a:ext cx="206141" cy="3349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9804"/>
              </a:lnTo>
              <a:lnTo>
                <a:pt x="206141" y="334980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21762-80BD-4044-A549-413092C905BC}">
      <dsp:nvSpPr>
        <dsp:cNvPr id="0" name=""/>
        <dsp:cNvSpPr/>
      </dsp:nvSpPr>
      <dsp:spPr>
        <a:xfrm>
          <a:off x="4707721" y="3865848"/>
          <a:ext cx="1649134" cy="103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Membatasi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penyebar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luasan</a:t>
          </a:r>
          <a:r>
            <a:rPr lang="en-US" sz="2200" kern="1200" dirty="0" smtClean="0"/>
            <a:t> KLB</a:t>
          </a:r>
          <a:endParaRPr lang="en-US" sz="2200" kern="1200" dirty="0"/>
        </a:p>
      </dsp:txBody>
      <dsp:txXfrm>
        <a:off x="4737909" y="3896036"/>
        <a:ext cx="1588758" cy="9703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AF697-19FC-48F2-823D-5EA3A0E222DD}">
      <dsp:nvSpPr>
        <dsp:cNvPr id="0" name=""/>
        <dsp:cNvSpPr/>
      </dsp:nvSpPr>
      <dsp:spPr>
        <a:xfrm>
          <a:off x="0" y="0"/>
          <a:ext cx="8610600" cy="12751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Upaya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penanggulangan</a:t>
          </a:r>
          <a:r>
            <a:rPr lang="en-US" sz="2100" kern="1200" dirty="0" smtClean="0">
              <a:solidFill>
                <a:schemeClr val="tx1"/>
              </a:solidFill>
            </a:rPr>
            <a:t> KLB </a:t>
          </a:r>
          <a:r>
            <a:rPr lang="en-US" sz="2100" kern="1200" dirty="0" err="1" smtClean="0">
              <a:solidFill>
                <a:schemeClr val="tx1"/>
              </a:solidFill>
            </a:rPr>
            <a:t>dilaksanakan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sejak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dini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dengan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melaksanakan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pemantauan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kecenderungan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terjadinya</a:t>
          </a:r>
          <a:r>
            <a:rPr lang="en-US" sz="2100" kern="1200" dirty="0" smtClean="0">
              <a:solidFill>
                <a:schemeClr val="tx1"/>
              </a:solidFill>
            </a:rPr>
            <a:t> KLB </a:t>
          </a:r>
          <a:r>
            <a:rPr lang="en-US" sz="2100" kern="1200" dirty="0" err="1" smtClean="0">
              <a:solidFill>
                <a:schemeClr val="tx1"/>
              </a:solidFill>
            </a:rPr>
            <a:t>melalui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sistem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kewaspadaan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dini</a:t>
          </a:r>
          <a:r>
            <a:rPr lang="en-US" sz="2100" kern="1200" dirty="0" smtClean="0">
              <a:solidFill>
                <a:schemeClr val="tx1"/>
              </a:solidFill>
            </a:rPr>
            <a:t> (SKD) KLB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849635" y="0"/>
        <a:ext cx="6760964" cy="1275159"/>
      </dsp:txXfrm>
    </dsp:sp>
    <dsp:sp modelId="{E0A17EF1-3D12-4526-B7C6-5308216A9B2C}">
      <dsp:nvSpPr>
        <dsp:cNvPr id="0" name=""/>
        <dsp:cNvSpPr/>
      </dsp:nvSpPr>
      <dsp:spPr>
        <a:xfrm>
          <a:off x="127515" y="127515"/>
          <a:ext cx="1722120" cy="102012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29CEC-10B7-4506-9B8E-2543B6B26FDB}">
      <dsp:nvSpPr>
        <dsp:cNvPr id="0" name=""/>
        <dsp:cNvSpPr/>
      </dsp:nvSpPr>
      <dsp:spPr>
        <a:xfrm>
          <a:off x="0" y="1402675"/>
          <a:ext cx="8610600" cy="1275159"/>
        </a:xfrm>
        <a:prstGeom prst="roundRect">
          <a:avLst>
            <a:gd name="adj" fmla="val 10000"/>
          </a:avLst>
        </a:prstGeom>
        <a:solidFill>
          <a:schemeClr val="accent2">
            <a:hueOff val="-2847829"/>
            <a:satOff val="832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Setiap</a:t>
          </a:r>
          <a:r>
            <a:rPr lang="en-US" sz="2100" kern="1200" dirty="0" smtClean="0">
              <a:solidFill>
                <a:schemeClr val="tx1"/>
              </a:solidFill>
            </a:rPr>
            <a:t> KLB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keracunan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harus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dilaporkan</a:t>
          </a:r>
          <a:r>
            <a:rPr lang="en-US" sz="2100" kern="1200" dirty="0" smtClean="0">
              <a:solidFill>
                <a:schemeClr val="tx1"/>
              </a:solidFill>
            </a:rPr>
            <a:t>, </a:t>
          </a:r>
          <a:r>
            <a:rPr lang="en-US" sz="2100" kern="1200" dirty="0" err="1" smtClean="0">
              <a:solidFill>
                <a:schemeClr val="tx1"/>
              </a:solidFill>
            </a:rPr>
            <a:t>diselidiki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ditanggulagi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849635" y="1402675"/>
        <a:ext cx="6760964" cy="1275159"/>
      </dsp:txXfrm>
    </dsp:sp>
    <dsp:sp modelId="{1F45A093-B9E9-4D5A-8BBD-84909BE4EFE6}">
      <dsp:nvSpPr>
        <dsp:cNvPr id="0" name=""/>
        <dsp:cNvSpPr/>
      </dsp:nvSpPr>
      <dsp:spPr>
        <a:xfrm>
          <a:off x="127515" y="1530191"/>
          <a:ext cx="1722120" cy="102012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2858364"/>
            <a:satOff val="7326"/>
            <a:lumOff val="-3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20F09-1799-4A1B-82FA-06D2BED854D7}">
      <dsp:nvSpPr>
        <dsp:cNvPr id="0" name=""/>
        <dsp:cNvSpPr/>
      </dsp:nvSpPr>
      <dsp:spPr>
        <a:xfrm>
          <a:off x="0" y="2805350"/>
          <a:ext cx="8610600" cy="1275159"/>
        </a:xfrm>
        <a:prstGeom prst="roundRect">
          <a:avLst>
            <a:gd name="adj" fmla="val 10000"/>
          </a:avLst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Upaya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penanggulangan</a:t>
          </a:r>
          <a:r>
            <a:rPr lang="en-US" sz="2100" kern="1200" dirty="0" smtClean="0">
              <a:solidFill>
                <a:schemeClr val="tx1"/>
              </a:solidFill>
            </a:rPr>
            <a:t> KLB </a:t>
          </a:r>
          <a:r>
            <a:rPr lang="en-US" sz="2100" kern="1200" dirty="0" err="1" smtClean="0">
              <a:solidFill>
                <a:schemeClr val="tx1"/>
              </a:solidFill>
            </a:rPr>
            <a:t>penyakit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menular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keracunan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merupakan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bagian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dari</a:t>
          </a:r>
          <a:r>
            <a:rPr lang="en-US" sz="2100" kern="1200" dirty="0" smtClean="0">
              <a:solidFill>
                <a:schemeClr val="tx1"/>
              </a:solidFill>
            </a:rPr>
            <a:t> program </a:t>
          </a:r>
          <a:r>
            <a:rPr lang="en-US" sz="2100" kern="1200" dirty="0" err="1" smtClean="0">
              <a:solidFill>
                <a:schemeClr val="tx1"/>
              </a:solidFill>
            </a:rPr>
            <a:t>penanggulangan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penyakit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menular</a:t>
          </a:r>
          <a:r>
            <a:rPr lang="en-US" sz="2100" kern="1200" dirty="0" smtClean="0">
              <a:solidFill>
                <a:schemeClr val="tx1"/>
              </a:solidFill>
            </a:rPr>
            <a:t> yang </a:t>
          </a:r>
          <a:r>
            <a:rPr lang="en-US" sz="2100" kern="1200" dirty="0" err="1" smtClean="0">
              <a:solidFill>
                <a:schemeClr val="tx1"/>
              </a:solidFill>
            </a:rPr>
            <a:t>ditangani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secara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spesifik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terpadu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849635" y="2805350"/>
        <a:ext cx="6760964" cy="1275159"/>
      </dsp:txXfrm>
    </dsp:sp>
    <dsp:sp modelId="{77821E71-6F91-4ACB-9186-A57B46E429AC}">
      <dsp:nvSpPr>
        <dsp:cNvPr id="0" name=""/>
        <dsp:cNvSpPr/>
      </dsp:nvSpPr>
      <dsp:spPr>
        <a:xfrm>
          <a:off x="127515" y="2932866"/>
          <a:ext cx="1722120" cy="102012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5716728"/>
            <a:satOff val="14653"/>
            <a:lumOff val="-7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C081D-BC9C-4057-BBDF-66BA7628B501}">
      <dsp:nvSpPr>
        <dsp:cNvPr id="0" name=""/>
        <dsp:cNvSpPr/>
      </dsp:nvSpPr>
      <dsp:spPr>
        <a:xfrm>
          <a:off x="0" y="4208025"/>
          <a:ext cx="8610600" cy="1275159"/>
        </a:xfrm>
        <a:prstGeom prst="roundRect">
          <a:avLst>
            <a:gd name="adj" fmla="val 1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Upaya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penanggulangan</a:t>
          </a:r>
          <a:r>
            <a:rPr lang="en-US" sz="2100" kern="1200" dirty="0" smtClean="0">
              <a:solidFill>
                <a:schemeClr val="tx1"/>
              </a:solidFill>
            </a:rPr>
            <a:t> KLB </a:t>
          </a:r>
          <a:r>
            <a:rPr lang="en-US" sz="2100" kern="1200" dirty="0" err="1" smtClean="0">
              <a:solidFill>
                <a:schemeClr val="tx1"/>
              </a:solidFill>
            </a:rPr>
            <a:t>penyakit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menular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keracunan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merupakan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upaya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penanggulangan</a:t>
          </a:r>
          <a:r>
            <a:rPr lang="en-US" sz="2100" kern="1200" dirty="0" smtClean="0">
              <a:solidFill>
                <a:schemeClr val="tx1"/>
              </a:solidFill>
            </a:rPr>
            <a:t> yang </a:t>
          </a:r>
          <a:r>
            <a:rPr lang="en-US" sz="2100" kern="1200" dirty="0" err="1" smtClean="0">
              <a:solidFill>
                <a:schemeClr val="tx1"/>
              </a:solidFill>
            </a:rPr>
            <a:t>harus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direncanakan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dilaksanakan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secara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konsisten</a:t>
          </a:r>
          <a:r>
            <a:rPr lang="en-US" sz="2100" kern="1200" dirty="0" smtClean="0">
              <a:solidFill>
                <a:schemeClr val="tx1"/>
              </a:solidFill>
            </a:rPr>
            <a:t>, </a:t>
          </a:r>
          <a:r>
            <a:rPr lang="en-US" sz="2100" kern="1200" dirty="0" err="1" smtClean="0">
              <a:solidFill>
                <a:schemeClr val="tx1"/>
              </a:solidFill>
            </a:rPr>
            <a:t>terus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menerus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oleh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semua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sektor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sampai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tidka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menjadi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masalah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kesehatan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1849635" y="4208025"/>
        <a:ext cx="6760964" cy="1275159"/>
      </dsp:txXfrm>
    </dsp:sp>
    <dsp:sp modelId="{940A8ADE-EB96-41F9-B58B-8B714F55ED25}">
      <dsp:nvSpPr>
        <dsp:cNvPr id="0" name=""/>
        <dsp:cNvSpPr/>
      </dsp:nvSpPr>
      <dsp:spPr>
        <a:xfrm>
          <a:off x="127515" y="4335541"/>
          <a:ext cx="1722120" cy="102012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8575092"/>
            <a:satOff val="21979"/>
            <a:lumOff val="-10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85CA0-BC74-4FCC-A159-8CF7CD0F439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4215BB-9126-4E10-B8D0-A0E62DB12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KEJADIAN LUAR BIASA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Handayani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30534" y="381000"/>
            <a:ext cx="8719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PENYAKIT TERTENTU MENIMBULKAN WABAH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30534" y="381000"/>
            <a:ext cx="8719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PENYAKIT TERTENTU MENIMBULKAN WABAH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7" t="9921" r="34407" b="6249"/>
          <a:stretch/>
        </p:blipFill>
        <p:spPr bwMode="auto">
          <a:xfrm>
            <a:off x="304800" y="228600"/>
            <a:ext cx="7532914" cy="613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64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2" t="23201" r="35945" b="5966"/>
          <a:stretch/>
        </p:blipFill>
        <p:spPr bwMode="auto">
          <a:xfrm>
            <a:off x="990600" y="381000"/>
            <a:ext cx="7550727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1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PROSEDUR PENANGGULANGAN WABAH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Handayani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200400" y="304800"/>
            <a:ext cx="2508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TUJUAN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11430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124200" y="228600"/>
            <a:ext cx="2994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Kebijakan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0" y="304800"/>
            <a:ext cx="2892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STARTEGI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6200" y="990600"/>
          <a:ext cx="9067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81000"/>
            <a:ext cx="84089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KEGIATAN POKOK PENANGGULANGAN KLB</a:t>
            </a:r>
            <a:endParaRPr lang="en-US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11430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8698" y="304800"/>
            <a:ext cx="90653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LANGKAH PENYELIDIKAN EPIDEMIOLOGI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304800"/>
            <a:ext cx="518160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DEFINISI 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KLB</a:t>
            </a:r>
          </a:p>
          <a:p>
            <a:pPr algn="ctr"/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Permenkes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RI No. 949/MENKES/SK?VII/2004</a:t>
            </a:r>
            <a:endParaRPr lang="en-US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286000"/>
            <a:ext cx="7543800" cy="2057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ysClr val="windowText" lastClr="000000"/>
                </a:solidFill>
              </a:rPr>
              <a:t>Timbulnya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atau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meningkatnya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kesakitan</a:t>
            </a:r>
            <a:r>
              <a:rPr lang="en-US" sz="3200" dirty="0" smtClean="0">
                <a:solidFill>
                  <a:sysClr val="windowText" lastClr="000000"/>
                </a:solidFill>
              </a:rPr>
              <a:t>/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kematian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yang 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bermakna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secara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epidemiologis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dalam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kurun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waktu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dan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daerah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tertentu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304800"/>
            <a:ext cx="7263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PENANGGULANGAN KLB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304800"/>
            <a:ext cx="7263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PENANGGULANGAN KLB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304800"/>
            <a:ext cx="7263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PENANGGULANGAN KLB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education quotes and sayin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WABAH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Wabah</a:t>
            </a:r>
            <a:r>
              <a:rPr lang="en-US" dirty="0" smtClean="0"/>
              <a:t>: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kejaidan</a:t>
            </a:r>
            <a:r>
              <a:rPr lang="en-US" dirty="0" smtClean="0"/>
              <a:t> </a:t>
            </a:r>
            <a:r>
              <a:rPr lang="en-US" dirty="0" err="1" smtClean="0"/>
              <a:t>kesakitan</a:t>
            </a:r>
            <a:r>
              <a:rPr lang="en-US" dirty="0" smtClean="0"/>
              <a:t>/</a:t>
            </a:r>
            <a:r>
              <a:rPr lang="en-US" dirty="0" err="1" smtClean="0"/>
              <a:t>kematian</a:t>
            </a:r>
            <a:r>
              <a:rPr lang="en-US" dirty="0" smtClean="0"/>
              <a:t> yang </a:t>
            </a:r>
            <a:r>
              <a:rPr lang="en-US" dirty="0" err="1" smtClean="0"/>
              <a:t>meluas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malapetaka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65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7848138"/>
              </p:ext>
            </p:extLst>
          </p:nvPr>
        </p:nvGraphicFramePr>
        <p:xfrm>
          <a:off x="0" y="1138167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-6927"/>
            <a:ext cx="7529625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KRITERIA KERJA 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KLB</a:t>
            </a:r>
          </a:p>
          <a:p>
            <a:pPr algn="ctr"/>
            <a:r>
              <a:rPr lang="en-US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Keputusan</a:t>
            </a:r>
            <a:r>
              <a:rPr lang="en-US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Dirjen</a:t>
            </a:r>
            <a:r>
              <a:rPr lang="en-US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PPM No. 451/91</a:t>
            </a:r>
            <a:endParaRPr lang="en-US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9144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752600" y="76200"/>
            <a:ext cx="5925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KRITERIA KERJA KLB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"/>
            <a:ext cx="4028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KRITERIA KLB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397000"/>
          <a:ext cx="8534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"/>
            <a:ext cx="4028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KRITERIA KLB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Wabah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KLB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Wabah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/>
            <a:r>
              <a:rPr lang="en-US" dirty="0" smtClean="0"/>
              <a:t>Daerah yang </a:t>
            </a:r>
            <a:r>
              <a:rPr lang="en-US" dirty="0" err="1" smtClean="0"/>
              <a:t>luas</a:t>
            </a:r>
            <a:endParaRPr lang="en-US" dirty="0" smtClean="0"/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lama</a:t>
            </a:r>
          </a:p>
          <a:p>
            <a:pPr lvl="1"/>
            <a:r>
              <a:rPr lang="en-US" dirty="0" err="1" smtClean="0"/>
              <a:t>Dampak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610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30534" y="381000"/>
            <a:ext cx="8719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PENYAKIT TERTENTU MENIMBULKAN WABAH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171</TotalTime>
  <Words>679</Words>
  <Application>Microsoft Office PowerPoint</Application>
  <PresentationFormat>On-screen Show (4:3)</PresentationFormat>
  <Paragraphs>110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KEJADIAN LUAR BIASA</vt:lpstr>
      <vt:lpstr>PowerPoint Presentation</vt:lpstr>
      <vt:lpstr>WABAH</vt:lpstr>
      <vt:lpstr>PowerPoint Presentation</vt:lpstr>
      <vt:lpstr>PowerPoint Presentation</vt:lpstr>
      <vt:lpstr>PowerPoint Presentation</vt:lpstr>
      <vt:lpstr>PowerPoint Presentation</vt:lpstr>
      <vt:lpstr>Perbedaan definisi antara Wabah dan KLB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PROSEDUR PENANGGULANGAN WABAH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KEJADIAN LUAR BIASA</dc:title>
  <dc:creator>zyrex</dc:creator>
  <cp:lastModifiedBy>lenovo</cp:lastModifiedBy>
  <cp:revision>17</cp:revision>
  <dcterms:created xsi:type="dcterms:W3CDTF">2016-09-20T14:07:08Z</dcterms:created>
  <dcterms:modified xsi:type="dcterms:W3CDTF">2017-09-17T13:04:57Z</dcterms:modified>
</cp:coreProperties>
</file>