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89" r:id="rId3"/>
    <p:sldId id="290" r:id="rId4"/>
    <p:sldId id="292" r:id="rId5"/>
    <p:sldId id="293" r:id="rId6"/>
    <p:sldId id="291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y Abiyasa" initials="TA" lastIdx="1" clrIdx="0">
    <p:extLst>
      <p:ext uri="{19B8F6BF-5375-455C-9EA6-DF929625EA0E}">
        <p15:presenceInfo xmlns="" xmlns:p15="http://schemas.microsoft.com/office/powerpoint/2012/main" userId="6094609c6a3e24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89821" autoAdjust="0"/>
  </p:normalViewPr>
  <p:slideViewPr>
    <p:cSldViewPr snapToGrid="0">
      <p:cViewPr varScale="1">
        <p:scale>
          <a:sx n="48" d="100"/>
          <a:sy n="48" d="100"/>
        </p:scale>
        <p:origin x="-10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8771D-B1CE-48DB-B463-5527D602F9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3DC32-9F8C-44C3-9D27-F0C0FDD1608B}">
      <dgm:prSet phldrT="[Text]"/>
      <dgm:spPr/>
      <dgm:t>
        <a:bodyPr/>
        <a:lstStyle/>
        <a:p>
          <a:r>
            <a:rPr lang="en-US" dirty="0" err="1"/>
            <a:t>Konsep</a:t>
          </a:r>
          <a:r>
            <a:rPr lang="en-US" dirty="0"/>
            <a:t> Data </a:t>
          </a:r>
          <a:r>
            <a:rPr lang="en-US" dirty="0" err="1"/>
            <a:t>Quallity</a:t>
          </a:r>
          <a:endParaRPr lang="en-US" dirty="0"/>
        </a:p>
      </dgm:t>
    </dgm:pt>
    <dgm:pt modelId="{52FE1726-A692-48C1-8654-80DDFF0808F6}" type="parTrans" cxnId="{B5786A50-1F61-461A-95C9-7D2F37AD7977}">
      <dgm:prSet/>
      <dgm:spPr/>
      <dgm:t>
        <a:bodyPr/>
        <a:lstStyle/>
        <a:p>
          <a:endParaRPr lang="en-US"/>
        </a:p>
      </dgm:t>
    </dgm:pt>
    <dgm:pt modelId="{3EB687DF-1F96-4ADC-A440-8491DD388DBF}" type="sibTrans" cxnId="{B5786A50-1F61-461A-95C9-7D2F37AD7977}">
      <dgm:prSet/>
      <dgm:spPr/>
      <dgm:t>
        <a:bodyPr/>
        <a:lstStyle/>
        <a:p>
          <a:endParaRPr lang="en-US"/>
        </a:p>
      </dgm:t>
    </dgm:pt>
    <dgm:pt modelId="{AF36A5CF-C417-44F7-BF22-5EAA90A9CA6A}">
      <dgm:prSet phldrT="[Text]"/>
      <dgm:spPr/>
      <dgm:t>
        <a:bodyPr/>
        <a:lstStyle/>
        <a:p>
          <a:r>
            <a:rPr lang="en-US" dirty="0"/>
            <a:t>Data Quality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Rekam</a:t>
          </a:r>
          <a:r>
            <a:rPr lang="en-US" dirty="0"/>
            <a:t> </a:t>
          </a:r>
          <a:r>
            <a:rPr lang="en-US" dirty="0" err="1"/>
            <a:t>Medis</a:t>
          </a:r>
          <a:endParaRPr lang="en-US" dirty="0"/>
        </a:p>
      </dgm:t>
    </dgm:pt>
    <dgm:pt modelId="{9D3ADBFE-4F06-4CF4-95EB-99F8BCA2FB56}" type="parTrans" cxnId="{CA294F00-A87C-48A5-8E98-E5805712B97D}">
      <dgm:prSet/>
      <dgm:spPr/>
      <dgm:t>
        <a:bodyPr/>
        <a:lstStyle/>
        <a:p>
          <a:endParaRPr lang="en-US"/>
        </a:p>
      </dgm:t>
    </dgm:pt>
    <dgm:pt modelId="{75396089-7DEF-4AF5-A44E-B2CEE16F8746}" type="sibTrans" cxnId="{CA294F00-A87C-48A5-8E98-E5805712B97D}">
      <dgm:prSet/>
      <dgm:spPr/>
      <dgm:t>
        <a:bodyPr/>
        <a:lstStyle/>
        <a:p>
          <a:endParaRPr lang="en-US"/>
        </a:p>
      </dgm:t>
    </dgm:pt>
    <dgm:pt modelId="{B40F1612-472C-49D2-B1ED-B8BC9E1F058C}">
      <dgm:prSet phldrT="[Text]"/>
      <dgm:spPr/>
      <dgm:t>
        <a:bodyPr/>
        <a:lstStyle/>
        <a:p>
          <a:r>
            <a:rPr lang="en-US" dirty="0" err="1"/>
            <a:t>Metode</a:t>
          </a:r>
          <a:r>
            <a:rPr lang="en-US" dirty="0"/>
            <a:t> </a:t>
          </a:r>
          <a:r>
            <a:rPr lang="en-US" dirty="0" err="1"/>
            <a:t>penilaian</a:t>
          </a:r>
          <a:r>
            <a:rPr lang="en-US" dirty="0"/>
            <a:t> data quality</a:t>
          </a:r>
        </a:p>
      </dgm:t>
    </dgm:pt>
    <dgm:pt modelId="{3221B460-10A6-4C0C-B34E-4442CC81C9A3}" type="parTrans" cxnId="{AB5C26CF-3043-467A-99C2-87B11CFD28A9}">
      <dgm:prSet/>
      <dgm:spPr/>
      <dgm:t>
        <a:bodyPr/>
        <a:lstStyle/>
        <a:p>
          <a:endParaRPr lang="en-US"/>
        </a:p>
      </dgm:t>
    </dgm:pt>
    <dgm:pt modelId="{6B71A12D-ECF1-407D-8598-CA1B1C0F14D3}" type="sibTrans" cxnId="{AB5C26CF-3043-467A-99C2-87B11CFD28A9}">
      <dgm:prSet/>
      <dgm:spPr/>
      <dgm:t>
        <a:bodyPr/>
        <a:lstStyle/>
        <a:p>
          <a:endParaRPr lang="en-US"/>
        </a:p>
      </dgm:t>
    </dgm:pt>
    <dgm:pt modelId="{BC62C024-89C5-4F90-A2BC-A0D7C29D5DC7}">
      <dgm:prSet phldrT="[Text]"/>
      <dgm:spPr/>
      <dgm:t>
        <a:bodyPr/>
        <a:lstStyle/>
        <a:p>
          <a:r>
            <a:rPr lang="en-US" dirty="0" err="1"/>
            <a:t>Konsep</a:t>
          </a:r>
          <a:r>
            <a:rPr lang="en-US" dirty="0"/>
            <a:t> Review </a:t>
          </a:r>
          <a:r>
            <a:rPr lang="en-US" dirty="0" err="1"/>
            <a:t>Kelengkapan</a:t>
          </a:r>
          <a:r>
            <a:rPr lang="en-US" dirty="0"/>
            <a:t> DRM</a:t>
          </a:r>
        </a:p>
      </dgm:t>
    </dgm:pt>
    <dgm:pt modelId="{635A53A5-1E83-4EFD-9DF0-61E3DC3202AA}" type="parTrans" cxnId="{7FC3229F-0814-481C-A80C-50AD399471C1}">
      <dgm:prSet/>
      <dgm:spPr/>
      <dgm:t>
        <a:bodyPr/>
        <a:lstStyle/>
        <a:p>
          <a:endParaRPr lang="en-US"/>
        </a:p>
      </dgm:t>
    </dgm:pt>
    <dgm:pt modelId="{892268F5-14B2-4C9A-8999-50E97A2ECF3E}" type="sibTrans" cxnId="{7FC3229F-0814-481C-A80C-50AD399471C1}">
      <dgm:prSet/>
      <dgm:spPr/>
      <dgm:t>
        <a:bodyPr/>
        <a:lstStyle/>
        <a:p>
          <a:endParaRPr lang="en-US"/>
        </a:p>
      </dgm:t>
    </dgm:pt>
    <dgm:pt modelId="{EA4661F8-5353-43A5-8649-8A191AADB0A5}">
      <dgm:prSet phldrT="[Text]"/>
      <dgm:spPr/>
      <dgm:t>
        <a:bodyPr/>
        <a:lstStyle/>
        <a:p>
          <a:r>
            <a:rPr lang="en-US" dirty="0" err="1"/>
            <a:t>Pendokumentasian</a:t>
          </a:r>
          <a:r>
            <a:rPr lang="en-US" dirty="0"/>
            <a:t> Review  </a:t>
          </a:r>
          <a:r>
            <a:rPr lang="en-US" dirty="0" err="1"/>
            <a:t>Kuantitatif</a:t>
          </a:r>
          <a:endParaRPr lang="en-US" dirty="0"/>
        </a:p>
      </dgm:t>
    </dgm:pt>
    <dgm:pt modelId="{B45ADE64-6CAB-4DBA-A416-57D2AFC4FCB3}" type="parTrans" cxnId="{6569879E-7738-46BB-868D-404637B39124}">
      <dgm:prSet/>
      <dgm:spPr/>
      <dgm:t>
        <a:bodyPr/>
        <a:lstStyle/>
        <a:p>
          <a:endParaRPr lang="en-US"/>
        </a:p>
      </dgm:t>
    </dgm:pt>
    <dgm:pt modelId="{3F95B31E-0FF5-4C23-BE7B-ACECC93956D4}" type="sibTrans" cxnId="{6569879E-7738-46BB-868D-404637B39124}">
      <dgm:prSet/>
      <dgm:spPr/>
      <dgm:t>
        <a:bodyPr/>
        <a:lstStyle/>
        <a:p>
          <a:endParaRPr lang="en-US"/>
        </a:p>
      </dgm:t>
    </dgm:pt>
    <dgm:pt modelId="{04A25046-4FD6-4247-A501-9918B890C3E2}">
      <dgm:prSet phldrT="[Text]"/>
      <dgm:spPr/>
      <dgm:t>
        <a:bodyPr/>
        <a:lstStyle/>
        <a:p>
          <a:r>
            <a:rPr lang="id-ID" dirty="0"/>
            <a:t>Praktek </a:t>
          </a:r>
          <a:r>
            <a:rPr lang="en-US" dirty="0"/>
            <a:t> </a:t>
          </a:r>
          <a:r>
            <a:rPr lang="en-US" dirty="0" err="1"/>
            <a:t>Analisa</a:t>
          </a:r>
          <a:r>
            <a:rPr lang="en-US" dirty="0"/>
            <a:t> </a:t>
          </a:r>
          <a:r>
            <a:rPr lang="en-US" dirty="0" err="1"/>
            <a:t>kuantitatif</a:t>
          </a:r>
          <a:endParaRPr lang="en-US" dirty="0"/>
        </a:p>
      </dgm:t>
    </dgm:pt>
    <dgm:pt modelId="{17A8AEB0-F768-403E-BEAA-E77565F01CF4}" type="parTrans" cxnId="{9CD76C2D-0456-40FB-96D5-851F0585C203}">
      <dgm:prSet/>
      <dgm:spPr/>
      <dgm:t>
        <a:bodyPr/>
        <a:lstStyle/>
        <a:p>
          <a:endParaRPr lang="en-US"/>
        </a:p>
      </dgm:t>
    </dgm:pt>
    <dgm:pt modelId="{E95E89DD-A9FE-42F3-B659-656B4761BE87}" type="sibTrans" cxnId="{9CD76C2D-0456-40FB-96D5-851F0585C203}">
      <dgm:prSet/>
      <dgm:spPr/>
      <dgm:t>
        <a:bodyPr/>
        <a:lstStyle/>
        <a:p>
          <a:endParaRPr lang="en-US"/>
        </a:p>
      </dgm:t>
    </dgm:pt>
    <dgm:pt modelId="{4DD6EAB1-2813-4F21-877C-F9A9E452E27C}">
      <dgm:prSet phldrT="[Text]"/>
      <dgm:spPr/>
      <dgm:t>
        <a:bodyPr/>
        <a:lstStyle/>
        <a:p>
          <a:r>
            <a:rPr lang="id-ID" dirty="0"/>
            <a:t>Presentasi	</a:t>
          </a:r>
          <a:endParaRPr lang="en-US" dirty="0"/>
        </a:p>
      </dgm:t>
    </dgm:pt>
    <dgm:pt modelId="{56B579FA-ECB5-491A-A014-6424BC8A7D67}" type="parTrans" cxnId="{B4C91459-844F-4A17-B32E-6CB5C0E5F269}">
      <dgm:prSet/>
      <dgm:spPr/>
      <dgm:t>
        <a:bodyPr/>
        <a:lstStyle/>
        <a:p>
          <a:endParaRPr lang="en-US"/>
        </a:p>
      </dgm:t>
    </dgm:pt>
    <dgm:pt modelId="{5AAFFEA8-20AE-4C80-A9E3-22C5C13E777F}" type="sibTrans" cxnId="{B4C91459-844F-4A17-B32E-6CB5C0E5F269}">
      <dgm:prSet/>
      <dgm:spPr/>
      <dgm:t>
        <a:bodyPr/>
        <a:lstStyle/>
        <a:p>
          <a:endParaRPr lang="en-US"/>
        </a:p>
      </dgm:t>
    </dgm:pt>
    <dgm:pt modelId="{A26ECDE7-144B-4D6A-B239-DE3DC7DB1A09}">
      <dgm:prSet phldrT="[Text]"/>
      <dgm:spPr/>
      <dgm:t>
        <a:bodyPr/>
        <a:lstStyle/>
        <a:p>
          <a:r>
            <a:rPr lang="id-ID" b="1" dirty="0"/>
            <a:t>UTS</a:t>
          </a:r>
          <a:endParaRPr lang="en-US" b="1" dirty="0"/>
        </a:p>
      </dgm:t>
    </dgm:pt>
    <dgm:pt modelId="{C18F306D-DE4C-4800-879C-2499885DEF66}" type="parTrans" cxnId="{89CFEE23-A6A2-460D-B6D3-6FD5F1F3A4C7}">
      <dgm:prSet/>
      <dgm:spPr/>
      <dgm:t>
        <a:bodyPr/>
        <a:lstStyle/>
        <a:p>
          <a:endParaRPr lang="en-US"/>
        </a:p>
      </dgm:t>
    </dgm:pt>
    <dgm:pt modelId="{F5AF530F-05FD-40BA-AD0B-1C25EAA96684}" type="sibTrans" cxnId="{89CFEE23-A6A2-460D-B6D3-6FD5F1F3A4C7}">
      <dgm:prSet/>
      <dgm:spPr/>
      <dgm:t>
        <a:bodyPr/>
        <a:lstStyle/>
        <a:p>
          <a:endParaRPr lang="en-US"/>
        </a:p>
      </dgm:t>
    </dgm:pt>
    <dgm:pt modelId="{9B9FEAA8-F685-4FB9-8F1B-19442DEFA8BE}" type="pres">
      <dgm:prSet presAssocID="{E8A8771D-B1CE-48DB-B463-5527D602F9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FE9743E-4435-47A2-850B-5302C2C6310E}" type="pres">
      <dgm:prSet presAssocID="{C5A3DC32-9F8C-44C3-9D27-F0C0FDD1608B}" presName="parentLin" presStyleCnt="0"/>
      <dgm:spPr/>
    </dgm:pt>
    <dgm:pt modelId="{0923296C-E04D-4624-9437-E2349DA0CF09}" type="pres">
      <dgm:prSet presAssocID="{C5A3DC32-9F8C-44C3-9D27-F0C0FDD1608B}" presName="parentLeftMargin" presStyleLbl="node1" presStyleIdx="0" presStyleCnt="8"/>
      <dgm:spPr/>
      <dgm:t>
        <a:bodyPr/>
        <a:lstStyle/>
        <a:p>
          <a:endParaRPr lang="id-ID"/>
        </a:p>
      </dgm:t>
    </dgm:pt>
    <dgm:pt modelId="{81FA4B7D-A2D6-47AC-AB2F-7E1BE82F6FFE}" type="pres">
      <dgm:prSet presAssocID="{C5A3DC32-9F8C-44C3-9D27-F0C0FDD1608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0C2D3E-3202-49E6-9C27-503B5BBB9112}" type="pres">
      <dgm:prSet presAssocID="{C5A3DC32-9F8C-44C3-9D27-F0C0FDD1608B}" presName="negativeSpace" presStyleCnt="0"/>
      <dgm:spPr/>
    </dgm:pt>
    <dgm:pt modelId="{D7077290-EEF4-4631-93A7-D5E100417AA8}" type="pres">
      <dgm:prSet presAssocID="{C5A3DC32-9F8C-44C3-9D27-F0C0FDD1608B}" presName="childText" presStyleLbl="conFgAcc1" presStyleIdx="0" presStyleCnt="8">
        <dgm:presLayoutVars>
          <dgm:bulletEnabled val="1"/>
        </dgm:presLayoutVars>
      </dgm:prSet>
      <dgm:spPr/>
    </dgm:pt>
    <dgm:pt modelId="{64CCB7E8-4725-40A5-BD16-E27FB50A4923}" type="pres">
      <dgm:prSet presAssocID="{3EB687DF-1F96-4ADC-A440-8491DD388DBF}" presName="spaceBetweenRectangles" presStyleCnt="0"/>
      <dgm:spPr/>
    </dgm:pt>
    <dgm:pt modelId="{13C50796-0065-4C8A-90CC-7A2110F15CFC}" type="pres">
      <dgm:prSet presAssocID="{AF36A5CF-C417-44F7-BF22-5EAA90A9CA6A}" presName="parentLin" presStyleCnt="0"/>
      <dgm:spPr/>
    </dgm:pt>
    <dgm:pt modelId="{CB660033-8776-487B-B441-026D95C991AB}" type="pres">
      <dgm:prSet presAssocID="{AF36A5CF-C417-44F7-BF22-5EAA90A9CA6A}" presName="parentLeftMargin" presStyleLbl="node1" presStyleIdx="0" presStyleCnt="8"/>
      <dgm:spPr/>
      <dgm:t>
        <a:bodyPr/>
        <a:lstStyle/>
        <a:p>
          <a:endParaRPr lang="id-ID"/>
        </a:p>
      </dgm:t>
    </dgm:pt>
    <dgm:pt modelId="{94E77630-FE7F-4924-8C1F-54CC07F31C61}" type="pres">
      <dgm:prSet presAssocID="{AF36A5CF-C417-44F7-BF22-5EAA90A9CA6A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DF8D1B-CD37-4363-A66B-39DA7BAD203A}" type="pres">
      <dgm:prSet presAssocID="{AF36A5CF-C417-44F7-BF22-5EAA90A9CA6A}" presName="negativeSpace" presStyleCnt="0"/>
      <dgm:spPr/>
    </dgm:pt>
    <dgm:pt modelId="{16D6512D-ABAA-4213-B892-7F923694270B}" type="pres">
      <dgm:prSet presAssocID="{AF36A5CF-C417-44F7-BF22-5EAA90A9CA6A}" presName="childText" presStyleLbl="conFgAcc1" presStyleIdx="1" presStyleCnt="8">
        <dgm:presLayoutVars>
          <dgm:bulletEnabled val="1"/>
        </dgm:presLayoutVars>
      </dgm:prSet>
      <dgm:spPr/>
    </dgm:pt>
    <dgm:pt modelId="{F7DE6E28-BDAD-4361-9266-EF266C31B97B}" type="pres">
      <dgm:prSet presAssocID="{75396089-7DEF-4AF5-A44E-B2CEE16F8746}" presName="spaceBetweenRectangles" presStyleCnt="0"/>
      <dgm:spPr/>
    </dgm:pt>
    <dgm:pt modelId="{8B851B28-B36C-49C1-B577-8B4094521B94}" type="pres">
      <dgm:prSet presAssocID="{B40F1612-472C-49D2-B1ED-B8BC9E1F058C}" presName="parentLin" presStyleCnt="0"/>
      <dgm:spPr/>
    </dgm:pt>
    <dgm:pt modelId="{4CBCD23D-5516-471F-9677-43897090F226}" type="pres">
      <dgm:prSet presAssocID="{B40F1612-472C-49D2-B1ED-B8BC9E1F058C}" presName="parentLeftMargin" presStyleLbl="node1" presStyleIdx="1" presStyleCnt="8"/>
      <dgm:spPr/>
      <dgm:t>
        <a:bodyPr/>
        <a:lstStyle/>
        <a:p>
          <a:endParaRPr lang="id-ID"/>
        </a:p>
      </dgm:t>
    </dgm:pt>
    <dgm:pt modelId="{7482AC04-7ABD-4CDB-B4B0-ACD3261BFBD7}" type="pres">
      <dgm:prSet presAssocID="{B40F1612-472C-49D2-B1ED-B8BC9E1F058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FE44C0-0091-4A4F-9D46-1C2B632A647E}" type="pres">
      <dgm:prSet presAssocID="{B40F1612-472C-49D2-B1ED-B8BC9E1F058C}" presName="negativeSpace" presStyleCnt="0"/>
      <dgm:spPr/>
    </dgm:pt>
    <dgm:pt modelId="{2BD98CB5-AFA5-47A0-B1C0-1F5713C19753}" type="pres">
      <dgm:prSet presAssocID="{B40F1612-472C-49D2-B1ED-B8BC9E1F058C}" presName="childText" presStyleLbl="conFgAcc1" presStyleIdx="2" presStyleCnt="8">
        <dgm:presLayoutVars>
          <dgm:bulletEnabled val="1"/>
        </dgm:presLayoutVars>
      </dgm:prSet>
      <dgm:spPr/>
    </dgm:pt>
    <dgm:pt modelId="{87DD8D14-BC88-4FCD-B741-DFEF94AC22F1}" type="pres">
      <dgm:prSet presAssocID="{6B71A12D-ECF1-407D-8598-CA1B1C0F14D3}" presName="spaceBetweenRectangles" presStyleCnt="0"/>
      <dgm:spPr/>
    </dgm:pt>
    <dgm:pt modelId="{2DF58623-4F29-4431-80EB-B9640EC616D2}" type="pres">
      <dgm:prSet presAssocID="{BC62C024-89C5-4F90-A2BC-A0D7C29D5DC7}" presName="parentLin" presStyleCnt="0"/>
      <dgm:spPr/>
    </dgm:pt>
    <dgm:pt modelId="{487DD66C-325D-40DB-AFB2-AA0BE78102B8}" type="pres">
      <dgm:prSet presAssocID="{BC62C024-89C5-4F90-A2BC-A0D7C29D5DC7}" presName="parentLeftMargin" presStyleLbl="node1" presStyleIdx="2" presStyleCnt="8"/>
      <dgm:spPr/>
      <dgm:t>
        <a:bodyPr/>
        <a:lstStyle/>
        <a:p>
          <a:endParaRPr lang="id-ID"/>
        </a:p>
      </dgm:t>
    </dgm:pt>
    <dgm:pt modelId="{3812C44E-3961-4086-94DD-30B702844994}" type="pres">
      <dgm:prSet presAssocID="{BC62C024-89C5-4F90-A2BC-A0D7C29D5DC7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63A99B1-3660-49DC-8D67-0DABC9FF07B4}" type="pres">
      <dgm:prSet presAssocID="{BC62C024-89C5-4F90-A2BC-A0D7C29D5DC7}" presName="negativeSpace" presStyleCnt="0"/>
      <dgm:spPr/>
    </dgm:pt>
    <dgm:pt modelId="{D324EEA8-7BEA-4512-B720-F4340073CA37}" type="pres">
      <dgm:prSet presAssocID="{BC62C024-89C5-4F90-A2BC-A0D7C29D5DC7}" presName="childText" presStyleLbl="conFgAcc1" presStyleIdx="3" presStyleCnt="8">
        <dgm:presLayoutVars>
          <dgm:bulletEnabled val="1"/>
        </dgm:presLayoutVars>
      </dgm:prSet>
      <dgm:spPr/>
    </dgm:pt>
    <dgm:pt modelId="{DDFB4C4E-BF9B-4CF0-93F7-B7D6633C0CDF}" type="pres">
      <dgm:prSet presAssocID="{892268F5-14B2-4C9A-8999-50E97A2ECF3E}" presName="spaceBetweenRectangles" presStyleCnt="0"/>
      <dgm:spPr/>
    </dgm:pt>
    <dgm:pt modelId="{E766AA81-3901-405E-9FE0-47852CB74321}" type="pres">
      <dgm:prSet presAssocID="{EA4661F8-5353-43A5-8649-8A191AADB0A5}" presName="parentLin" presStyleCnt="0"/>
      <dgm:spPr/>
    </dgm:pt>
    <dgm:pt modelId="{99CB5313-7E37-47C8-A92F-153D263D3325}" type="pres">
      <dgm:prSet presAssocID="{EA4661F8-5353-43A5-8649-8A191AADB0A5}" presName="parentLeftMargin" presStyleLbl="node1" presStyleIdx="3" presStyleCnt="8"/>
      <dgm:spPr/>
      <dgm:t>
        <a:bodyPr/>
        <a:lstStyle/>
        <a:p>
          <a:endParaRPr lang="id-ID"/>
        </a:p>
      </dgm:t>
    </dgm:pt>
    <dgm:pt modelId="{CC810A0E-20ED-4880-B571-A75FB58B65A4}" type="pres">
      <dgm:prSet presAssocID="{EA4661F8-5353-43A5-8649-8A191AADB0A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C89315-2A98-4113-80A9-6F1527B002FB}" type="pres">
      <dgm:prSet presAssocID="{EA4661F8-5353-43A5-8649-8A191AADB0A5}" presName="negativeSpace" presStyleCnt="0"/>
      <dgm:spPr/>
    </dgm:pt>
    <dgm:pt modelId="{4BD6ECF2-4DFB-4CFC-9655-7752869056CB}" type="pres">
      <dgm:prSet presAssocID="{EA4661F8-5353-43A5-8649-8A191AADB0A5}" presName="childText" presStyleLbl="conFgAcc1" presStyleIdx="4" presStyleCnt="8">
        <dgm:presLayoutVars>
          <dgm:bulletEnabled val="1"/>
        </dgm:presLayoutVars>
      </dgm:prSet>
      <dgm:spPr/>
    </dgm:pt>
    <dgm:pt modelId="{7641D879-3BEB-45CC-9870-72451FE8D0FD}" type="pres">
      <dgm:prSet presAssocID="{3F95B31E-0FF5-4C23-BE7B-ACECC93956D4}" presName="spaceBetweenRectangles" presStyleCnt="0"/>
      <dgm:spPr/>
    </dgm:pt>
    <dgm:pt modelId="{3ACB92FA-53C4-4994-97D1-F9FF1AAAA329}" type="pres">
      <dgm:prSet presAssocID="{04A25046-4FD6-4247-A501-9918B890C3E2}" presName="parentLin" presStyleCnt="0"/>
      <dgm:spPr/>
    </dgm:pt>
    <dgm:pt modelId="{BEBC09DB-6F70-4B5D-AC6A-C04307076076}" type="pres">
      <dgm:prSet presAssocID="{04A25046-4FD6-4247-A501-9918B890C3E2}" presName="parentLeftMargin" presStyleLbl="node1" presStyleIdx="4" presStyleCnt="8"/>
      <dgm:spPr/>
      <dgm:t>
        <a:bodyPr/>
        <a:lstStyle/>
        <a:p>
          <a:endParaRPr lang="id-ID"/>
        </a:p>
      </dgm:t>
    </dgm:pt>
    <dgm:pt modelId="{CD136C4A-D0CD-4343-ABC1-E4E6D87B83CB}" type="pres">
      <dgm:prSet presAssocID="{04A25046-4FD6-4247-A501-9918B890C3E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BE8A69-0C73-45DC-AD8D-A866E042EC4E}" type="pres">
      <dgm:prSet presAssocID="{04A25046-4FD6-4247-A501-9918B890C3E2}" presName="negativeSpace" presStyleCnt="0"/>
      <dgm:spPr/>
    </dgm:pt>
    <dgm:pt modelId="{1E6327A0-FEAC-4274-8C85-2BA17DB2A56E}" type="pres">
      <dgm:prSet presAssocID="{04A25046-4FD6-4247-A501-9918B890C3E2}" presName="childText" presStyleLbl="conFgAcc1" presStyleIdx="5" presStyleCnt="8">
        <dgm:presLayoutVars>
          <dgm:bulletEnabled val="1"/>
        </dgm:presLayoutVars>
      </dgm:prSet>
      <dgm:spPr/>
    </dgm:pt>
    <dgm:pt modelId="{7D123FD8-B71A-4037-B715-B5CA901BD982}" type="pres">
      <dgm:prSet presAssocID="{E95E89DD-A9FE-42F3-B659-656B4761BE87}" presName="spaceBetweenRectangles" presStyleCnt="0"/>
      <dgm:spPr/>
    </dgm:pt>
    <dgm:pt modelId="{5BEA5FE0-BD33-45DB-8498-FA9381ABF4E1}" type="pres">
      <dgm:prSet presAssocID="{4DD6EAB1-2813-4F21-877C-F9A9E452E27C}" presName="parentLin" presStyleCnt="0"/>
      <dgm:spPr/>
    </dgm:pt>
    <dgm:pt modelId="{4FC879D2-C298-412E-9549-3F9557767D55}" type="pres">
      <dgm:prSet presAssocID="{4DD6EAB1-2813-4F21-877C-F9A9E452E27C}" presName="parentLeftMargin" presStyleLbl="node1" presStyleIdx="5" presStyleCnt="8"/>
      <dgm:spPr/>
      <dgm:t>
        <a:bodyPr/>
        <a:lstStyle/>
        <a:p>
          <a:endParaRPr lang="id-ID"/>
        </a:p>
      </dgm:t>
    </dgm:pt>
    <dgm:pt modelId="{B7C2C4BC-F6DD-4500-8157-5CDB3C25744E}" type="pres">
      <dgm:prSet presAssocID="{4DD6EAB1-2813-4F21-877C-F9A9E452E27C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D9CE9DC-7131-45ED-B7B0-A4BCA30B768D}" type="pres">
      <dgm:prSet presAssocID="{4DD6EAB1-2813-4F21-877C-F9A9E452E27C}" presName="negativeSpace" presStyleCnt="0"/>
      <dgm:spPr/>
    </dgm:pt>
    <dgm:pt modelId="{3504CBA5-72DE-4436-B406-564CEA1841D1}" type="pres">
      <dgm:prSet presAssocID="{4DD6EAB1-2813-4F21-877C-F9A9E452E27C}" presName="childText" presStyleLbl="conFgAcc1" presStyleIdx="6" presStyleCnt="8">
        <dgm:presLayoutVars>
          <dgm:bulletEnabled val="1"/>
        </dgm:presLayoutVars>
      </dgm:prSet>
      <dgm:spPr/>
    </dgm:pt>
    <dgm:pt modelId="{E6EC6C34-99D4-4EAC-98E8-E8884254CC64}" type="pres">
      <dgm:prSet presAssocID="{5AAFFEA8-20AE-4C80-A9E3-22C5C13E777F}" presName="spaceBetweenRectangles" presStyleCnt="0"/>
      <dgm:spPr/>
    </dgm:pt>
    <dgm:pt modelId="{30CAAEF1-F857-4CC5-91C2-10AA016BFF5F}" type="pres">
      <dgm:prSet presAssocID="{A26ECDE7-144B-4D6A-B239-DE3DC7DB1A09}" presName="parentLin" presStyleCnt="0"/>
      <dgm:spPr/>
    </dgm:pt>
    <dgm:pt modelId="{755AD0F7-8892-4F55-BFAD-1643D320FC92}" type="pres">
      <dgm:prSet presAssocID="{A26ECDE7-144B-4D6A-B239-DE3DC7DB1A09}" presName="parentLeftMargin" presStyleLbl="node1" presStyleIdx="6" presStyleCnt="8"/>
      <dgm:spPr/>
      <dgm:t>
        <a:bodyPr/>
        <a:lstStyle/>
        <a:p>
          <a:endParaRPr lang="id-ID"/>
        </a:p>
      </dgm:t>
    </dgm:pt>
    <dgm:pt modelId="{8E092B05-A354-49C4-A38C-4F0842C71555}" type="pres">
      <dgm:prSet presAssocID="{A26ECDE7-144B-4D6A-B239-DE3DC7DB1A09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AE8A53-B471-4BFA-AED4-AEE2A6A3782E}" type="pres">
      <dgm:prSet presAssocID="{A26ECDE7-144B-4D6A-B239-DE3DC7DB1A09}" presName="negativeSpace" presStyleCnt="0"/>
      <dgm:spPr/>
    </dgm:pt>
    <dgm:pt modelId="{F30ADFD9-4D71-4CE1-9793-EA091C3B9FE8}" type="pres">
      <dgm:prSet presAssocID="{A26ECDE7-144B-4D6A-B239-DE3DC7DB1A09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0620CB5B-9188-411D-B099-F0A33818A29D}" type="presOf" srcId="{EA4661F8-5353-43A5-8649-8A191AADB0A5}" destId="{CC810A0E-20ED-4880-B571-A75FB58B65A4}" srcOrd="1" destOrd="0" presId="urn:microsoft.com/office/officeart/2005/8/layout/list1"/>
    <dgm:cxn modelId="{37E48780-BFCE-48EE-8B82-2D53901EF2F3}" type="presOf" srcId="{AF36A5CF-C417-44F7-BF22-5EAA90A9CA6A}" destId="{CB660033-8776-487B-B441-026D95C991AB}" srcOrd="0" destOrd="0" presId="urn:microsoft.com/office/officeart/2005/8/layout/list1"/>
    <dgm:cxn modelId="{07CCD558-85AC-4175-ACF1-F88D1CF955E8}" type="presOf" srcId="{EA4661F8-5353-43A5-8649-8A191AADB0A5}" destId="{99CB5313-7E37-47C8-A92F-153D263D3325}" srcOrd="0" destOrd="0" presId="urn:microsoft.com/office/officeart/2005/8/layout/list1"/>
    <dgm:cxn modelId="{89CFEE23-A6A2-460D-B6D3-6FD5F1F3A4C7}" srcId="{E8A8771D-B1CE-48DB-B463-5527D602F943}" destId="{A26ECDE7-144B-4D6A-B239-DE3DC7DB1A09}" srcOrd="7" destOrd="0" parTransId="{C18F306D-DE4C-4800-879C-2499885DEF66}" sibTransId="{F5AF530F-05FD-40BA-AD0B-1C25EAA96684}"/>
    <dgm:cxn modelId="{03E57FE3-038C-4118-8659-C01F2C5F8480}" type="presOf" srcId="{A26ECDE7-144B-4D6A-B239-DE3DC7DB1A09}" destId="{755AD0F7-8892-4F55-BFAD-1643D320FC92}" srcOrd="0" destOrd="0" presId="urn:microsoft.com/office/officeart/2005/8/layout/list1"/>
    <dgm:cxn modelId="{9CD76C2D-0456-40FB-96D5-851F0585C203}" srcId="{E8A8771D-B1CE-48DB-B463-5527D602F943}" destId="{04A25046-4FD6-4247-A501-9918B890C3E2}" srcOrd="5" destOrd="0" parTransId="{17A8AEB0-F768-403E-BEAA-E77565F01CF4}" sibTransId="{E95E89DD-A9FE-42F3-B659-656B4761BE87}"/>
    <dgm:cxn modelId="{6569879E-7738-46BB-868D-404637B39124}" srcId="{E8A8771D-B1CE-48DB-B463-5527D602F943}" destId="{EA4661F8-5353-43A5-8649-8A191AADB0A5}" srcOrd="4" destOrd="0" parTransId="{B45ADE64-6CAB-4DBA-A416-57D2AFC4FCB3}" sibTransId="{3F95B31E-0FF5-4C23-BE7B-ACECC93956D4}"/>
    <dgm:cxn modelId="{09333E9F-BD55-4850-B15B-A8E40923FC51}" type="presOf" srcId="{C5A3DC32-9F8C-44C3-9D27-F0C0FDD1608B}" destId="{81FA4B7D-A2D6-47AC-AB2F-7E1BE82F6FFE}" srcOrd="1" destOrd="0" presId="urn:microsoft.com/office/officeart/2005/8/layout/list1"/>
    <dgm:cxn modelId="{5FDBA85C-C53A-470A-A9E0-6FF35E0B2BA5}" type="presOf" srcId="{04A25046-4FD6-4247-A501-9918B890C3E2}" destId="{BEBC09DB-6F70-4B5D-AC6A-C04307076076}" srcOrd="0" destOrd="0" presId="urn:microsoft.com/office/officeart/2005/8/layout/list1"/>
    <dgm:cxn modelId="{89D89634-BC47-4D35-92AF-730A41E6A1E5}" type="presOf" srcId="{B40F1612-472C-49D2-B1ED-B8BC9E1F058C}" destId="{7482AC04-7ABD-4CDB-B4B0-ACD3261BFBD7}" srcOrd="1" destOrd="0" presId="urn:microsoft.com/office/officeart/2005/8/layout/list1"/>
    <dgm:cxn modelId="{B4C91459-844F-4A17-B32E-6CB5C0E5F269}" srcId="{E8A8771D-B1CE-48DB-B463-5527D602F943}" destId="{4DD6EAB1-2813-4F21-877C-F9A9E452E27C}" srcOrd="6" destOrd="0" parTransId="{56B579FA-ECB5-491A-A014-6424BC8A7D67}" sibTransId="{5AAFFEA8-20AE-4C80-A9E3-22C5C13E777F}"/>
    <dgm:cxn modelId="{63CC18A6-ECB5-4FDB-927C-47EDCBB7965A}" type="presOf" srcId="{4DD6EAB1-2813-4F21-877C-F9A9E452E27C}" destId="{4FC879D2-C298-412E-9549-3F9557767D55}" srcOrd="0" destOrd="0" presId="urn:microsoft.com/office/officeart/2005/8/layout/list1"/>
    <dgm:cxn modelId="{CA294F00-A87C-48A5-8E98-E5805712B97D}" srcId="{E8A8771D-B1CE-48DB-B463-5527D602F943}" destId="{AF36A5CF-C417-44F7-BF22-5EAA90A9CA6A}" srcOrd="1" destOrd="0" parTransId="{9D3ADBFE-4F06-4CF4-95EB-99F8BCA2FB56}" sibTransId="{75396089-7DEF-4AF5-A44E-B2CEE16F8746}"/>
    <dgm:cxn modelId="{A2FE8C98-3F5B-4C4D-AFB8-8E5860F768FD}" type="presOf" srcId="{AF36A5CF-C417-44F7-BF22-5EAA90A9CA6A}" destId="{94E77630-FE7F-4924-8C1F-54CC07F31C61}" srcOrd="1" destOrd="0" presId="urn:microsoft.com/office/officeart/2005/8/layout/list1"/>
    <dgm:cxn modelId="{E230B71E-B559-416E-97CC-909618F3EA77}" type="presOf" srcId="{04A25046-4FD6-4247-A501-9918B890C3E2}" destId="{CD136C4A-D0CD-4343-ABC1-E4E6D87B83CB}" srcOrd="1" destOrd="0" presId="urn:microsoft.com/office/officeart/2005/8/layout/list1"/>
    <dgm:cxn modelId="{5C29E265-F292-4D96-9EF4-D83F71819B34}" type="presOf" srcId="{BC62C024-89C5-4F90-A2BC-A0D7C29D5DC7}" destId="{3812C44E-3961-4086-94DD-30B702844994}" srcOrd="1" destOrd="0" presId="urn:microsoft.com/office/officeart/2005/8/layout/list1"/>
    <dgm:cxn modelId="{573B0A57-ABC6-4F54-BB4B-1AFD21AB85F1}" type="presOf" srcId="{A26ECDE7-144B-4D6A-B239-DE3DC7DB1A09}" destId="{8E092B05-A354-49C4-A38C-4F0842C71555}" srcOrd="1" destOrd="0" presId="urn:microsoft.com/office/officeart/2005/8/layout/list1"/>
    <dgm:cxn modelId="{F14AF5BA-70D0-4271-8F1D-8BBE8C0AE528}" type="presOf" srcId="{BC62C024-89C5-4F90-A2BC-A0D7C29D5DC7}" destId="{487DD66C-325D-40DB-AFB2-AA0BE78102B8}" srcOrd="0" destOrd="0" presId="urn:microsoft.com/office/officeart/2005/8/layout/list1"/>
    <dgm:cxn modelId="{97834075-AD34-4AEF-939C-4A93EC35236E}" type="presOf" srcId="{E8A8771D-B1CE-48DB-B463-5527D602F943}" destId="{9B9FEAA8-F685-4FB9-8F1B-19442DEFA8BE}" srcOrd="0" destOrd="0" presId="urn:microsoft.com/office/officeart/2005/8/layout/list1"/>
    <dgm:cxn modelId="{7FC3229F-0814-481C-A80C-50AD399471C1}" srcId="{E8A8771D-B1CE-48DB-B463-5527D602F943}" destId="{BC62C024-89C5-4F90-A2BC-A0D7C29D5DC7}" srcOrd="3" destOrd="0" parTransId="{635A53A5-1E83-4EFD-9DF0-61E3DC3202AA}" sibTransId="{892268F5-14B2-4C9A-8999-50E97A2ECF3E}"/>
    <dgm:cxn modelId="{B5786A50-1F61-461A-95C9-7D2F37AD7977}" srcId="{E8A8771D-B1CE-48DB-B463-5527D602F943}" destId="{C5A3DC32-9F8C-44C3-9D27-F0C0FDD1608B}" srcOrd="0" destOrd="0" parTransId="{52FE1726-A692-48C1-8654-80DDFF0808F6}" sibTransId="{3EB687DF-1F96-4ADC-A440-8491DD388DBF}"/>
    <dgm:cxn modelId="{3E1C478F-A7E6-4F93-9AAE-89A081533EB0}" type="presOf" srcId="{4DD6EAB1-2813-4F21-877C-F9A9E452E27C}" destId="{B7C2C4BC-F6DD-4500-8157-5CDB3C25744E}" srcOrd="1" destOrd="0" presId="urn:microsoft.com/office/officeart/2005/8/layout/list1"/>
    <dgm:cxn modelId="{AB5C26CF-3043-467A-99C2-87B11CFD28A9}" srcId="{E8A8771D-B1CE-48DB-B463-5527D602F943}" destId="{B40F1612-472C-49D2-B1ED-B8BC9E1F058C}" srcOrd="2" destOrd="0" parTransId="{3221B460-10A6-4C0C-B34E-4442CC81C9A3}" sibTransId="{6B71A12D-ECF1-407D-8598-CA1B1C0F14D3}"/>
    <dgm:cxn modelId="{C2ACFC38-D02A-4680-B4FA-F3FAACB6DA73}" type="presOf" srcId="{B40F1612-472C-49D2-B1ED-B8BC9E1F058C}" destId="{4CBCD23D-5516-471F-9677-43897090F226}" srcOrd="0" destOrd="0" presId="urn:microsoft.com/office/officeart/2005/8/layout/list1"/>
    <dgm:cxn modelId="{91960778-0EA9-4B19-8B2A-D781A841C144}" type="presOf" srcId="{C5A3DC32-9F8C-44C3-9D27-F0C0FDD1608B}" destId="{0923296C-E04D-4624-9437-E2349DA0CF09}" srcOrd="0" destOrd="0" presId="urn:microsoft.com/office/officeart/2005/8/layout/list1"/>
    <dgm:cxn modelId="{C06640CD-0A56-44F9-B5CA-60BF9C7834C6}" type="presParOf" srcId="{9B9FEAA8-F685-4FB9-8F1B-19442DEFA8BE}" destId="{4FE9743E-4435-47A2-850B-5302C2C6310E}" srcOrd="0" destOrd="0" presId="urn:microsoft.com/office/officeart/2005/8/layout/list1"/>
    <dgm:cxn modelId="{4D9EB6B5-F474-45BE-B0F2-FE78242A37B8}" type="presParOf" srcId="{4FE9743E-4435-47A2-850B-5302C2C6310E}" destId="{0923296C-E04D-4624-9437-E2349DA0CF09}" srcOrd="0" destOrd="0" presId="urn:microsoft.com/office/officeart/2005/8/layout/list1"/>
    <dgm:cxn modelId="{8A3B72EA-8AFD-4844-B68C-51A1ACA9F557}" type="presParOf" srcId="{4FE9743E-4435-47A2-850B-5302C2C6310E}" destId="{81FA4B7D-A2D6-47AC-AB2F-7E1BE82F6FFE}" srcOrd="1" destOrd="0" presId="urn:microsoft.com/office/officeart/2005/8/layout/list1"/>
    <dgm:cxn modelId="{AA731487-CFD5-4598-9E94-E52BBA076C6F}" type="presParOf" srcId="{9B9FEAA8-F685-4FB9-8F1B-19442DEFA8BE}" destId="{3E0C2D3E-3202-49E6-9C27-503B5BBB9112}" srcOrd="1" destOrd="0" presId="urn:microsoft.com/office/officeart/2005/8/layout/list1"/>
    <dgm:cxn modelId="{4C3D5988-E469-4C4C-91BC-D87DB56DD4A6}" type="presParOf" srcId="{9B9FEAA8-F685-4FB9-8F1B-19442DEFA8BE}" destId="{D7077290-EEF4-4631-93A7-D5E100417AA8}" srcOrd="2" destOrd="0" presId="urn:microsoft.com/office/officeart/2005/8/layout/list1"/>
    <dgm:cxn modelId="{767DC8B5-8700-4CC8-9837-C6FDA38E8E4F}" type="presParOf" srcId="{9B9FEAA8-F685-4FB9-8F1B-19442DEFA8BE}" destId="{64CCB7E8-4725-40A5-BD16-E27FB50A4923}" srcOrd="3" destOrd="0" presId="urn:microsoft.com/office/officeart/2005/8/layout/list1"/>
    <dgm:cxn modelId="{79B06E12-5442-4B49-B74A-0A826C7E91E7}" type="presParOf" srcId="{9B9FEAA8-F685-4FB9-8F1B-19442DEFA8BE}" destId="{13C50796-0065-4C8A-90CC-7A2110F15CFC}" srcOrd="4" destOrd="0" presId="urn:microsoft.com/office/officeart/2005/8/layout/list1"/>
    <dgm:cxn modelId="{0768D1AF-C64C-4247-98B0-92CA8EBF6F93}" type="presParOf" srcId="{13C50796-0065-4C8A-90CC-7A2110F15CFC}" destId="{CB660033-8776-487B-B441-026D95C991AB}" srcOrd="0" destOrd="0" presId="urn:microsoft.com/office/officeart/2005/8/layout/list1"/>
    <dgm:cxn modelId="{DEB99409-C0B4-4346-A7FA-74FDF14EE389}" type="presParOf" srcId="{13C50796-0065-4C8A-90CC-7A2110F15CFC}" destId="{94E77630-FE7F-4924-8C1F-54CC07F31C61}" srcOrd="1" destOrd="0" presId="urn:microsoft.com/office/officeart/2005/8/layout/list1"/>
    <dgm:cxn modelId="{B58A044E-E881-4900-8439-365B5DC3001F}" type="presParOf" srcId="{9B9FEAA8-F685-4FB9-8F1B-19442DEFA8BE}" destId="{D3DF8D1B-CD37-4363-A66B-39DA7BAD203A}" srcOrd="5" destOrd="0" presId="urn:microsoft.com/office/officeart/2005/8/layout/list1"/>
    <dgm:cxn modelId="{6617649D-5792-4372-8B43-51CE2022C3E1}" type="presParOf" srcId="{9B9FEAA8-F685-4FB9-8F1B-19442DEFA8BE}" destId="{16D6512D-ABAA-4213-B892-7F923694270B}" srcOrd="6" destOrd="0" presId="urn:microsoft.com/office/officeart/2005/8/layout/list1"/>
    <dgm:cxn modelId="{BE349951-F133-46AC-AB4D-BEBA9418386F}" type="presParOf" srcId="{9B9FEAA8-F685-4FB9-8F1B-19442DEFA8BE}" destId="{F7DE6E28-BDAD-4361-9266-EF266C31B97B}" srcOrd="7" destOrd="0" presId="urn:microsoft.com/office/officeart/2005/8/layout/list1"/>
    <dgm:cxn modelId="{64C83C85-1B4B-4EF0-B9F5-6D20AF502642}" type="presParOf" srcId="{9B9FEAA8-F685-4FB9-8F1B-19442DEFA8BE}" destId="{8B851B28-B36C-49C1-B577-8B4094521B94}" srcOrd="8" destOrd="0" presId="urn:microsoft.com/office/officeart/2005/8/layout/list1"/>
    <dgm:cxn modelId="{36DA55D9-FE76-4830-A4F7-6A2383FAC00D}" type="presParOf" srcId="{8B851B28-B36C-49C1-B577-8B4094521B94}" destId="{4CBCD23D-5516-471F-9677-43897090F226}" srcOrd="0" destOrd="0" presId="urn:microsoft.com/office/officeart/2005/8/layout/list1"/>
    <dgm:cxn modelId="{441E34CF-F6FF-484C-B491-C72B323C7DFF}" type="presParOf" srcId="{8B851B28-B36C-49C1-B577-8B4094521B94}" destId="{7482AC04-7ABD-4CDB-B4B0-ACD3261BFBD7}" srcOrd="1" destOrd="0" presId="urn:microsoft.com/office/officeart/2005/8/layout/list1"/>
    <dgm:cxn modelId="{84BCDE44-D05C-460E-BFEF-A665297955D5}" type="presParOf" srcId="{9B9FEAA8-F685-4FB9-8F1B-19442DEFA8BE}" destId="{85FE44C0-0091-4A4F-9D46-1C2B632A647E}" srcOrd="9" destOrd="0" presId="urn:microsoft.com/office/officeart/2005/8/layout/list1"/>
    <dgm:cxn modelId="{D451A882-358F-4235-B952-39D7BE225D0E}" type="presParOf" srcId="{9B9FEAA8-F685-4FB9-8F1B-19442DEFA8BE}" destId="{2BD98CB5-AFA5-47A0-B1C0-1F5713C19753}" srcOrd="10" destOrd="0" presId="urn:microsoft.com/office/officeart/2005/8/layout/list1"/>
    <dgm:cxn modelId="{C5C9E6B6-1821-4FB1-A407-58F2D8EE3FBF}" type="presParOf" srcId="{9B9FEAA8-F685-4FB9-8F1B-19442DEFA8BE}" destId="{87DD8D14-BC88-4FCD-B741-DFEF94AC22F1}" srcOrd="11" destOrd="0" presId="urn:microsoft.com/office/officeart/2005/8/layout/list1"/>
    <dgm:cxn modelId="{62EAC876-4063-485D-BC41-C96BCEF79862}" type="presParOf" srcId="{9B9FEAA8-F685-4FB9-8F1B-19442DEFA8BE}" destId="{2DF58623-4F29-4431-80EB-B9640EC616D2}" srcOrd="12" destOrd="0" presId="urn:microsoft.com/office/officeart/2005/8/layout/list1"/>
    <dgm:cxn modelId="{2C146FAA-EA0A-46D2-8D71-3B96D737D1B2}" type="presParOf" srcId="{2DF58623-4F29-4431-80EB-B9640EC616D2}" destId="{487DD66C-325D-40DB-AFB2-AA0BE78102B8}" srcOrd="0" destOrd="0" presId="urn:microsoft.com/office/officeart/2005/8/layout/list1"/>
    <dgm:cxn modelId="{DC9C2685-A31B-4257-BD29-56ECE9FCDBDB}" type="presParOf" srcId="{2DF58623-4F29-4431-80EB-B9640EC616D2}" destId="{3812C44E-3961-4086-94DD-30B702844994}" srcOrd="1" destOrd="0" presId="urn:microsoft.com/office/officeart/2005/8/layout/list1"/>
    <dgm:cxn modelId="{86D929FC-5063-48E6-9847-CD91C51423D5}" type="presParOf" srcId="{9B9FEAA8-F685-4FB9-8F1B-19442DEFA8BE}" destId="{B63A99B1-3660-49DC-8D67-0DABC9FF07B4}" srcOrd="13" destOrd="0" presId="urn:microsoft.com/office/officeart/2005/8/layout/list1"/>
    <dgm:cxn modelId="{8110DF05-EE2E-44C0-975B-C73FAE694648}" type="presParOf" srcId="{9B9FEAA8-F685-4FB9-8F1B-19442DEFA8BE}" destId="{D324EEA8-7BEA-4512-B720-F4340073CA37}" srcOrd="14" destOrd="0" presId="urn:microsoft.com/office/officeart/2005/8/layout/list1"/>
    <dgm:cxn modelId="{79838602-FA69-4AA5-9AE7-2252A5163D13}" type="presParOf" srcId="{9B9FEAA8-F685-4FB9-8F1B-19442DEFA8BE}" destId="{DDFB4C4E-BF9B-4CF0-93F7-B7D6633C0CDF}" srcOrd="15" destOrd="0" presId="urn:microsoft.com/office/officeart/2005/8/layout/list1"/>
    <dgm:cxn modelId="{8AB90E11-9DFC-4DB3-A3C8-3A3832E739BD}" type="presParOf" srcId="{9B9FEAA8-F685-4FB9-8F1B-19442DEFA8BE}" destId="{E766AA81-3901-405E-9FE0-47852CB74321}" srcOrd="16" destOrd="0" presId="urn:microsoft.com/office/officeart/2005/8/layout/list1"/>
    <dgm:cxn modelId="{70C041D9-7603-4AAA-A364-7D14DB60FC8C}" type="presParOf" srcId="{E766AA81-3901-405E-9FE0-47852CB74321}" destId="{99CB5313-7E37-47C8-A92F-153D263D3325}" srcOrd="0" destOrd="0" presId="urn:microsoft.com/office/officeart/2005/8/layout/list1"/>
    <dgm:cxn modelId="{6A07867E-93DC-4EC3-94BC-4B4AFB246EF5}" type="presParOf" srcId="{E766AA81-3901-405E-9FE0-47852CB74321}" destId="{CC810A0E-20ED-4880-B571-A75FB58B65A4}" srcOrd="1" destOrd="0" presId="urn:microsoft.com/office/officeart/2005/8/layout/list1"/>
    <dgm:cxn modelId="{DE8EEFEA-B1A2-4259-BEF8-F26B3895A880}" type="presParOf" srcId="{9B9FEAA8-F685-4FB9-8F1B-19442DEFA8BE}" destId="{82C89315-2A98-4113-80A9-6F1527B002FB}" srcOrd="17" destOrd="0" presId="urn:microsoft.com/office/officeart/2005/8/layout/list1"/>
    <dgm:cxn modelId="{22E1EB79-8AB3-4D7E-9CE4-916D3C857DC3}" type="presParOf" srcId="{9B9FEAA8-F685-4FB9-8F1B-19442DEFA8BE}" destId="{4BD6ECF2-4DFB-4CFC-9655-7752869056CB}" srcOrd="18" destOrd="0" presId="urn:microsoft.com/office/officeart/2005/8/layout/list1"/>
    <dgm:cxn modelId="{9D6A503C-2B7E-423E-BA45-93488DE31C7D}" type="presParOf" srcId="{9B9FEAA8-F685-4FB9-8F1B-19442DEFA8BE}" destId="{7641D879-3BEB-45CC-9870-72451FE8D0FD}" srcOrd="19" destOrd="0" presId="urn:microsoft.com/office/officeart/2005/8/layout/list1"/>
    <dgm:cxn modelId="{7D4CE7AD-E51B-4D93-B48A-F750712C4D72}" type="presParOf" srcId="{9B9FEAA8-F685-4FB9-8F1B-19442DEFA8BE}" destId="{3ACB92FA-53C4-4994-97D1-F9FF1AAAA329}" srcOrd="20" destOrd="0" presId="urn:microsoft.com/office/officeart/2005/8/layout/list1"/>
    <dgm:cxn modelId="{87D00C59-D588-44A1-B2F0-94D93F01AF43}" type="presParOf" srcId="{3ACB92FA-53C4-4994-97D1-F9FF1AAAA329}" destId="{BEBC09DB-6F70-4B5D-AC6A-C04307076076}" srcOrd="0" destOrd="0" presId="urn:microsoft.com/office/officeart/2005/8/layout/list1"/>
    <dgm:cxn modelId="{7160D3CA-DE5C-4A91-A8E6-2396F129A97E}" type="presParOf" srcId="{3ACB92FA-53C4-4994-97D1-F9FF1AAAA329}" destId="{CD136C4A-D0CD-4343-ABC1-E4E6D87B83CB}" srcOrd="1" destOrd="0" presId="urn:microsoft.com/office/officeart/2005/8/layout/list1"/>
    <dgm:cxn modelId="{D8C9139F-F38F-40DE-AD6E-B9C5860FC0AB}" type="presParOf" srcId="{9B9FEAA8-F685-4FB9-8F1B-19442DEFA8BE}" destId="{90BE8A69-0C73-45DC-AD8D-A866E042EC4E}" srcOrd="21" destOrd="0" presId="urn:microsoft.com/office/officeart/2005/8/layout/list1"/>
    <dgm:cxn modelId="{044BE248-2541-4199-8939-D09C58FC2705}" type="presParOf" srcId="{9B9FEAA8-F685-4FB9-8F1B-19442DEFA8BE}" destId="{1E6327A0-FEAC-4274-8C85-2BA17DB2A56E}" srcOrd="22" destOrd="0" presId="urn:microsoft.com/office/officeart/2005/8/layout/list1"/>
    <dgm:cxn modelId="{140FD153-C48A-4F9F-A265-769BB63289EC}" type="presParOf" srcId="{9B9FEAA8-F685-4FB9-8F1B-19442DEFA8BE}" destId="{7D123FD8-B71A-4037-B715-B5CA901BD982}" srcOrd="23" destOrd="0" presId="urn:microsoft.com/office/officeart/2005/8/layout/list1"/>
    <dgm:cxn modelId="{741C74D4-5128-4CA7-8119-A37BF7F8BEF3}" type="presParOf" srcId="{9B9FEAA8-F685-4FB9-8F1B-19442DEFA8BE}" destId="{5BEA5FE0-BD33-45DB-8498-FA9381ABF4E1}" srcOrd="24" destOrd="0" presId="urn:microsoft.com/office/officeart/2005/8/layout/list1"/>
    <dgm:cxn modelId="{4ECB6693-0234-438B-B7DF-04D8C431777F}" type="presParOf" srcId="{5BEA5FE0-BD33-45DB-8498-FA9381ABF4E1}" destId="{4FC879D2-C298-412E-9549-3F9557767D55}" srcOrd="0" destOrd="0" presId="urn:microsoft.com/office/officeart/2005/8/layout/list1"/>
    <dgm:cxn modelId="{71865315-8EE7-45E7-8CCA-413EF0B3EE69}" type="presParOf" srcId="{5BEA5FE0-BD33-45DB-8498-FA9381ABF4E1}" destId="{B7C2C4BC-F6DD-4500-8157-5CDB3C25744E}" srcOrd="1" destOrd="0" presId="urn:microsoft.com/office/officeart/2005/8/layout/list1"/>
    <dgm:cxn modelId="{C6F5FA6E-A8A0-4681-89AC-B0D64277E3AE}" type="presParOf" srcId="{9B9FEAA8-F685-4FB9-8F1B-19442DEFA8BE}" destId="{FD9CE9DC-7131-45ED-B7B0-A4BCA30B768D}" srcOrd="25" destOrd="0" presId="urn:microsoft.com/office/officeart/2005/8/layout/list1"/>
    <dgm:cxn modelId="{AE9AAFFA-1C3F-4F72-B68C-A76CA754DD2E}" type="presParOf" srcId="{9B9FEAA8-F685-4FB9-8F1B-19442DEFA8BE}" destId="{3504CBA5-72DE-4436-B406-564CEA1841D1}" srcOrd="26" destOrd="0" presId="urn:microsoft.com/office/officeart/2005/8/layout/list1"/>
    <dgm:cxn modelId="{FFF32F28-DB32-4F0E-9501-F27BDFE16DB1}" type="presParOf" srcId="{9B9FEAA8-F685-4FB9-8F1B-19442DEFA8BE}" destId="{E6EC6C34-99D4-4EAC-98E8-E8884254CC64}" srcOrd="27" destOrd="0" presId="urn:microsoft.com/office/officeart/2005/8/layout/list1"/>
    <dgm:cxn modelId="{405C858A-BE97-4F5C-A438-2BC015A4EFF8}" type="presParOf" srcId="{9B9FEAA8-F685-4FB9-8F1B-19442DEFA8BE}" destId="{30CAAEF1-F857-4CC5-91C2-10AA016BFF5F}" srcOrd="28" destOrd="0" presId="urn:microsoft.com/office/officeart/2005/8/layout/list1"/>
    <dgm:cxn modelId="{4DBC102A-8FBD-4563-8404-91B35A49DD52}" type="presParOf" srcId="{30CAAEF1-F857-4CC5-91C2-10AA016BFF5F}" destId="{755AD0F7-8892-4F55-BFAD-1643D320FC92}" srcOrd="0" destOrd="0" presId="urn:microsoft.com/office/officeart/2005/8/layout/list1"/>
    <dgm:cxn modelId="{D91F7810-6BF2-4936-A5A7-20DC203CB3F8}" type="presParOf" srcId="{30CAAEF1-F857-4CC5-91C2-10AA016BFF5F}" destId="{8E092B05-A354-49C4-A38C-4F0842C71555}" srcOrd="1" destOrd="0" presId="urn:microsoft.com/office/officeart/2005/8/layout/list1"/>
    <dgm:cxn modelId="{C5B57C1F-26C3-423D-B32C-17DB7ED7FB0B}" type="presParOf" srcId="{9B9FEAA8-F685-4FB9-8F1B-19442DEFA8BE}" destId="{C0AE8A53-B471-4BFA-AED4-AEE2A6A3782E}" srcOrd="29" destOrd="0" presId="urn:microsoft.com/office/officeart/2005/8/layout/list1"/>
    <dgm:cxn modelId="{D443DB43-451B-44FC-BD02-181DCE8FB613}" type="presParOf" srcId="{9B9FEAA8-F685-4FB9-8F1B-19442DEFA8BE}" destId="{F30ADFD9-4D71-4CE1-9793-EA091C3B9FE8}" srcOrd="3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77290-EEF4-4631-93A7-D5E100417AA8}">
      <dsp:nvSpPr>
        <dsp:cNvPr id="0" name=""/>
        <dsp:cNvSpPr/>
      </dsp:nvSpPr>
      <dsp:spPr>
        <a:xfrm>
          <a:off x="0" y="228069"/>
          <a:ext cx="759142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FA4B7D-A2D6-47AC-AB2F-7E1BE82F6FFE}">
      <dsp:nvSpPr>
        <dsp:cNvPr id="0" name=""/>
        <dsp:cNvSpPr/>
      </dsp:nvSpPr>
      <dsp:spPr>
        <a:xfrm>
          <a:off x="379571" y="50949"/>
          <a:ext cx="531399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56" tIns="0" rIns="20085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Konsep</a:t>
          </a:r>
          <a:r>
            <a:rPr lang="en-US" sz="1200" kern="1200" dirty="0"/>
            <a:t> Data </a:t>
          </a:r>
          <a:r>
            <a:rPr lang="en-US" sz="1200" kern="1200" dirty="0" err="1"/>
            <a:t>Quallity</a:t>
          </a:r>
          <a:endParaRPr lang="en-US" sz="1200" kern="1200" dirty="0"/>
        </a:p>
      </dsp:txBody>
      <dsp:txXfrm>
        <a:off x="396864" y="68242"/>
        <a:ext cx="5279410" cy="319654"/>
      </dsp:txXfrm>
    </dsp:sp>
    <dsp:sp modelId="{16D6512D-ABAA-4213-B892-7F923694270B}">
      <dsp:nvSpPr>
        <dsp:cNvPr id="0" name=""/>
        <dsp:cNvSpPr/>
      </dsp:nvSpPr>
      <dsp:spPr>
        <a:xfrm>
          <a:off x="0" y="772389"/>
          <a:ext cx="759142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77630-FE7F-4924-8C1F-54CC07F31C61}">
      <dsp:nvSpPr>
        <dsp:cNvPr id="0" name=""/>
        <dsp:cNvSpPr/>
      </dsp:nvSpPr>
      <dsp:spPr>
        <a:xfrm>
          <a:off x="379571" y="595269"/>
          <a:ext cx="531399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56" tIns="0" rIns="20085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Data Quality </a:t>
          </a:r>
          <a:r>
            <a:rPr lang="en-US" sz="1200" kern="1200" dirty="0" err="1"/>
            <a:t>dalam</a:t>
          </a:r>
          <a:r>
            <a:rPr lang="en-US" sz="1200" kern="1200" dirty="0"/>
            <a:t> </a:t>
          </a:r>
          <a:r>
            <a:rPr lang="en-US" sz="1200" kern="1200" dirty="0" err="1"/>
            <a:t>Rekam</a:t>
          </a:r>
          <a:r>
            <a:rPr lang="en-US" sz="1200" kern="1200" dirty="0"/>
            <a:t> </a:t>
          </a:r>
          <a:r>
            <a:rPr lang="en-US" sz="1200" kern="1200" dirty="0" err="1"/>
            <a:t>Medis</a:t>
          </a:r>
          <a:endParaRPr lang="en-US" sz="1200" kern="1200" dirty="0"/>
        </a:p>
      </dsp:txBody>
      <dsp:txXfrm>
        <a:off x="396864" y="612562"/>
        <a:ext cx="5279410" cy="319654"/>
      </dsp:txXfrm>
    </dsp:sp>
    <dsp:sp modelId="{2BD98CB5-AFA5-47A0-B1C0-1F5713C19753}">
      <dsp:nvSpPr>
        <dsp:cNvPr id="0" name=""/>
        <dsp:cNvSpPr/>
      </dsp:nvSpPr>
      <dsp:spPr>
        <a:xfrm>
          <a:off x="0" y="1316709"/>
          <a:ext cx="759142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2AC04-7ABD-4CDB-B4B0-ACD3261BFBD7}">
      <dsp:nvSpPr>
        <dsp:cNvPr id="0" name=""/>
        <dsp:cNvSpPr/>
      </dsp:nvSpPr>
      <dsp:spPr>
        <a:xfrm>
          <a:off x="379571" y="1139589"/>
          <a:ext cx="531399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56" tIns="0" rIns="20085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Metode</a:t>
          </a:r>
          <a:r>
            <a:rPr lang="en-US" sz="1200" kern="1200" dirty="0"/>
            <a:t> </a:t>
          </a:r>
          <a:r>
            <a:rPr lang="en-US" sz="1200" kern="1200" dirty="0" err="1"/>
            <a:t>penilaian</a:t>
          </a:r>
          <a:r>
            <a:rPr lang="en-US" sz="1200" kern="1200" dirty="0"/>
            <a:t> data quality</a:t>
          </a:r>
        </a:p>
      </dsp:txBody>
      <dsp:txXfrm>
        <a:off x="396864" y="1156882"/>
        <a:ext cx="5279410" cy="319654"/>
      </dsp:txXfrm>
    </dsp:sp>
    <dsp:sp modelId="{D324EEA8-7BEA-4512-B720-F4340073CA37}">
      <dsp:nvSpPr>
        <dsp:cNvPr id="0" name=""/>
        <dsp:cNvSpPr/>
      </dsp:nvSpPr>
      <dsp:spPr>
        <a:xfrm>
          <a:off x="0" y="1861029"/>
          <a:ext cx="759142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2C44E-3961-4086-94DD-30B702844994}">
      <dsp:nvSpPr>
        <dsp:cNvPr id="0" name=""/>
        <dsp:cNvSpPr/>
      </dsp:nvSpPr>
      <dsp:spPr>
        <a:xfrm>
          <a:off x="379571" y="1683909"/>
          <a:ext cx="531399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56" tIns="0" rIns="20085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Konsep</a:t>
          </a:r>
          <a:r>
            <a:rPr lang="en-US" sz="1200" kern="1200" dirty="0"/>
            <a:t> Review </a:t>
          </a:r>
          <a:r>
            <a:rPr lang="en-US" sz="1200" kern="1200" dirty="0" err="1"/>
            <a:t>Kelengkapan</a:t>
          </a:r>
          <a:r>
            <a:rPr lang="en-US" sz="1200" kern="1200" dirty="0"/>
            <a:t> DRM</a:t>
          </a:r>
        </a:p>
      </dsp:txBody>
      <dsp:txXfrm>
        <a:off x="396864" y="1701202"/>
        <a:ext cx="5279410" cy="319654"/>
      </dsp:txXfrm>
    </dsp:sp>
    <dsp:sp modelId="{4BD6ECF2-4DFB-4CFC-9655-7752869056CB}">
      <dsp:nvSpPr>
        <dsp:cNvPr id="0" name=""/>
        <dsp:cNvSpPr/>
      </dsp:nvSpPr>
      <dsp:spPr>
        <a:xfrm>
          <a:off x="0" y="2405349"/>
          <a:ext cx="759142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10A0E-20ED-4880-B571-A75FB58B65A4}">
      <dsp:nvSpPr>
        <dsp:cNvPr id="0" name=""/>
        <dsp:cNvSpPr/>
      </dsp:nvSpPr>
      <dsp:spPr>
        <a:xfrm>
          <a:off x="379571" y="2228229"/>
          <a:ext cx="531399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56" tIns="0" rIns="20085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Pendokumentasian</a:t>
          </a:r>
          <a:r>
            <a:rPr lang="en-US" sz="1200" kern="1200" dirty="0"/>
            <a:t> Review  </a:t>
          </a:r>
          <a:r>
            <a:rPr lang="en-US" sz="1200" kern="1200" dirty="0" err="1"/>
            <a:t>Kuantitatif</a:t>
          </a:r>
          <a:endParaRPr lang="en-US" sz="1200" kern="1200" dirty="0"/>
        </a:p>
      </dsp:txBody>
      <dsp:txXfrm>
        <a:off x="396864" y="2245522"/>
        <a:ext cx="5279410" cy="319654"/>
      </dsp:txXfrm>
    </dsp:sp>
    <dsp:sp modelId="{1E6327A0-FEAC-4274-8C85-2BA17DB2A56E}">
      <dsp:nvSpPr>
        <dsp:cNvPr id="0" name=""/>
        <dsp:cNvSpPr/>
      </dsp:nvSpPr>
      <dsp:spPr>
        <a:xfrm>
          <a:off x="0" y="2949669"/>
          <a:ext cx="759142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36C4A-D0CD-4343-ABC1-E4E6D87B83CB}">
      <dsp:nvSpPr>
        <dsp:cNvPr id="0" name=""/>
        <dsp:cNvSpPr/>
      </dsp:nvSpPr>
      <dsp:spPr>
        <a:xfrm>
          <a:off x="379571" y="2772549"/>
          <a:ext cx="531399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56" tIns="0" rIns="20085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Praktek </a:t>
          </a:r>
          <a:r>
            <a:rPr lang="en-US" sz="1200" kern="1200" dirty="0"/>
            <a:t> </a:t>
          </a:r>
          <a:r>
            <a:rPr lang="en-US" sz="1200" kern="1200" dirty="0" err="1"/>
            <a:t>Analisa</a:t>
          </a:r>
          <a:r>
            <a:rPr lang="en-US" sz="1200" kern="1200" dirty="0"/>
            <a:t> </a:t>
          </a:r>
          <a:r>
            <a:rPr lang="en-US" sz="1200" kern="1200" dirty="0" err="1"/>
            <a:t>kuantitatif</a:t>
          </a:r>
          <a:endParaRPr lang="en-US" sz="1200" kern="1200" dirty="0"/>
        </a:p>
      </dsp:txBody>
      <dsp:txXfrm>
        <a:off x="396864" y="2789842"/>
        <a:ext cx="5279410" cy="319654"/>
      </dsp:txXfrm>
    </dsp:sp>
    <dsp:sp modelId="{3504CBA5-72DE-4436-B406-564CEA1841D1}">
      <dsp:nvSpPr>
        <dsp:cNvPr id="0" name=""/>
        <dsp:cNvSpPr/>
      </dsp:nvSpPr>
      <dsp:spPr>
        <a:xfrm>
          <a:off x="0" y="3493989"/>
          <a:ext cx="759142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2C4BC-F6DD-4500-8157-5CDB3C25744E}">
      <dsp:nvSpPr>
        <dsp:cNvPr id="0" name=""/>
        <dsp:cNvSpPr/>
      </dsp:nvSpPr>
      <dsp:spPr>
        <a:xfrm>
          <a:off x="379571" y="3316869"/>
          <a:ext cx="531399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56" tIns="0" rIns="20085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Presentasi	</a:t>
          </a:r>
          <a:endParaRPr lang="en-US" sz="1200" kern="1200" dirty="0"/>
        </a:p>
      </dsp:txBody>
      <dsp:txXfrm>
        <a:off x="396864" y="3334162"/>
        <a:ext cx="5279410" cy="319654"/>
      </dsp:txXfrm>
    </dsp:sp>
    <dsp:sp modelId="{F30ADFD9-4D71-4CE1-9793-EA091C3B9FE8}">
      <dsp:nvSpPr>
        <dsp:cNvPr id="0" name=""/>
        <dsp:cNvSpPr/>
      </dsp:nvSpPr>
      <dsp:spPr>
        <a:xfrm>
          <a:off x="0" y="4038309"/>
          <a:ext cx="759142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92B05-A354-49C4-A38C-4F0842C71555}">
      <dsp:nvSpPr>
        <dsp:cNvPr id="0" name=""/>
        <dsp:cNvSpPr/>
      </dsp:nvSpPr>
      <dsp:spPr>
        <a:xfrm>
          <a:off x="379571" y="3861189"/>
          <a:ext cx="531399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56" tIns="0" rIns="20085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b="1" kern="1200" dirty="0"/>
            <a:t>UTS</a:t>
          </a:r>
          <a:endParaRPr lang="en-US" sz="1200" b="1" kern="1200" dirty="0"/>
        </a:p>
      </dsp:txBody>
      <dsp:txXfrm>
        <a:off x="396864" y="3878482"/>
        <a:ext cx="5279410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4425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293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82319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450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6824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2089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5452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7366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938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500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23438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5246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5807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6753" y="1869142"/>
            <a:ext cx="7572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0"/>
              </a:rPr>
              <a:t>MANAJEMEN MUTU </a:t>
            </a:r>
            <a:r>
              <a:rPr lang="id-ID" sz="2400" b="1" dirty="0" smtClean="0">
                <a:latin typeface="Arial Rounded MT Bold" panose="020F0704030504030204" pitchFamily="34" charset="0"/>
              </a:rPr>
              <a:t>PELAYANAN REKAM MEDIS</a:t>
            </a:r>
            <a:endParaRPr lang="en-US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7776" y="3200400"/>
            <a:ext cx="505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2033" y="2330807"/>
            <a:ext cx="7572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0"/>
              </a:rPr>
              <a:t>KONTRAK BELAJAR &amp; KONSEP DATA QUALITY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25108" y="982543"/>
            <a:ext cx="158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0"/>
              </a:rPr>
              <a:t>MATERI I</a:t>
            </a:r>
          </a:p>
        </p:txBody>
      </p:sp>
    </p:spTree>
    <p:extLst>
      <p:ext uri="{BB962C8B-B14F-4D97-AF65-F5344CB8AC3E}">
        <p14:creationId xmlns="" xmlns:p14="http://schemas.microsoft.com/office/powerpoint/2010/main" val="1457626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040" y="1143001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/>
              <a:t>C. </a:t>
            </a:r>
            <a:r>
              <a:rPr lang="en-US" b="1" i="1" dirty="0" err="1"/>
              <a:t>Kiat-Kiat</a:t>
            </a:r>
            <a:r>
              <a:rPr lang="en-US" b="1" i="1" dirty="0"/>
              <a:t> </a:t>
            </a:r>
            <a:r>
              <a:rPr lang="en-US" b="1" i="1" dirty="0" err="1"/>
              <a:t>Mewujudkan</a:t>
            </a:r>
            <a:r>
              <a:rPr lang="en-US" b="1" i="1" dirty="0"/>
              <a:t> </a:t>
            </a:r>
            <a:r>
              <a:rPr lang="en-US" b="1" i="1" dirty="0" err="1"/>
              <a:t>Rekam</a:t>
            </a:r>
            <a:r>
              <a:rPr lang="en-US" b="1" i="1" dirty="0"/>
              <a:t> </a:t>
            </a:r>
            <a:r>
              <a:rPr lang="en-US" b="1" i="1" dirty="0" err="1"/>
              <a:t>Medis</a:t>
            </a:r>
            <a:r>
              <a:rPr lang="en-US" b="1" i="1" dirty="0"/>
              <a:t> </a:t>
            </a:r>
            <a:r>
              <a:rPr lang="en-US" b="1" i="1" dirty="0" err="1"/>
              <a:t>Berkualitas</a:t>
            </a:r>
            <a:r>
              <a:rPr lang="en-US" b="1" i="1" dirty="0"/>
              <a:t> :    </a:t>
            </a:r>
            <a:r>
              <a:rPr lang="en-US" i="1" dirty="0"/>
              <a:t>EDUCATE-INNOVATE-CELEBRATE</a:t>
            </a:r>
            <a:endParaRPr lang="en-US" dirty="0"/>
          </a:p>
          <a:p>
            <a:pPr lvl="0">
              <a:buNone/>
            </a:pPr>
            <a:r>
              <a:rPr lang="en-US" b="1" dirty="0" err="1"/>
              <a:t>Pendekatan</a:t>
            </a:r>
            <a:r>
              <a:rPr lang="en-US" b="1" dirty="0"/>
              <a:t> :</a:t>
            </a:r>
            <a:endParaRPr lang="en-US" dirty="0"/>
          </a:p>
          <a:p>
            <a:pPr lvl="0"/>
            <a:r>
              <a:rPr lang="en-US" dirty="0"/>
              <a:t>Man-</a:t>
            </a:r>
            <a:r>
              <a:rPr lang="en-US" dirty="0" err="1"/>
              <a:t>Methode</a:t>
            </a:r>
            <a:r>
              <a:rPr lang="en-US" dirty="0"/>
              <a:t>-Material-Machine-Money (5M)</a:t>
            </a:r>
          </a:p>
          <a:p>
            <a:pPr lvl="0"/>
            <a:r>
              <a:rPr lang="en-US" dirty="0" err="1"/>
              <a:t>Komitmen-Konsisten-Kompeten-Konten-Konteks</a:t>
            </a:r>
            <a:r>
              <a:rPr lang="en-US" dirty="0"/>
              <a:t> (5K)</a:t>
            </a:r>
          </a:p>
          <a:p>
            <a:pPr lvl="0"/>
            <a:r>
              <a:rPr lang="en-US" dirty="0"/>
              <a:t>Educate-Innovate-Celebrate</a:t>
            </a:r>
          </a:p>
          <a:p>
            <a:pPr lvl="0"/>
            <a:r>
              <a:rPr lang="en-US" dirty="0"/>
              <a:t>What-Why-Where-When-Who-How (5W+1H)</a:t>
            </a:r>
          </a:p>
          <a:p>
            <a:pPr lvl="0"/>
            <a:r>
              <a:rPr lang="en-US" dirty="0"/>
              <a:t>Price-Package-Place-People-Power (5P)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4348851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 err="1"/>
              <a:t>Kiat-Kiat</a:t>
            </a:r>
            <a:r>
              <a:rPr lang="en-US" sz="3200" b="1" i="1" dirty="0"/>
              <a:t> </a:t>
            </a:r>
            <a:r>
              <a:rPr lang="en-US" sz="3200" b="1" i="1" dirty="0" err="1"/>
              <a:t>Mewujudkan</a:t>
            </a:r>
            <a:r>
              <a:rPr lang="en-US" sz="3200" b="1" i="1" dirty="0"/>
              <a:t> </a:t>
            </a:r>
            <a:r>
              <a:rPr lang="en-US" sz="3200" b="1" i="1" dirty="0" err="1"/>
              <a:t>Rekam</a:t>
            </a:r>
            <a:r>
              <a:rPr lang="en-US" sz="3200" b="1" i="1" dirty="0"/>
              <a:t> </a:t>
            </a:r>
            <a:r>
              <a:rPr lang="en-US" sz="3200" b="1" i="1" dirty="0" err="1"/>
              <a:t>Medis</a:t>
            </a:r>
            <a:r>
              <a:rPr lang="en-US" sz="3200" b="1" i="1" dirty="0"/>
              <a:t> </a:t>
            </a:r>
            <a:r>
              <a:rPr lang="en-US" sz="3200" b="1" i="1" dirty="0" err="1"/>
              <a:t>Berkualitas</a:t>
            </a:r>
            <a:r>
              <a:rPr lang="en-US" sz="3200" b="1" i="1" dirty="0"/>
              <a:t> </a:t>
            </a:r>
            <a:r>
              <a:rPr lang="en-US" sz="3200" b="1" i="1" dirty="0" err="1"/>
              <a:t>adalah</a:t>
            </a:r>
            <a:r>
              <a:rPr lang="en-US" sz="3200" b="1" i="1" dirty="0"/>
              <a:t> </a:t>
            </a:r>
            <a:r>
              <a:rPr lang="en-US" sz="3200" b="1" i="1" dirty="0" err="1"/>
              <a:t>sbb</a:t>
            </a:r>
            <a:r>
              <a:rPr lang="en-US" sz="3200" b="1" i="1" dirty="0"/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EDUCATE</a:t>
            </a:r>
            <a:endParaRPr lang="en-US" dirty="0"/>
          </a:p>
          <a:p>
            <a:pPr lvl="0"/>
            <a:r>
              <a:rPr lang="en-US" dirty="0" err="1"/>
              <a:t>Kebijakan</a:t>
            </a:r>
            <a:r>
              <a:rPr lang="en-US" dirty="0"/>
              <a:t> &amp; </a:t>
            </a:r>
            <a:r>
              <a:rPr lang="en-US" dirty="0" err="1"/>
              <a:t>Protap</a:t>
            </a:r>
            <a:r>
              <a:rPr lang="en-US" dirty="0"/>
              <a:t> → </a:t>
            </a:r>
            <a:r>
              <a:rPr lang="en-US" dirty="0" err="1"/>
              <a:t>Komitmen</a:t>
            </a:r>
            <a:endParaRPr lang="en-US" dirty="0"/>
          </a:p>
          <a:p>
            <a:pPr lvl="0"/>
            <a:r>
              <a:rPr lang="en-US" dirty="0" err="1"/>
              <a:t>Lengkapi</a:t>
            </a:r>
            <a:r>
              <a:rPr lang="en-US" dirty="0"/>
              <a:t>, </a:t>
            </a:r>
            <a:r>
              <a:rPr lang="en-US" dirty="0" err="1"/>
              <a:t>sosialisasikan</a:t>
            </a:r>
            <a:r>
              <a:rPr lang="en-US" dirty="0"/>
              <a:t>, </a:t>
            </a:r>
            <a:r>
              <a:rPr lang="en-US" dirty="0" err="1"/>
              <a:t>laksanakan</a:t>
            </a:r>
            <a:r>
              <a:rPr lang="en-US" dirty="0"/>
              <a:t>, </a:t>
            </a:r>
            <a:r>
              <a:rPr lang="en-US" dirty="0" err="1"/>
              <a:t>monev</a:t>
            </a:r>
            <a:r>
              <a:rPr lang="en-US" dirty="0"/>
              <a:t> → </a:t>
            </a:r>
            <a:r>
              <a:rPr lang="en-US" dirty="0" err="1"/>
              <a:t>Konsisten</a:t>
            </a:r>
            <a:endParaRPr lang="en-US" dirty="0"/>
          </a:p>
          <a:p>
            <a:pPr lvl="0"/>
            <a:r>
              <a:rPr lang="en-US" dirty="0" err="1"/>
              <a:t>Paparkan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financial &amp; hokum → </a:t>
            </a:r>
            <a:r>
              <a:rPr lang="en-US" dirty="0" err="1"/>
              <a:t>Kompeten</a:t>
            </a:r>
            <a:endParaRPr lang="en-US" dirty="0"/>
          </a:p>
          <a:p>
            <a:pPr lvl="0"/>
            <a:r>
              <a:rPr lang="en-US" dirty="0" err="1"/>
              <a:t>Rumuskan</a:t>
            </a:r>
            <a:r>
              <a:rPr lang="en-US" dirty="0"/>
              <a:t> &amp; </a:t>
            </a:r>
            <a:r>
              <a:rPr lang="en-US" dirty="0" err="1"/>
              <a:t>sosialisasikan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20 </a:t>
            </a:r>
            <a:r>
              <a:rPr lang="en-US" dirty="0" err="1"/>
              <a:t>besar</a:t>
            </a:r>
            <a:r>
              <a:rPr lang="en-US" dirty="0"/>
              <a:t> KPT → </a:t>
            </a:r>
            <a:r>
              <a:rPr lang="en-US" dirty="0" err="1"/>
              <a:t>Konten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057401"/>
            <a:ext cx="4038600" cy="4068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INNOVATE</a:t>
            </a:r>
            <a:r>
              <a:rPr lang="en-US" dirty="0"/>
              <a:t> → </a:t>
            </a:r>
            <a:r>
              <a:rPr lang="en-US" dirty="0" err="1"/>
              <a:t>Konteks</a:t>
            </a:r>
            <a:endParaRPr lang="en-US" dirty="0"/>
          </a:p>
          <a:p>
            <a:pPr lvl="0"/>
            <a:r>
              <a:rPr lang="en-US" dirty="0" err="1"/>
              <a:t>Disain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–&gt; </a:t>
            </a:r>
            <a:r>
              <a:rPr lang="en-US" dirty="0" err="1"/>
              <a:t>Rancang</a:t>
            </a:r>
            <a:r>
              <a:rPr lang="en-US" dirty="0"/>
              <a:t> &amp; </a:t>
            </a:r>
            <a:r>
              <a:rPr lang="en-US" dirty="0" err="1"/>
              <a:t>kembangkan</a:t>
            </a:r>
            <a:endParaRPr lang="en-US" dirty="0"/>
          </a:p>
          <a:p>
            <a:pPr lvl="0"/>
            <a:r>
              <a:rPr lang="en-US" dirty="0" err="1"/>
              <a:t>Disain</a:t>
            </a:r>
            <a:r>
              <a:rPr lang="en-US" dirty="0"/>
              <a:t> database</a:t>
            </a:r>
          </a:p>
          <a:p>
            <a:pPr lvl="0"/>
            <a:r>
              <a:rPr lang="en-US" dirty="0"/>
              <a:t>Tools</a:t>
            </a:r>
          </a:p>
          <a:p>
            <a:pPr lvl="0"/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–&gt;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&amp; </a:t>
            </a:r>
            <a:r>
              <a:rPr lang="en-US" dirty="0" err="1"/>
              <a:t>analisis</a:t>
            </a:r>
            <a:endParaRPr lang="en-US" dirty="0"/>
          </a:p>
          <a:p>
            <a:pPr lvl="0"/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–&gt; </a:t>
            </a:r>
            <a:r>
              <a:rPr lang="en-US" dirty="0" err="1"/>
              <a:t>Periodik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&amp; </a:t>
            </a:r>
            <a:r>
              <a:rPr lang="en-US" dirty="0" err="1"/>
              <a:t>analisis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0915505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165"/>
            <a:ext cx="10515600" cy="1325563"/>
          </a:xfrm>
        </p:spPr>
        <p:txBody>
          <a:bodyPr/>
          <a:lstStyle/>
          <a:p>
            <a:r>
              <a:rPr lang="en-US" dirty="0"/>
              <a:t>D. Proses </a:t>
            </a:r>
            <a:r>
              <a:rPr lang="en-US" dirty="0" err="1"/>
              <a:t>pengolahan</a:t>
            </a:r>
            <a:r>
              <a:rPr lang="en-US" dirty="0"/>
              <a:t> data 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9505"/>
            <a:ext cx="10515600" cy="4351338"/>
          </a:xfrm>
        </p:spPr>
        <p:txBody>
          <a:bodyPr/>
          <a:lstStyle/>
          <a:p>
            <a:r>
              <a:rPr lang="en-US" dirty="0"/>
              <a:t>Unit RM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penerimaan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ps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penyajian</a:t>
            </a:r>
            <a:r>
              <a:rPr lang="en-US" dirty="0">
                <a:sym typeface="Wingdings" pitchFamily="2" charset="2"/>
              </a:rPr>
              <a:t> data </a:t>
            </a:r>
            <a:r>
              <a:rPr lang="en-US" dirty="0" err="1">
                <a:sym typeface="Wingdings" pitchFamily="2" charset="2"/>
              </a:rPr>
              <a:t>informasi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Tgs</a:t>
            </a:r>
            <a:r>
              <a:rPr lang="en-US" dirty="0">
                <a:sym typeface="Wingdings" pitchFamily="2" charset="2"/>
              </a:rPr>
              <a:t> Unit RM  </a:t>
            </a:r>
            <a:r>
              <a:rPr lang="en-US" dirty="0" err="1">
                <a:sym typeface="Wingdings" pitchFamily="2" charset="2"/>
              </a:rPr>
              <a:t>pengumpulan</a:t>
            </a:r>
            <a:r>
              <a:rPr lang="en-US" dirty="0">
                <a:sym typeface="Wingdings" pitchFamily="2" charset="2"/>
              </a:rPr>
              <a:t> data, </a:t>
            </a:r>
            <a:r>
              <a:rPr lang="en-US" dirty="0" err="1">
                <a:sym typeface="Wingdings" pitchFamily="2" charset="2"/>
              </a:rPr>
              <a:t>pemrosesan</a:t>
            </a:r>
            <a:r>
              <a:rPr lang="en-US" dirty="0">
                <a:sym typeface="Wingdings" pitchFamily="2" charset="2"/>
              </a:rPr>
              <a:t> data, </a:t>
            </a:r>
            <a:r>
              <a:rPr lang="en-US" dirty="0" err="1">
                <a:sym typeface="Wingdings" pitchFamily="2" charset="2"/>
              </a:rPr>
              <a:t>penyajian</a:t>
            </a:r>
            <a:r>
              <a:rPr lang="en-US" dirty="0">
                <a:sym typeface="Wingdings" pitchFamily="2" charset="2"/>
              </a:rPr>
              <a:t> data </a:t>
            </a:r>
            <a:r>
              <a:rPr lang="en-US" dirty="0" err="1">
                <a:sym typeface="Wingdings" pitchFamily="2" charset="2"/>
              </a:rPr>
              <a:t>kesh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Data  data </a:t>
            </a:r>
            <a:r>
              <a:rPr lang="en-US" dirty="0" err="1">
                <a:sym typeface="Wingdings" pitchFamily="2" charset="2"/>
              </a:rPr>
              <a:t>sosial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data </a:t>
            </a:r>
            <a:r>
              <a:rPr lang="en-US" dirty="0" err="1">
                <a:sym typeface="Wingdings" pitchFamily="2" charset="2"/>
              </a:rPr>
              <a:t>medis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Data </a:t>
            </a:r>
            <a:r>
              <a:rPr lang="en-US" dirty="0" err="1">
                <a:sym typeface="Wingdings" pitchFamily="2" charset="2"/>
              </a:rPr>
              <a:t>sosial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didpt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ketika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mendaftar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Data </a:t>
            </a:r>
            <a:r>
              <a:rPr lang="en-US" dirty="0" err="1">
                <a:sym typeface="Wingdings" pitchFamily="2" charset="2"/>
              </a:rPr>
              <a:t>medis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stlh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mdpt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pemeriksaan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nakes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1918323"/>
      </p:ext>
    </p:extLst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226" y="734218"/>
            <a:ext cx="10515600" cy="1325563"/>
          </a:xfrm>
        </p:spPr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perolehan</a:t>
            </a:r>
            <a:r>
              <a:rPr lang="en-US" dirty="0"/>
              <a:t> data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primer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1200" y="2514600"/>
            <a:ext cx="4040188" cy="1447801"/>
          </a:xfrm>
        </p:spPr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hsl</a:t>
            </a:r>
            <a:r>
              <a:rPr lang="en-US" dirty="0"/>
              <a:t> survey</a:t>
            </a:r>
          </a:p>
          <a:p>
            <a:r>
              <a:rPr lang="en-US" dirty="0" err="1"/>
              <a:t>Lsgs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narasumber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sekunder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69026" y="2438400"/>
            <a:ext cx="4041775" cy="19812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Data/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orla</a:t>
            </a:r>
            <a:endParaRPr lang="en-US" dirty="0"/>
          </a:p>
          <a:p>
            <a:r>
              <a:rPr lang="en-US" dirty="0"/>
              <a:t>Ex : </a:t>
            </a:r>
            <a:r>
              <a:rPr lang="en-US" dirty="0" err="1"/>
              <a:t>catatan</a:t>
            </a:r>
            <a:r>
              <a:rPr lang="en-US" dirty="0"/>
              <a:t>, </a:t>
            </a:r>
            <a:r>
              <a:rPr lang="en-US" dirty="0" err="1"/>
              <a:t>register,RM</a:t>
            </a:r>
            <a:r>
              <a:rPr lang="en-US" dirty="0"/>
              <a:t>, </a:t>
            </a:r>
            <a:r>
              <a:rPr lang="en-US" dirty="0" err="1"/>
              <a:t>Sim</a:t>
            </a:r>
            <a:r>
              <a:rPr lang="en-US" dirty="0"/>
              <a:t> RS,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, </a:t>
            </a:r>
            <a:r>
              <a:rPr lang="en-US" dirty="0" err="1"/>
              <a:t>sensus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3892827"/>
      </p:ext>
    </p:extLst>
  </p:cSld>
  <p:clrMapOvr>
    <a:masterClrMapping/>
  </p:clrMapOvr>
  <p:transition>
    <p:cover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07720" y="822325"/>
            <a:ext cx="10515600" cy="1325563"/>
          </a:xfrm>
        </p:spPr>
        <p:txBody>
          <a:bodyPr/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0880" y="2270761"/>
            <a:ext cx="5486400" cy="3505200"/>
          </a:xfrm>
        </p:spPr>
        <p:txBody>
          <a:bodyPr/>
          <a:lstStyle/>
          <a:p>
            <a:r>
              <a:rPr lang="en-US" dirty="0" err="1"/>
              <a:t>Tulisan</a:t>
            </a:r>
            <a:endParaRPr lang="en-US" dirty="0"/>
          </a:p>
          <a:p>
            <a:r>
              <a:rPr lang="en-US" dirty="0" err="1"/>
              <a:t>Grafiks</a:t>
            </a:r>
            <a:endParaRPr lang="en-US" dirty="0"/>
          </a:p>
          <a:p>
            <a:r>
              <a:rPr lang="en-US" dirty="0" err="1"/>
              <a:t>Tabel</a:t>
            </a:r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Char char="à"/>
            </a:pPr>
            <a:r>
              <a:rPr lang="en-US" dirty="0" err="1">
                <a:sym typeface="Wingdings" pitchFamily="2" charset="2"/>
              </a:rPr>
              <a:t>Sesuai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kebutuhan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pengguna</a:t>
            </a:r>
            <a:endParaRPr lang="en-US" dirty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7441835"/>
      </p:ext>
    </p:extLst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685"/>
            <a:ext cx="10515600" cy="1325563"/>
          </a:xfrm>
        </p:spPr>
        <p:txBody>
          <a:bodyPr/>
          <a:lstStyle/>
          <a:p>
            <a:r>
              <a:rPr lang="en-US" dirty="0" err="1"/>
              <a:t>diskusikan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16481"/>
            <a:ext cx="8229600" cy="3048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Bgmn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URM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yankesh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jns</a:t>
            </a:r>
            <a:r>
              <a:rPr lang="en-US" dirty="0"/>
              <a:t> data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perolehannya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Bgmn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pd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</a:t>
            </a:r>
            <a:r>
              <a:rPr lang="en-US" dirty="0"/>
              <a:t> </a:t>
            </a:r>
            <a:r>
              <a:rPr lang="en-US" dirty="0" err="1"/>
              <a:t>kesh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259274"/>
      </p:ext>
    </p:extLst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2743201"/>
            <a:ext cx="8229600" cy="1447800"/>
          </a:xfrm>
        </p:spPr>
        <p:txBody>
          <a:bodyPr/>
          <a:lstStyle/>
          <a:p>
            <a:pPr algn="ctr">
              <a:buNone/>
            </a:pPr>
            <a:r>
              <a:rPr lang="en-US" sz="8000" dirty="0" err="1">
                <a:latin typeface="Brush Script MT" pitchFamily="66" charset="0"/>
              </a:rPr>
              <a:t>Terima</a:t>
            </a:r>
            <a:r>
              <a:rPr lang="en-US" sz="8000" dirty="0">
                <a:latin typeface="Brush Script MT" pitchFamily="66" charset="0"/>
              </a:rPr>
              <a:t> </a:t>
            </a:r>
            <a:r>
              <a:rPr lang="en-US" sz="8000" dirty="0" err="1">
                <a:latin typeface="Brush Script MT" pitchFamily="66" charset="0"/>
              </a:rPr>
              <a:t>Kasih</a:t>
            </a:r>
            <a:endParaRPr lang="en-US" sz="8000" dirty="0">
              <a:latin typeface="Brush Script MT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933002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8680"/>
            <a:ext cx="10515600" cy="822008"/>
          </a:xfrm>
        </p:spPr>
        <p:txBody>
          <a:bodyPr/>
          <a:lstStyle/>
          <a:p>
            <a:r>
              <a:rPr lang="id-ID" dirty="0"/>
              <a:t>Kontrak Belajar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9201" y="1598614"/>
            <a:ext cx="6686550" cy="3419475"/>
          </a:xfrm>
        </p:spPr>
        <p:txBody>
          <a:bodyPr>
            <a:noAutofit/>
          </a:bodyPr>
          <a:lstStyle/>
          <a:p>
            <a:r>
              <a:rPr lang="id-ID" sz="2000" dirty="0" smtClean="0"/>
              <a:t>MP RM </a:t>
            </a:r>
            <a:r>
              <a:rPr lang="id-ID" sz="2000" dirty="0">
                <a:sym typeface="Wingdings" panose="05000000000000000000" pitchFamily="2" charset="2"/>
              </a:rPr>
              <a:t></a:t>
            </a:r>
            <a:r>
              <a:rPr lang="id-ID" sz="2000" dirty="0"/>
              <a:t> 2 SKS </a:t>
            </a:r>
            <a:r>
              <a:rPr lang="id-ID" sz="2000" dirty="0">
                <a:sym typeface="Wingdings" panose="05000000000000000000" pitchFamily="2" charset="2"/>
              </a:rPr>
              <a:t> 100 Menit</a:t>
            </a:r>
            <a:endParaRPr lang="id-ID" sz="2000" dirty="0"/>
          </a:p>
          <a:p>
            <a:r>
              <a:rPr lang="id-ID" sz="2000" dirty="0"/>
              <a:t>Kehadiran kuliah mahasiswa minimal 75% dari total Tatap Muka.</a:t>
            </a:r>
          </a:p>
          <a:p>
            <a:r>
              <a:rPr lang="id-ID" sz="2000" dirty="0"/>
              <a:t>Perkuliahan dimulai sesuai jadwal dengan kelonggaran waktu hadir </a:t>
            </a:r>
            <a:r>
              <a:rPr lang="en-US" sz="2000" dirty="0"/>
              <a:t>15 </a:t>
            </a:r>
            <a:r>
              <a:rPr lang="id-ID" sz="2000" dirty="0"/>
              <a:t> menit dari jadwal.</a:t>
            </a:r>
          </a:p>
          <a:p>
            <a:r>
              <a:rPr lang="id-ID" sz="2000" dirty="0"/>
              <a:t>Jika Sakit / Izin Menyertkan surat ke bagian TU Max 1 minggu setelah izin</a:t>
            </a:r>
          </a:p>
          <a:p>
            <a:r>
              <a:rPr lang="id-ID" sz="2000" dirty="0"/>
              <a:t>Mekanisme Penilaian : </a:t>
            </a:r>
          </a:p>
          <a:p>
            <a:pPr marL="542925">
              <a:buFont typeface="Wingdings" panose="05000000000000000000" pitchFamily="2" charset="2"/>
              <a:buChar char="§"/>
            </a:pPr>
            <a:r>
              <a:rPr lang="id-ID" sz="2000" dirty="0"/>
              <a:t>UTS	: </a:t>
            </a:r>
            <a:r>
              <a:rPr lang="en-US" sz="2000" dirty="0"/>
              <a:t>4</a:t>
            </a:r>
            <a:r>
              <a:rPr lang="id-ID" sz="2000" dirty="0"/>
              <a:t>0 %</a:t>
            </a:r>
          </a:p>
          <a:p>
            <a:pPr marL="542925">
              <a:buFont typeface="Wingdings" panose="05000000000000000000" pitchFamily="2" charset="2"/>
              <a:buChar char="§"/>
            </a:pPr>
            <a:r>
              <a:rPr lang="id-ID" sz="2000" dirty="0"/>
              <a:t>UAS	: </a:t>
            </a:r>
            <a:r>
              <a:rPr lang="en-US" sz="2000" dirty="0"/>
              <a:t>4</a:t>
            </a:r>
            <a:r>
              <a:rPr lang="id-ID" sz="2000" dirty="0"/>
              <a:t>0 %</a:t>
            </a:r>
          </a:p>
          <a:p>
            <a:pPr marL="542925">
              <a:buFont typeface="Wingdings" panose="05000000000000000000" pitchFamily="2" charset="2"/>
              <a:buChar char="§"/>
            </a:pPr>
            <a:r>
              <a:rPr lang="id-ID" sz="2000" dirty="0"/>
              <a:t>TUGAS </a:t>
            </a:r>
            <a:r>
              <a:rPr lang="en-US" sz="2000" dirty="0"/>
              <a:t>	</a:t>
            </a:r>
            <a:r>
              <a:rPr lang="id-ID" sz="2000" dirty="0"/>
              <a:t>: </a:t>
            </a:r>
            <a:r>
              <a:rPr lang="en-US" sz="2000" dirty="0"/>
              <a:t>2</a:t>
            </a:r>
            <a:r>
              <a:rPr lang="id-ID" sz="2000" dirty="0"/>
              <a:t>0 %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0235" y="5956301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r>
              <a:rPr lang="id-ID" sz="900" dirty="0">
                <a:latin typeface="Bauhaus 93" panose="04030905020B02020C02" pitchFamily="82" charset="0"/>
                <a:cs typeface="Aharoni" panose="02010803020104030203" pitchFamily="2" charset="-79"/>
              </a:rPr>
              <a:t>Maulana Tomy Abiyasa, Amd.PK, SKM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6" y="5956300"/>
            <a:ext cx="723259" cy="6694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798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5360"/>
            <a:ext cx="10515600" cy="715328"/>
          </a:xfrm>
        </p:spPr>
        <p:txBody>
          <a:bodyPr/>
          <a:lstStyle/>
          <a:p>
            <a:r>
              <a:rPr lang="id-ID" dirty="0"/>
              <a:t>Mekanisme Penilaian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5055"/>
          </a:xfrm>
        </p:spPr>
        <p:txBody>
          <a:bodyPr/>
          <a:lstStyle/>
          <a:p>
            <a:r>
              <a:rPr lang="id-ID" sz="2000" dirty="0"/>
              <a:t>Penyelesaian Exercise dan keaktifan disetiap pertemuan kelas (</a:t>
            </a:r>
            <a:r>
              <a:rPr lang="id-ID" sz="2000" i="1" dirty="0">
                <a:solidFill>
                  <a:srgbClr val="FF0000"/>
                </a:solidFill>
              </a:rPr>
              <a:t>Activities</a:t>
            </a:r>
            <a:r>
              <a:rPr lang="id-ID" sz="2000" dirty="0"/>
              <a:t>)</a:t>
            </a:r>
          </a:p>
          <a:p>
            <a:r>
              <a:rPr lang="id-ID" sz="2000" dirty="0"/>
              <a:t>Penugasan (</a:t>
            </a:r>
            <a:r>
              <a:rPr lang="id-ID" sz="2000" i="1" dirty="0">
                <a:solidFill>
                  <a:srgbClr val="FF0000"/>
                </a:solidFill>
              </a:rPr>
              <a:t>Assigment</a:t>
            </a:r>
            <a:r>
              <a:rPr lang="id-ID" sz="2000" dirty="0"/>
              <a:t>)</a:t>
            </a:r>
          </a:p>
          <a:p>
            <a:r>
              <a:rPr lang="id-ID" sz="2000" dirty="0"/>
              <a:t>Pemaparan (</a:t>
            </a:r>
            <a:r>
              <a:rPr lang="id-ID" sz="2000" i="1" dirty="0">
                <a:solidFill>
                  <a:srgbClr val="FF0000"/>
                </a:solidFill>
              </a:rPr>
              <a:t>Presentation</a:t>
            </a:r>
            <a:r>
              <a:rPr lang="id-ID" sz="2000" dirty="0"/>
              <a:t>)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3190235" y="5765801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r>
              <a:rPr lang="id-ID" sz="900" dirty="0">
                <a:latin typeface="Bauhaus 93" panose="04030905020B02020C02" pitchFamily="82" charset="0"/>
                <a:cs typeface="Aharoni" panose="02010803020104030203" pitchFamily="2" charset="-79"/>
              </a:rPr>
              <a:t>Maulana Tomy Abiyasa, Amd.PK, SKM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6" y="5765800"/>
            <a:ext cx="723259" cy="6694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442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628" y="881654"/>
            <a:ext cx="10104120" cy="556925"/>
          </a:xfrm>
        </p:spPr>
        <p:txBody>
          <a:bodyPr>
            <a:normAutofit fontScale="90000"/>
          </a:bodyPr>
          <a:lstStyle/>
          <a:p>
            <a:r>
              <a:rPr lang="id-ID" dirty="0"/>
              <a:t>Course Assigment Pre - UTS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5422749"/>
              </p:ext>
            </p:extLst>
          </p:nvPr>
        </p:nvGraphicFramePr>
        <p:xfrm>
          <a:off x="1552576" y="1528857"/>
          <a:ext cx="7591424" cy="4391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90235" y="5943601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r>
              <a:rPr lang="id-ID" sz="900" dirty="0">
                <a:latin typeface="Bauhaus 93" panose="04030905020B02020C02" pitchFamily="82" charset="0"/>
                <a:cs typeface="Aharoni" panose="02010803020104030203" pitchFamily="2" charset="-79"/>
              </a:rPr>
              <a:t>Maulana Tomy Abiyasa, Amd.PK, SKM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6" y="5943600"/>
            <a:ext cx="723259" cy="6694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88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416" y="1346200"/>
            <a:ext cx="6591985" cy="3117040"/>
          </a:xfrm>
        </p:spPr>
        <p:txBody>
          <a:bodyPr/>
          <a:lstStyle/>
          <a:p>
            <a:r>
              <a:rPr lang="id-ID" dirty="0"/>
              <a:t>PENGANTAR </a:t>
            </a:r>
            <a:r>
              <a:rPr lang="en-US" dirty="0"/>
              <a:t>DATA QUALITY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1" y="3764281"/>
            <a:ext cx="8095059" cy="2049146"/>
          </a:xfrm>
        </p:spPr>
        <p:txBody>
          <a:bodyPr>
            <a:normAutofit/>
          </a:bodyPr>
          <a:lstStyle/>
          <a:p>
            <a:r>
              <a:rPr lang="id-ID" dirty="0"/>
              <a:t>1.1 Apa itu </a:t>
            </a:r>
            <a:r>
              <a:rPr lang="en-US" dirty="0"/>
              <a:t>Data</a:t>
            </a:r>
            <a:r>
              <a:rPr lang="id-ID" dirty="0"/>
              <a:t>?</a:t>
            </a:r>
          </a:p>
          <a:p>
            <a:r>
              <a:rPr lang="id-ID" dirty="0"/>
              <a:t>1.2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id-ID" dirty="0"/>
              <a:t>?</a:t>
            </a:r>
          </a:p>
          <a:p>
            <a:r>
              <a:rPr lang="id-ID" dirty="0"/>
              <a:t>1.3 </a:t>
            </a:r>
            <a:r>
              <a:rPr lang="en-US" dirty="0" err="1"/>
              <a:t>Kiat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berkualitas</a:t>
            </a:r>
            <a:endParaRPr lang="id-ID" dirty="0"/>
          </a:p>
          <a:p>
            <a:r>
              <a:rPr lang="id-ID" dirty="0"/>
              <a:t>1.4 </a:t>
            </a:r>
            <a:r>
              <a:rPr lang="en-US" dirty="0"/>
              <a:t>Proses </a:t>
            </a:r>
            <a:r>
              <a:rPr lang="en-US" dirty="0" err="1"/>
              <a:t>pengolahan</a:t>
            </a:r>
            <a:r>
              <a:rPr lang="en-US" dirty="0"/>
              <a:t> data RM</a:t>
            </a:r>
            <a:endParaRPr lang="id-ID" dirty="0"/>
          </a:p>
          <a:p>
            <a:r>
              <a:rPr lang="id-ID" dirty="0"/>
              <a:t>1.5 </a:t>
            </a:r>
            <a:r>
              <a:rPr lang="en-US" dirty="0" err="1"/>
              <a:t>Diskusi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780660" y="979744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endParaRPr lang="id-ID" sz="9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979743"/>
            <a:ext cx="723259" cy="6694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839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480"/>
            <a:ext cx="10515600" cy="89820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A. Data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Turban et al. (2005, p38), </a:t>
            </a:r>
            <a:r>
              <a:rPr lang="en-US" i="1" dirty="0"/>
              <a:t>data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deskripsi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en-US" i="1" dirty="0"/>
              <a:t> </a:t>
            </a:r>
            <a:r>
              <a:rPr lang="en-US" i="1" dirty="0" err="1"/>
              <a:t>tentang</a:t>
            </a:r>
            <a:r>
              <a:rPr lang="en-US" i="1" dirty="0"/>
              <a:t> </a:t>
            </a:r>
            <a:r>
              <a:rPr lang="en-US" i="1" dirty="0" err="1"/>
              <a:t>sesuatu</a:t>
            </a:r>
            <a:r>
              <a:rPr lang="en-US" i="1" dirty="0"/>
              <a:t>, </a:t>
            </a:r>
            <a:r>
              <a:rPr lang="en-US" i="1" dirty="0" err="1"/>
              <a:t>kejadian</a:t>
            </a:r>
            <a:r>
              <a:rPr lang="en-US" i="1" dirty="0"/>
              <a:t>, </a:t>
            </a:r>
            <a:r>
              <a:rPr lang="en-US" i="1" dirty="0" err="1"/>
              <a:t>kegiatan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transaksi</a:t>
            </a:r>
            <a:r>
              <a:rPr lang="en-US" i="1" dirty="0"/>
              <a:t> yang </a:t>
            </a:r>
            <a:r>
              <a:rPr lang="en-US" i="1" dirty="0" err="1"/>
              <a:t>ditangkap</a:t>
            </a:r>
            <a:r>
              <a:rPr lang="en-US" i="1" dirty="0"/>
              <a:t>, </a:t>
            </a:r>
            <a:r>
              <a:rPr lang="en-US" i="1" dirty="0" err="1"/>
              <a:t>direkam</a:t>
            </a:r>
            <a:r>
              <a:rPr lang="en-US" i="1" dirty="0"/>
              <a:t>, </a:t>
            </a:r>
            <a:r>
              <a:rPr lang="en-US" i="1" dirty="0" err="1"/>
              <a:t>disimpan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diklasifikasikan</a:t>
            </a:r>
            <a:r>
              <a:rPr lang="en-US" i="1" dirty="0"/>
              <a:t> </a:t>
            </a:r>
            <a:r>
              <a:rPr lang="en-US" i="1" dirty="0" err="1"/>
              <a:t>namun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terorganisir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menyampaikan</a:t>
            </a:r>
            <a:r>
              <a:rPr lang="en-US" i="1" dirty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arti</a:t>
            </a:r>
            <a:r>
              <a:rPr lang="en-US" i="1" dirty="0"/>
              <a:t> </a:t>
            </a:r>
            <a:r>
              <a:rPr lang="en-US" i="1" dirty="0" err="1"/>
              <a:t>khusus</a:t>
            </a:r>
            <a:r>
              <a:rPr lang="en-US" dirty="0"/>
              <a:t>.</a:t>
            </a:r>
          </a:p>
          <a:p>
            <a:r>
              <a:rPr lang="en-US" dirty="0" err="1"/>
              <a:t>Menurut</a:t>
            </a:r>
            <a:r>
              <a:rPr lang="en-US" dirty="0"/>
              <a:t> McLeod </a:t>
            </a:r>
            <a:r>
              <a:rPr lang="en-US" dirty="0" err="1"/>
              <a:t>dan</a:t>
            </a:r>
            <a:r>
              <a:rPr lang="en-US" dirty="0"/>
              <a:t> Schell (2007, p12), </a:t>
            </a:r>
            <a:r>
              <a:rPr lang="en-US" i="1" dirty="0"/>
              <a:t>data </a:t>
            </a:r>
            <a:r>
              <a:rPr lang="en-US" i="1" dirty="0" err="1"/>
              <a:t>terdiri</a:t>
            </a:r>
            <a:r>
              <a:rPr lang="en-US" i="1" dirty="0"/>
              <a:t> </a:t>
            </a:r>
            <a:r>
              <a:rPr lang="en-US" i="1" dirty="0" err="1"/>
              <a:t>dai</a:t>
            </a:r>
            <a:r>
              <a:rPr lang="en-US" i="1" dirty="0"/>
              <a:t> </a:t>
            </a:r>
            <a:r>
              <a:rPr lang="en-US" i="1" dirty="0" err="1"/>
              <a:t>fakta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gambaran</a:t>
            </a:r>
            <a:r>
              <a:rPr lang="en-US" i="1" dirty="0"/>
              <a:t> yang </a:t>
            </a:r>
            <a:r>
              <a:rPr lang="en-US" i="1" dirty="0" err="1"/>
              <a:t>secara</a:t>
            </a:r>
            <a:r>
              <a:rPr lang="en-US" i="1" dirty="0"/>
              <a:t> </a:t>
            </a:r>
            <a:r>
              <a:rPr lang="en-US" i="1" dirty="0" err="1"/>
              <a:t>umum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digunakan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user (</a:t>
            </a:r>
            <a:r>
              <a:rPr lang="en-US" i="1" dirty="0" err="1"/>
              <a:t>perlu</a:t>
            </a:r>
            <a:r>
              <a:rPr lang="en-US" i="1" dirty="0"/>
              <a:t> </a:t>
            </a:r>
            <a:r>
              <a:rPr lang="en-US" i="1" dirty="0" err="1"/>
              <a:t>diolah</a:t>
            </a:r>
            <a:r>
              <a:rPr lang="en-US" i="1" dirty="0"/>
              <a:t>)</a:t>
            </a:r>
            <a:r>
              <a:rPr lang="en-US" dirty="0"/>
              <a:t>.</a:t>
            </a:r>
          </a:p>
          <a:p>
            <a:r>
              <a:rPr lang="en-US" dirty="0"/>
              <a:t>Dari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2893135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err="1"/>
              <a:t>lanjutan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3992563"/>
          </a:xfrm>
        </p:spPr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Mark Mosley (2008),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“Dictionary of Data Management”,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i="1" dirty="0" err="1"/>
              <a:t>kualitas</a:t>
            </a:r>
            <a:r>
              <a:rPr lang="en-US" i="1" dirty="0"/>
              <a:t> data </a:t>
            </a:r>
            <a:r>
              <a:rPr lang="en-US" i="1" dirty="0" err="1"/>
              <a:t>adalah</a:t>
            </a:r>
            <a:r>
              <a:rPr lang="en-US" i="1" dirty="0"/>
              <a:t> level data yang </a:t>
            </a:r>
            <a:r>
              <a:rPr lang="en-US" i="1" dirty="0" err="1"/>
              <a:t>menyatakan</a:t>
            </a:r>
            <a:r>
              <a:rPr lang="en-US" i="1" dirty="0"/>
              <a:t> data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akurat</a:t>
            </a:r>
            <a:r>
              <a:rPr lang="en-US" i="1" dirty="0"/>
              <a:t> (accurate), </a:t>
            </a:r>
            <a:r>
              <a:rPr lang="en-US" i="1" dirty="0" err="1"/>
              <a:t>lengkap</a:t>
            </a:r>
            <a:r>
              <a:rPr lang="en-US" i="1" dirty="0"/>
              <a:t> (complete), timely (update), </a:t>
            </a:r>
            <a:r>
              <a:rPr lang="en-US" i="1" dirty="0" err="1"/>
              <a:t>konsisten</a:t>
            </a:r>
            <a:r>
              <a:rPr lang="en-US" i="1" dirty="0"/>
              <a:t> (consistent) </a:t>
            </a:r>
            <a:r>
              <a:rPr lang="en-US" i="1" dirty="0" err="1"/>
              <a:t>sesuai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semua</a:t>
            </a:r>
            <a:r>
              <a:rPr lang="en-US" i="1" dirty="0"/>
              <a:t> </a:t>
            </a:r>
            <a:r>
              <a:rPr lang="en-US" i="1" dirty="0" err="1"/>
              <a:t>kebutuhan</a:t>
            </a:r>
            <a:r>
              <a:rPr lang="en-US" i="1" dirty="0"/>
              <a:t> </a:t>
            </a:r>
            <a:r>
              <a:rPr lang="en-US" i="1" dirty="0" err="1"/>
              <a:t>peraturan</a:t>
            </a:r>
            <a:r>
              <a:rPr lang="en-US" i="1" dirty="0"/>
              <a:t> 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relevan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1616024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2040" y="837565"/>
            <a:ext cx="10515600" cy="823595"/>
          </a:xfrm>
        </p:spPr>
        <p:txBody>
          <a:bodyPr/>
          <a:lstStyle/>
          <a:p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huffman</a:t>
            </a:r>
            <a:r>
              <a:rPr lang="en-US" dirty="0"/>
              <a:t>, 1994) </a:t>
            </a:r>
            <a:r>
              <a:rPr lang="en-US" dirty="0" err="1"/>
              <a:t>adl</a:t>
            </a:r>
            <a:r>
              <a:rPr lang="en-US" dirty="0"/>
              <a:t> </a:t>
            </a:r>
            <a:r>
              <a:rPr lang="en-US" dirty="0" err="1"/>
              <a:t>rekaman</a:t>
            </a:r>
            <a:r>
              <a:rPr lang="en-US" dirty="0"/>
              <a:t> /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, </a:t>
            </a:r>
            <a:r>
              <a:rPr lang="en-US" dirty="0" err="1"/>
              <a:t>mengapa,bilamana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bgmn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slma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pengeth</a:t>
            </a:r>
            <a:r>
              <a:rPr lang="en-US" dirty="0"/>
              <a:t>.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m’identifikasi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, </a:t>
            </a:r>
            <a:r>
              <a:rPr lang="en-US" dirty="0" err="1"/>
              <a:t>mbenarkan</a:t>
            </a:r>
            <a:r>
              <a:rPr lang="en-US" dirty="0"/>
              <a:t> diagnosis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merekam</a:t>
            </a:r>
            <a:r>
              <a:rPr lang="en-US" dirty="0"/>
              <a:t> </a:t>
            </a:r>
            <a:r>
              <a:rPr lang="en-US" dirty="0" err="1"/>
              <a:t>hasilnya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5521110"/>
      </p:ext>
    </p:extLst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5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B. </a:t>
            </a:r>
            <a:r>
              <a:rPr lang="en-US" sz="3200" b="1" dirty="0" err="1"/>
              <a:t>Konsep</a:t>
            </a:r>
            <a:r>
              <a:rPr lang="en-US" sz="3200" b="1" dirty="0"/>
              <a:t> </a:t>
            </a:r>
            <a:r>
              <a:rPr lang="en-US" sz="3200" b="1" dirty="0" err="1"/>
              <a:t>Rekam</a:t>
            </a:r>
            <a:r>
              <a:rPr lang="en-US" sz="3200" b="1" dirty="0"/>
              <a:t> </a:t>
            </a:r>
            <a:r>
              <a:rPr lang="en-US" sz="3200" b="1" dirty="0" err="1"/>
              <a:t>Medis</a:t>
            </a:r>
            <a:r>
              <a:rPr lang="en-US" sz="3200" b="1" dirty="0"/>
              <a:t> </a:t>
            </a:r>
            <a:r>
              <a:rPr lang="en-US" sz="3200" b="1" dirty="0" err="1"/>
              <a:t>Berkualitas</a:t>
            </a:r>
            <a:r>
              <a:rPr lang="en-US" sz="3200" b="1" dirty="0"/>
              <a:t> (AIR3) 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1"/>
            <a:ext cx="8229600" cy="3352800"/>
          </a:xfrm>
        </p:spPr>
        <p:txBody>
          <a:bodyPr/>
          <a:lstStyle/>
          <a:p>
            <a:pPr lvl="0"/>
            <a:r>
              <a:rPr lang="en-US" i="1" dirty="0"/>
              <a:t>Accurate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kenyataan</a:t>
            </a:r>
            <a:endParaRPr lang="en-US" dirty="0"/>
          </a:p>
          <a:p>
            <a:pPr lvl="0"/>
            <a:r>
              <a:rPr lang="en-US" i="1" dirty="0"/>
              <a:t>Informative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, </a:t>
            </a:r>
            <a:r>
              <a:rPr lang="en-US" dirty="0" err="1"/>
              <a:t>relevan</a:t>
            </a:r>
            <a:endParaRPr lang="en-US" dirty="0"/>
          </a:p>
          <a:p>
            <a:pPr lvl="0"/>
            <a:r>
              <a:rPr lang="en-US" i="1" dirty="0"/>
              <a:t>Rational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/</a:t>
            </a:r>
            <a:r>
              <a:rPr lang="en-US" dirty="0" err="1"/>
              <a:t>ilmu</a:t>
            </a:r>
            <a:endParaRPr lang="en-US" dirty="0"/>
          </a:p>
          <a:p>
            <a:pPr lvl="0"/>
            <a:r>
              <a:rPr lang="en-US" i="1" dirty="0"/>
              <a:t>Reasonable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beralasan</a:t>
            </a:r>
            <a:endParaRPr lang="en-US" dirty="0"/>
          </a:p>
          <a:p>
            <a:pPr lvl="0"/>
            <a:r>
              <a:rPr lang="en-US" i="1" dirty="0"/>
              <a:t>Responsible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0283479"/>
      </p:ext>
    </p:extLst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1731</TotalTime>
  <Words>582</Words>
  <Application>Microsoft Office PowerPoint</Application>
  <PresentationFormat>Custom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Kontrak Belajar</vt:lpstr>
      <vt:lpstr>Mekanisme Penilaian</vt:lpstr>
      <vt:lpstr>Course Assigment Pre - UTS</vt:lpstr>
      <vt:lpstr>PENGANTAR DATA QUALITY</vt:lpstr>
      <vt:lpstr>  A. Data </vt:lpstr>
      <vt:lpstr>lanjutan</vt:lpstr>
      <vt:lpstr>Rekam Medis</vt:lpstr>
      <vt:lpstr> B. Konsep Rekam Medis Berkualitas (AIR3) : </vt:lpstr>
      <vt:lpstr>Slide 10</vt:lpstr>
      <vt:lpstr> Kiat-Kiat Mewujudkan Rekam Medis Berkualitas adalah sbb: </vt:lpstr>
      <vt:lpstr>D. Proses pengolahan data RM</vt:lpstr>
      <vt:lpstr>Cara perolehan data</vt:lpstr>
      <vt:lpstr>Hasil pengolahan data</vt:lpstr>
      <vt:lpstr>diskusikan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Faik</dc:creator>
  <cp:lastModifiedBy>Admisi_one</cp:lastModifiedBy>
  <cp:revision>39</cp:revision>
  <dcterms:created xsi:type="dcterms:W3CDTF">2020-09-07T02:07:37Z</dcterms:created>
  <dcterms:modified xsi:type="dcterms:W3CDTF">2021-09-07T05:02:18Z</dcterms:modified>
</cp:coreProperties>
</file>