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9" r:id="rId18"/>
    <p:sldId id="282" r:id="rId19"/>
    <p:sldId id="273" r:id="rId20"/>
    <p:sldId id="274" r:id="rId21"/>
    <p:sldId id="280" r:id="rId22"/>
    <p:sldId id="275" r:id="rId23"/>
    <p:sldId id="276" r:id="rId24"/>
    <p:sldId id="281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>
        <p:scale>
          <a:sx n="40" d="100"/>
          <a:sy n="40" d="100"/>
        </p:scale>
        <p:origin x="-115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56FC-8A40-4B35-9252-495965C9877C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8D26-D47D-4B92-9774-62762757E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2.google.com/images?q=tbn:ANd9GcRzqv3vWgzP3LAEUEEor63_GtmRjCz1BCO_90JQZ1kUROgxwL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1" y="-1"/>
            <a:ext cx="9163051" cy="56388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5000"/>
            <a:ext cx="3657600" cy="1143000"/>
          </a:xfrm>
        </p:spPr>
        <p:txBody>
          <a:bodyPr/>
          <a:lstStyle/>
          <a:p>
            <a:r>
              <a:rPr lang="en-US" b="1" dirty="0" err="1" smtClean="0"/>
              <a:t>Konseling</a:t>
            </a:r>
            <a:r>
              <a:rPr lang="en-US" b="1" dirty="0" smtClean="0"/>
              <a:t> KTD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4800" y="6248400"/>
            <a:ext cx="1219200" cy="609600"/>
          </a:xfrm>
        </p:spPr>
        <p:txBody>
          <a:bodyPr/>
          <a:lstStyle/>
          <a:p>
            <a:r>
              <a:rPr lang="en-US" dirty="0" smtClean="0"/>
              <a:t>0k@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dirty="0" err="1" smtClean="0"/>
              <a:t>rosedur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edical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</a:t>
            </a:r>
            <a:r>
              <a:rPr lang="en-US" dirty="0" err="1" smtClean="0"/>
              <a:t>etode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Abortus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Alamiah</a:t>
            </a:r>
            <a:endParaRPr lang="en-US" b="1" dirty="0" smtClean="0"/>
          </a:p>
          <a:p>
            <a:r>
              <a:rPr lang="en-US" b="1" dirty="0" err="1" smtClean="0"/>
              <a:t>Provokatus</a:t>
            </a:r>
            <a:endParaRPr lang="en-US" dirty="0"/>
          </a:p>
        </p:txBody>
      </p:sp>
      <p:pic>
        <p:nvPicPr>
          <p:cNvPr id="14338" name="Picture 2" descr="http://www.rimanews.com/sites/default/files/imagecache/article/aborsi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0350" y="1828800"/>
            <a:ext cx="6343650" cy="477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ABORTUS PROVOKATUS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Abortus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28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1000 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a)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Provokatus</a:t>
            </a:r>
            <a:r>
              <a:rPr lang="en-US" dirty="0"/>
              <a:t> </a:t>
            </a:r>
            <a:r>
              <a:rPr lang="en-US" dirty="0" err="1"/>
              <a:t>Medisinalis</a:t>
            </a:r>
            <a:r>
              <a:rPr lang="en-US" dirty="0"/>
              <a:t>/</a:t>
            </a:r>
            <a:r>
              <a:rPr lang="en-US" dirty="0" err="1"/>
              <a:t>Artificialis</a:t>
            </a:r>
            <a:r>
              <a:rPr lang="en-US" dirty="0"/>
              <a:t>/</a:t>
            </a:r>
            <a:r>
              <a:rPr lang="en-US" dirty="0" err="1"/>
              <a:t>Therapeuticus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Di </a:t>
            </a:r>
            <a:r>
              <a:rPr lang="en-US" dirty="0"/>
              <a:t>Indonesia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Syarat-syaratnya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melakukannya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lvl="1"/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(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lain, agama,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psikologi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suaminya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terdekat</a:t>
            </a:r>
            <a:endParaRPr lang="en-US" dirty="0"/>
          </a:p>
          <a:p>
            <a:pPr lvl="1"/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/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pPr lvl="1"/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endParaRPr lang="en-US" dirty="0"/>
          </a:p>
          <a:p>
            <a:pPr lvl="1"/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)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Provokatus</a:t>
            </a:r>
            <a:r>
              <a:rPr lang="en-US" dirty="0"/>
              <a:t> </a:t>
            </a:r>
            <a:r>
              <a:rPr lang="en-US" dirty="0" err="1"/>
              <a:t>Kriminalis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(</a:t>
            </a:r>
            <a:r>
              <a:rPr lang="en-US" dirty="0" err="1"/>
              <a:t>ilegal</a:t>
            </a:r>
            <a:r>
              <a:rPr lang="en-US" dirty="0"/>
              <a:t>).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pengguguran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obat-obat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ABORSI 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Aborsi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Klinik</a:t>
            </a:r>
            <a:r>
              <a:rPr lang="en-US" b="1" dirty="0"/>
              <a:t> </a:t>
            </a:r>
          </a:p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,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.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bijak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mental,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USG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0" name="AutoShape 2" descr="https://encrypted-tbn1.gstatic.com/images?q=tbn:ANd9GcQaPw_fTgeGww3EVrH9zxfIAE2l1bu0Ox8Qg1_ExvZrMGSVlceI5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2" name="Picture 4" descr="http://3.bp.blogspot.com/-yJHVhGEpTGU/UXVBCFtX5WI/AAAAAAAADgw/ggMih5Q3RjI/s1600/cara+abor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279400"/>
            <a:ext cx="9144000" cy="604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. </a:t>
            </a:r>
            <a:r>
              <a:rPr lang="en-US" dirty="0" err="1"/>
              <a:t>Klinik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check up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,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memintanya</a:t>
            </a:r>
            <a:r>
              <a:rPr lang="en-US" dirty="0"/>
              <a:t>. </a:t>
            </a:r>
            <a:r>
              <a:rPr lang="en-US" dirty="0" err="1"/>
              <a:t>Atur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check up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181600" cy="4525963"/>
          </a:xfrm>
        </p:spPr>
        <p:txBody>
          <a:bodyPr/>
          <a:lstStyle/>
          <a:p>
            <a:r>
              <a:rPr lang="en-US" dirty="0" err="1" smtClean="0"/>
              <a:t>Kehamilan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s://encrypted-tbn0.google.com/images?q=tbn:ANd9GcQWUjsxqN9ae7ABlk8pTOtk4IMiwTbLEK6Ia8sKWZCatiPbeo3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4038600" cy="48824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"/>
            <a:ext cx="6781800" cy="1630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KEHAMILAN YANG </a:t>
            </a:r>
            <a:br>
              <a:rPr lang="en-US" sz="4800" b="1" dirty="0" smtClean="0"/>
            </a:br>
            <a:r>
              <a:rPr lang="en-US" sz="4800" b="1" dirty="0" smtClean="0"/>
              <a:t>TIDAK DIKEHENDAKI</a:t>
            </a:r>
            <a:endParaRPr lang="en-US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/>
              <a:t>kontak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Hal </a:t>
            </a:r>
            <a:r>
              <a:rPr lang="en-US" dirty="0"/>
              <a:t>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USG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ditipu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Aborsi</a:t>
            </a:r>
            <a:r>
              <a:rPr lang="en-US" sz="2800" b="1" dirty="0" smtClean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 smtClean="0"/>
              <a:t>Obat</a:t>
            </a:r>
            <a:endParaRPr lang="en-US" sz="2800" b="1" dirty="0" smtClean="0"/>
          </a:p>
          <a:p>
            <a:pPr>
              <a:buNone/>
            </a:pPr>
            <a:endParaRPr lang="en-US" sz="2000" b="1" dirty="0"/>
          </a:p>
          <a:p>
            <a:r>
              <a:rPr lang="en-US" sz="2400" dirty="0" err="1"/>
              <a:t>Obat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aborsi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Mifepristone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Misoprostol</a:t>
            </a:r>
            <a:r>
              <a:rPr lang="en-US" sz="2400" dirty="0"/>
              <a:t>. Di </a:t>
            </a:r>
            <a:r>
              <a:rPr lang="en-US" sz="2400" dirty="0" err="1"/>
              <a:t>indonesia</a:t>
            </a:r>
            <a:r>
              <a:rPr lang="en-US" sz="2400" dirty="0"/>
              <a:t> </a:t>
            </a:r>
            <a:r>
              <a:rPr lang="en-US" sz="2400" dirty="0" err="1"/>
              <a:t>Mifepristone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pasaran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Misoprostol</a:t>
            </a:r>
            <a:r>
              <a:rPr lang="en-US" sz="2400" dirty="0"/>
              <a:t>. </a:t>
            </a:r>
            <a:r>
              <a:rPr lang="en-US" sz="2400" dirty="0" err="1"/>
              <a:t>Misoprostol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efektifitasnya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dikombinasikan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Mifepristone</a:t>
            </a:r>
            <a:r>
              <a:rPr lang="en-US" sz="2400" dirty="0"/>
              <a:t>. 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aborsi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. </a:t>
            </a:r>
            <a:r>
              <a:rPr lang="en-US" sz="2400" dirty="0" err="1"/>
              <a:t>Pastikan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mengkonsultasikan</a:t>
            </a:r>
            <a:r>
              <a:rPr lang="en-US" sz="2400" dirty="0"/>
              <a:t> 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konselor</a:t>
            </a:r>
            <a:r>
              <a:rPr lang="en-US" sz="2400" dirty="0"/>
              <a:t>. </a:t>
            </a:r>
            <a:r>
              <a:rPr lang="en-US" sz="2400" dirty="0" err="1"/>
              <a:t>Konselor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dosis</a:t>
            </a:r>
            <a:r>
              <a:rPr lang="en-US" sz="2400" dirty="0"/>
              <a:t>,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,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komplikasi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.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686800" cy="3962400"/>
          </a:xfrm>
        </p:spPr>
        <p:txBody>
          <a:bodyPr>
            <a:noAutofit/>
          </a:bodyPr>
          <a:lstStyle/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antibiotik</a:t>
            </a:r>
            <a:r>
              <a:rPr lang="en-US" dirty="0"/>
              <a:t>, vitamin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memperburuk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USG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9 </a:t>
            </a:r>
            <a:r>
              <a:rPr lang="en-US" dirty="0" err="1"/>
              <a:t>minggu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pendampingan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9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mental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.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91001"/>
            <a:ext cx="2286000" cy="685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llegro BT" pitchFamily="82" charset="0"/>
              </a:rPr>
              <a:t>Terimakasih</a:t>
            </a:r>
            <a:endParaRPr lang="en-US" dirty="0">
              <a:latin typeface="Allegro BT" pitchFamily="82" charset="0"/>
            </a:endParaRPr>
          </a:p>
        </p:txBody>
      </p:sp>
      <p:pic>
        <p:nvPicPr>
          <p:cNvPr id="1028" name="Picture 4" descr="http://4.bp.blogspot.com/-K3Fdrqgp5Ws/UYZmSXqRmqI/AAAAAAAAAtE/80qVO9j0Fxc/s1600/Pendapat+Aborsi+Menurut+Agama+Kris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729" y="0"/>
            <a:ext cx="684127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1.google.com/images?q=tbn:ANd9GcTS95IwDYR9cCK8FT5eluZTFsfjwczMFizaQSMHkgI9P9LSsWBc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0651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274638"/>
            <a:ext cx="2819400" cy="1143000"/>
          </a:xfrm>
        </p:spPr>
        <p:txBody>
          <a:bodyPr/>
          <a:lstStyle/>
          <a:p>
            <a:r>
              <a:rPr lang="en-US" dirty="0" err="1" smtClean="0"/>
              <a:t>Sebab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perkosaan</a:t>
            </a:r>
            <a:r>
              <a:rPr lang="en-US" dirty="0" smtClean="0"/>
              <a:t>/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endParaRPr lang="en-US" dirty="0" smtClean="0"/>
          </a:p>
          <a:p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 smtClean="0"/>
          </a:p>
        </p:txBody>
      </p:sp>
      <p:pic>
        <p:nvPicPr>
          <p:cNvPr id="19458" name="Picture 2" descr="https://encrypted-tbn2.google.com/images?q=tbn:ANd9GcRIb_PTUTYV9yiQuEOLCut8RqEhnl5hosbLobVj-j1qvKCtt3le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00" cy="3494976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856037"/>
            <a:ext cx="49530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Tuntutan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Ibu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memungkinkan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err="1" smtClean="0"/>
              <a:t>Hubungan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seks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pranikah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KTD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dikucilkan</a:t>
            </a:r>
            <a:endParaRPr lang="en-US" dirty="0" smtClean="0"/>
          </a:p>
          <a:p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menyesal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endParaRPr lang="en-US" dirty="0" smtClean="0"/>
          </a:p>
          <a:p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1500" dirty="0" err="1" smtClean="0"/>
              <a:t>Abstinentia</a:t>
            </a:r>
            <a:endParaRPr lang="en-US" sz="11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KTD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, </a:t>
            </a:r>
            <a:r>
              <a:rPr lang="en-US" dirty="0" err="1" smtClean="0"/>
              <a:t>membesarkan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dirawat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, </a:t>
            </a:r>
            <a:r>
              <a:rPr lang="en-US" dirty="0" err="1" smtClean="0"/>
              <a:t>ekonomis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Risiko</a:t>
            </a:r>
            <a:r>
              <a:rPr lang="en-US" dirty="0" smtClean="0"/>
              <a:t>: rasa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penyesalan</a:t>
            </a:r>
            <a:r>
              <a:rPr lang="en-US" dirty="0" smtClean="0"/>
              <a:t>,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, </a:t>
            </a:r>
            <a:r>
              <a:rPr lang="en-US" dirty="0" err="1" smtClean="0"/>
              <a:t>kemandulan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mitos-mitos</a:t>
            </a:r>
            <a:r>
              <a:rPr lang="en-US" dirty="0" smtClean="0"/>
              <a:t>: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jamu</a:t>
            </a:r>
            <a:r>
              <a:rPr lang="en-US" dirty="0" smtClean="0"/>
              <a:t>, </a:t>
            </a:r>
            <a:r>
              <a:rPr lang="en-US" dirty="0" err="1" smtClean="0"/>
              <a:t>memijat</a:t>
            </a:r>
            <a:r>
              <a:rPr lang="en-US" dirty="0" smtClean="0"/>
              <a:t>,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, </a:t>
            </a:r>
            <a:r>
              <a:rPr lang="en-US" dirty="0" err="1" smtClean="0"/>
              <a:t>meloncat-loncat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2000251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KONSELING ABORSI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1400" y="6172200"/>
            <a:ext cx="2743200" cy="685800"/>
          </a:xfrm>
        </p:spPr>
        <p:txBody>
          <a:bodyPr/>
          <a:lstStyle/>
          <a:p>
            <a:r>
              <a:rPr lang="en-US" dirty="0" smtClean="0"/>
              <a:t>0k@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593</Words>
  <Application>Microsoft Office PowerPoint</Application>
  <PresentationFormat>On-screen Show (4:3)</PresentationFormat>
  <Paragraphs>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Konseling KTD </vt:lpstr>
      <vt:lpstr>KEHAMILAN YANG  TIDAK DIKEHENDAKI</vt:lpstr>
      <vt:lpstr>Slide 3</vt:lpstr>
      <vt:lpstr>Sebab</vt:lpstr>
      <vt:lpstr>Dampak KTD</vt:lpstr>
      <vt:lpstr>Mencegah dengan:</vt:lpstr>
      <vt:lpstr>Jika Sudah KTD</vt:lpstr>
      <vt:lpstr>Slide 8</vt:lpstr>
      <vt:lpstr>KONSELING ABORSI</vt:lpstr>
      <vt:lpstr>Metode aborsi</vt:lpstr>
      <vt:lpstr>Jenis Abortus </vt:lpstr>
      <vt:lpstr>ABORTUS PROVOKATUS</vt:lpstr>
      <vt:lpstr>Dapat dibedakan menjadi :</vt:lpstr>
      <vt:lpstr>Slide 14</vt:lpstr>
      <vt:lpstr>Slide 15</vt:lpstr>
      <vt:lpstr>ABORSI AMAN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8</cp:revision>
  <dcterms:created xsi:type="dcterms:W3CDTF">2012-06-04T08:39:18Z</dcterms:created>
  <dcterms:modified xsi:type="dcterms:W3CDTF">2013-05-27T02:07:35Z</dcterms:modified>
</cp:coreProperties>
</file>