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7" r:id="rId8"/>
    <p:sldId id="261" r:id="rId9"/>
    <p:sldId id="262" r:id="rId10"/>
    <p:sldId id="263" r:id="rId11"/>
    <p:sldId id="264" r:id="rId12"/>
    <p:sldId id="269" r:id="rId13"/>
    <p:sldId id="270" r:id="rId14"/>
    <p:sldId id="271" r:id="rId15"/>
    <p:sldId id="265" r:id="rId16"/>
    <p:sldId id="266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0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0A60A0-89BA-4FD2-9568-83332A2C1E5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7550AD-58DB-442A-93ED-52369A9751F3}">
      <dgm:prSet phldrT="[Text]" custT="1"/>
      <dgm:spPr/>
      <dgm:t>
        <a:bodyPr/>
        <a:lstStyle/>
        <a:p>
          <a:r>
            <a:rPr lang="en-US" sz="2000" dirty="0" smtClean="0"/>
            <a:t>TEST</a:t>
          </a:r>
          <a:endParaRPr lang="en-US" sz="2000" dirty="0"/>
        </a:p>
      </dgm:t>
    </dgm:pt>
    <dgm:pt modelId="{65DF999D-2007-4A65-ABFF-8EA0580AE97A}" type="parTrans" cxnId="{7E6468EC-AB34-4499-A375-158CDBFDD3CB}">
      <dgm:prSet/>
      <dgm:spPr/>
      <dgm:t>
        <a:bodyPr/>
        <a:lstStyle/>
        <a:p>
          <a:endParaRPr lang="en-US"/>
        </a:p>
      </dgm:t>
    </dgm:pt>
    <dgm:pt modelId="{7113D6B9-E3DF-4B65-B92A-EF38052CFC9E}" type="sibTrans" cxnId="{7E6468EC-AB34-4499-A375-158CDBFDD3CB}">
      <dgm:prSet/>
      <dgm:spPr/>
      <dgm:t>
        <a:bodyPr/>
        <a:lstStyle/>
        <a:p>
          <a:endParaRPr lang="en-US"/>
        </a:p>
      </dgm:t>
    </dgm:pt>
    <dgm:pt modelId="{C1488B6C-C881-4FFA-A3FD-5A92275F0658}">
      <dgm:prSet phldrT="[Text]" custT="1"/>
      <dgm:spPr/>
      <dgm:t>
        <a:bodyPr/>
        <a:lstStyle/>
        <a:p>
          <a:r>
            <a:rPr lang="en-US" sz="1800" dirty="0" smtClean="0"/>
            <a:t>A1 +</a:t>
          </a:r>
        </a:p>
        <a:p>
          <a:r>
            <a:rPr lang="en-US" sz="1800" dirty="0" err="1" smtClean="0"/>
            <a:t>Pemeriksaan</a:t>
          </a:r>
          <a:r>
            <a:rPr lang="en-US" sz="1800" dirty="0" smtClean="0"/>
            <a:t> II</a:t>
          </a:r>
          <a:endParaRPr lang="en-US" sz="1800" dirty="0"/>
        </a:p>
      </dgm:t>
    </dgm:pt>
    <dgm:pt modelId="{835CEFBF-36C5-4043-9B0B-3F3A303D62D1}" type="parTrans" cxnId="{224D6062-B7C6-4839-AEA4-3AE0A680AFCA}">
      <dgm:prSet/>
      <dgm:spPr/>
      <dgm:t>
        <a:bodyPr/>
        <a:lstStyle/>
        <a:p>
          <a:endParaRPr lang="en-US"/>
        </a:p>
      </dgm:t>
    </dgm:pt>
    <dgm:pt modelId="{04F15B6B-B3A5-462B-A10B-88B7B8F4F5A7}" type="sibTrans" cxnId="{224D6062-B7C6-4839-AEA4-3AE0A680AFCA}">
      <dgm:prSet/>
      <dgm:spPr/>
      <dgm:t>
        <a:bodyPr/>
        <a:lstStyle/>
        <a:p>
          <a:endParaRPr lang="en-US"/>
        </a:p>
      </dgm:t>
    </dgm:pt>
    <dgm:pt modelId="{C6A619B6-566C-422E-A209-2229B1031238}">
      <dgm:prSet phldrT="[Text]" custT="1"/>
      <dgm:spPr/>
      <dgm:t>
        <a:bodyPr/>
        <a:lstStyle/>
        <a:p>
          <a:r>
            <a:rPr lang="en-US" sz="1600" dirty="0" smtClean="0"/>
            <a:t>A1+A2+</a:t>
          </a:r>
        </a:p>
        <a:p>
          <a:r>
            <a:rPr lang="en-US" sz="1600" dirty="0" err="1" smtClean="0"/>
            <a:t>Laporkan</a:t>
          </a:r>
          <a:r>
            <a:rPr lang="en-US" sz="1600" dirty="0" smtClean="0"/>
            <a:t> </a:t>
          </a:r>
          <a:r>
            <a:rPr lang="en-US" sz="1600" dirty="0" err="1" smtClean="0"/>
            <a:t>positif</a:t>
          </a:r>
          <a:endParaRPr lang="en-US" sz="1600" dirty="0"/>
        </a:p>
      </dgm:t>
    </dgm:pt>
    <dgm:pt modelId="{2D624083-9E60-49DB-A02F-DB5CB3D06296}" type="parTrans" cxnId="{76A3E0B5-45D1-4885-86ED-A264C13C0C71}">
      <dgm:prSet/>
      <dgm:spPr/>
      <dgm:t>
        <a:bodyPr/>
        <a:lstStyle/>
        <a:p>
          <a:endParaRPr lang="en-US"/>
        </a:p>
      </dgm:t>
    </dgm:pt>
    <dgm:pt modelId="{0B3100B0-5744-40C0-A870-943EF891C895}" type="sibTrans" cxnId="{76A3E0B5-45D1-4885-86ED-A264C13C0C71}">
      <dgm:prSet/>
      <dgm:spPr/>
      <dgm:t>
        <a:bodyPr/>
        <a:lstStyle/>
        <a:p>
          <a:endParaRPr lang="en-US"/>
        </a:p>
      </dgm:t>
    </dgm:pt>
    <dgm:pt modelId="{F2242CB0-61CF-4103-8546-9B0A58192108}">
      <dgm:prSet phldrT="[Text]" custT="1"/>
      <dgm:spPr/>
      <dgm:t>
        <a:bodyPr/>
        <a:lstStyle/>
        <a:p>
          <a:r>
            <a:rPr lang="en-US" sz="1600" dirty="0" smtClean="0"/>
            <a:t>A1+ A2-</a:t>
          </a:r>
        </a:p>
        <a:p>
          <a:r>
            <a:rPr lang="en-US" sz="1600" dirty="0" err="1" smtClean="0"/>
            <a:t>Diulang</a:t>
          </a:r>
          <a:r>
            <a:rPr lang="en-US" sz="1600" dirty="0" smtClean="0"/>
            <a:t> A1 </a:t>
          </a:r>
          <a:r>
            <a:rPr lang="en-US" sz="1600" dirty="0" err="1" smtClean="0"/>
            <a:t>dan</a:t>
          </a:r>
          <a:r>
            <a:rPr lang="en-US" sz="1600" dirty="0" smtClean="0"/>
            <a:t> A2</a:t>
          </a:r>
          <a:endParaRPr lang="en-US" sz="1600" dirty="0"/>
        </a:p>
      </dgm:t>
    </dgm:pt>
    <dgm:pt modelId="{99619773-690D-459B-BDA0-B7C8B680D84E}" type="parTrans" cxnId="{FA092E78-7121-4533-84E9-5FB3988566B5}">
      <dgm:prSet/>
      <dgm:spPr/>
      <dgm:t>
        <a:bodyPr/>
        <a:lstStyle/>
        <a:p>
          <a:endParaRPr lang="en-US"/>
        </a:p>
      </dgm:t>
    </dgm:pt>
    <dgm:pt modelId="{4CD49BD0-BB69-4B2D-BE68-04CB4692D463}" type="sibTrans" cxnId="{FA092E78-7121-4533-84E9-5FB3988566B5}">
      <dgm:prSet/>
      <dgm:spPr/>
      <dgm:t>
        <a:bodyPr/>
        <a:lstStyle/>
        <a:p>
          <a:endParaRPr lang="en-US"/>
        </a:p>
      </dgm:t>
    </dgm:pt>
    <dgm:pt modelId="{9C29E8BB-C70F-4DB6-9BF0-F139690EFEF9}">
      <dgm:prSet phldrT="[Text]" custT="1"/>
      <dgm:spPr/>
      <dgm:t>
        <a:bodyPr/>
        <a:lstStyle/>
        <a:p>
          <a:r>
            <a:rPr lang="en-US" sz="1800" dirty="0" smtClean="0"/>
            <a:t>A1 –</a:t>
          </a:r>
        </a:p>
        <a:p>
          <a:r>
            <a:rPr lang="en-US" sz="1800" dirty="0" err="1" smtClean="0"/>
            <a:t>Laporkan</a:t>
          </a:r>
          <a:r>
            <a:rPr lang="en-US" sz="1800" dirty="0" smtClean="0"/>
            <a:t> </a:t>
          </a:r>
          <a:r>
            <a:rPr lang="en-US" sz="1800" dirty="0" err="1" smtClean="0"/>
            <a:t>negatif</a:t>
          </a:r>
          <a:endParaRPr lang="en-US" sz="1800" dirty="0"/>
        </a:p>
      </dgm:t>
    </dgm:pt>
    <dgm:pt modelId="{EBA5ECBD-08A6-45DF-B383-ABE6EB067B5D}" type="parTrans" cxnId="{4A64D202-0587-42B4-B0B5-709C672196AB}">
      <dgm:prSet/>
      <dgm:spPr/>
      <dgm:t>
        <a:bodyPr/>
        <a:lstStyle/>
        <a:p>
          <a:endParaRPr lang="en-US"/>
        </a:p>
      </dgm:t>
    </dgm:pt>
    <dgm:pt modelId="{705FECE7-8444-4FE4-9864-EB1F5B5F1E53}" type="sibTrans" cxnId="{4A64D202-0587-42B4-B0B5-709C672196AB}">
      <dgm:prSet/>
      <dgm:spPr/>
      <dgm:t>
        <a:bodyPr/>
        <a:lstStyle/>
        <a:p>
          <a:endParaRPr lang="en-US"/>
        </a:p>
      </dgm:t>
    </dgm:pt>
    <dgm:pt modelId="{2B646649-3C00-4DDD-82BA-E82C43A991BA}">
      <dgm:prSet phldrT="[Text]" custT="1"/>
      <dgm:spPr/>
      <dgm:t>
        <a:bodyPr/>
        <a:lstStyle/>
        <a:p>
          <a:r>
            <a:rPr lang="en-US" sz="1200" dirty="0" smtClean="0"/>
            <a:t>A1+ A2+</a:t>
          </a:r>
        </a:p>
        <a:p>
          <a:r>
            <a:rPr lang="en-US" sz="1200" dirty="0" err="1" smtClean="0"/>
            <a:t>Laporkan</a:t>
          </a:r>
          <a:r>
            <a:rPr lang="en-US" sz="1200" dirty="0" smtClean="0"/>
            <a:t> </a:t>
          </a:r>
          <a:r>
            <a:rPr lang="en-US" sz="1200" dirty="0" err="1" smtClean="0"/>
            <a:t>positif</a:t>
          </a:r>
          <a:endParaRPr lang="en-US" sz="1200" dirty="0"/>
        </a:p>
      </dgm:t>
    </dgm:pt>
    <dgm:pt modelId="{29D32407-6CE2-43E2-861B-762660E05B35}" type="parTrans" cxnId="{8F4C0ADB-D3BD-4211-9FC6-28213878CAD9}">
      <dgm:prSet/>
      <dgm:spPr/>
      <dgm:t>
        <a:bodyPr/>
        <a:lstStyle/>
        <a:p>
          <a:endParaRPr lang="en-US"/>
        </a:p>
      </dgm:t>
    </dgm:pt>
    <dgm:pt modelId="{1CE03225-B1D2-4F1D-98D3-3F01E899F151}" type="sibTrans" cxnId="{8F4C0ADB-D3BD-4211-9FC6-28213878CAD9}">
      <dgm:prSet/>
      <dgm:spPr/>
      <dgm:t>
        <a:bodyPr/>
        <a:lstStyle/>
        <a:p>
          <a:endParaRPr lang="en-US"/>
        </a:p>
      </dgm:t>
    </dgm:pt>
    <dgm:pt modelId="{0C109886-2C9D-47F1-BFD6-1F869398E93A}">
      <dgm:prSet phldrT="[Text]" custT="1"/>
      <dgm:spPr/>
      <dgm:t>
        <a:bodyPr/>
        <a:lstStyle/>
        <a:p>
          <a:r>
            <a:rPr lang="en-US" sz="1200" dirty="0" smtClean="0"/>
            <a:t>A1+ A2-</a:t>
          </a:r>
        </a:p>
        <a:p>
          <a:r>
            <a:rPr lang="en-US" sz="1200" dirty="0" err="1" smtClean="0"/>
            <a:t>Laporkan</a:t>
          </a:r>
          <a:r>
            <a:rPr lang="en-US" sz="1200" dirty="0" smtClean="0"/>
            <a:t> indeterminate</a:t>
          </a:r>
          <a:endParaRPr lang="en-US" sz="1200" dirty="0"/>
        </a:p>
      </dgm:t>
    </dgm:pt>
    <dgm:pt modelId="{B0AFFF3A-9576-4FAA-8BA4-2DE869E34995}" type="parTrans" cxnId="{08289F7E-3D9E-45F1-BE56-C3A6980A9052}">
      <dgm:prSet/>
      <dgm:spPr/>
      <dgm:t>
        <a:bodyPr/>
        <a:lstStyle/>
        <a:p>
          <a:endParaRPr lang="en-US"/>
        </a:p>
      </dgm:t>
    </dgm:pt>
    <dgm:pt modelId="{32FF5D48-B5CD-48EB-8B4C-FA944420C173}" type="sibTrans" cxnId="{08289F7E-3D9E-45F1-BE56-C3A6980A9052}">
      <dgm:prSet/>
      <dgm:spPr/>
      <dgm:t>
        <a:bodyPr/>
        <a:lstStyle/>
        <a:p>
          <a:endParaRPr lang="en-US"/>
        </a:p>
      </dgm:t>
    </dgm:pt>
    <dgm:pt modelId="{CC650CF7-FCB9-487B-AD57-3EFD03708D4C}">
      <dgm:prSet phldrT="[Text]" custT="1"/>
      <dgm:spPr/>
      <dgm:t>
        <a:bodyPr/>
        <a:lstStyle/>
        <a:p>
          <a:r>
            <a:rPr lang="en-US" sz="1400" dirty="0" smtClean="0"/>
            <a:t>A1- A2-</a:t>
          </a:r>
        </a:p>
        <a:p>
          <a:r>
            <a:rPr lang="en-US" sz="1400" dirty="0" err="1" smtClean="0"/>
            <a:t>Laporkan</a:t>
          </a:r>
          <a:r>
            <a:rPr lang="en-US" sz="1400" dirty="0" smtClean="0"/>
            <a:t> </a:t>
          </a:r>
          <a:r>
            <a:rPr lang="en-US" sz="1400" dirty="0" err="1" smtClean="0"/>
            <a:t>negatif</a:t>
          </a:r>
          <a:endParaRPr lang="en-US" sz="1400" dirty="0"/>
        </a:p>
      </dgm:t>
    </dgm:pt>
    <dgm:pt modelId="{4A069F42-DA69-4D69-A540-0C92D232E28B}" type="parTrans" cxnId="{DB835739-11DB-4D5E-A5AF-B589E22EBF4B}">
      <dgm:prSet/>
      <dgm:spPr/>
      <dgm:t>
        <a:bodyPr/>
        <a:lstStyle/>
        <a:p>
          <a:endParaRPr lang="en-US"/>
        </a:p>
      </dgm:t>
    </dgm:pt>
    <dgm:pt modelId="{AFAF2AD1-C410-435E-9AA8-5EAD5A829822}" type="sibTrans" cxnId="{DB835739-11DB-4D5E-A5AF-B589E22EBF4B}">
      <dgm:prSet/>
      <dgm:spPr/>
      <dgm:t>
        <a:bodyPr/>
        <a:lstStyle/>
        <a:p>
          <a:endParaRPr lang="en-US"/>
        </a:p>
      </dgm:t>
    </dgm:pt>
    <dgm:pt modelId="{DA275875-7F65-4B28-AAA3-6470900E9096}" type="pres">
      <dgm:prSet presAssocID="{040A60A0-89BA-4FD2-9568-83332A2C1E5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8ACECD0-AD4A-4260-99C7-3B04896D7E9A}" type="pres">
      <dgm:prSet presAssocID="{747550AD-58DB-442A-93ED-52369A9751F3}" presName="hierRoot1" presStyleCnt="0"/>
      <dgm:spPr/>
    </dgm:pt>
    <dgm:pt modelId="{A781DE89-B112-4029-A03F-BC07DA158ACE}" type="pres">
      <dgm:prSet presAssocID="{747550AD-58DB-442A-93ED-52369A9751F3}" presName="composite" presStyleCnt="0"/>
      <dgm:spPr/>
    </dgm:pt>
    <dgm:pt modelId="{8304975F-30D5-4D91-A154-C8C110438D67}" type="pres">
      <dgm:prSet presAssocID="{747550AD-58DB-442A-93ED-52369A9751F3}" presName="background" presStyleLbl="node0" presStyleIdx="0" presStyleCnt="4"/>
      <dgm:spPr/>
    </dgm:pt>
    <dgm:pt modelId="{91D9941F-319C-47F4-AB07-3C49747A844C}" type="pres">
      <dgm:prSet presAssocID="{747550AD-58DB-442A-93ED-52369A9751F3}" presName="text" presStyleLbl="fgAcc0" presStyleIdx="0" presStyleCnt="4" custLinFactY="-70708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994CB7-9ADD-4D77-9112-18E06EEBED9C}" type="pres">
      <dgm:prSet presAssocID="{747550AD-58DB-442A-93ED-52369A9751F3}" presName="hierChild2" presStyleCnt="0"/>
      <dgm:spPr/>
    </dgm:pt>
    <dgm:pt modelId="{DCC051DE-3E21-4095-8C13-5EDBC600C970}" type="pres">
      <dgm:prSet presAssocID="{835CEFBF-36C5-4043-9B0B-3F3A303D62D1}" presName="Name10" presStyleLbl="parChTrans1D2" presStyleIdx="0" presStyleCnt="2"/>
      <dgm:spPr/>
      <dgm:t>
        <a:bodyPr/>
        <a:lstStyle/>
        <a:p>
          <a:endParaRPr lang="en-US"/>
        </a:p>
      </dgm:t>
    </dgm:pt>
    <dgm:pt modelId="{984E24A9-8DBF-4635-A2A6-F2DB654BE77E}" type="pres">
      <dgm:prSet presAssocID="{C1488B6C-C881-4FFA-A3FD-5A92275F0658}" presName="hierRoot2" presStyleCnt="0"/>
      <dgm:spPr/>
    </dgm:pt>
    <dgm:pt modelId="{34C77E01-DC36-4788-A9EE-FC943B402613}" type="pres">
      <dgm:prSet presAssocID="{C1488B6C-C881-4FFA-A3FD-5A92275F0658}" presName="composite2" presStyleCnt="0"/>
      <dgm:spPr/>
    </dgm:pt>
    <dgm:pt modelId="{93007B7F-A928-40DD-94A8-44F8C51EC79A}" type="pres">
      <dgm:prSet presAssocID="{C1488B6C-C881-4FFA-A3FD-5A92275F0658}" presName="background2" presStyleLbl="node2" presStyleIdx="0" presStyleCnt="2"/>
      <dgm:spPr/>
    </dgm:pt>
    <dgm:pt modelId="{9E4DB242-A543-4080-B806-E195E8BEA6E8}" type="pres">
      <dgm:prSet presAssocID="{C1488B6C-C881-4FFA-A3FD-5A92275F0658}" presName="text2" presStyleLbl="fgAcc2" presStyleIdx="0" presStyleCnt="2" custScaleX="157200" custScaleY="165923" custLinFactY="-73676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6F3FD5-3764-40D8-A332-8DFA34BA3AFF}" type="pres">
      <dgm:prSet presAssocID="{C1488B6C-C881-4FFA-A3FD-5A92275F0658}" presName="hierChild3" presStyleCnt="0"/>
      <dgm:spPr/>
    </dgm:pt>
    <dgm:pt modelId="{67561B68-7838-4C10-8FB9-0899C0D1C3DB}" type="pres">
      <dgm:prSet presAssocID="{2D624083-9E60-49DB-A02F-DB5CB3D06296}" presName="Name17" presStyleLbl="parChTrans1D3" presStyleIdx="0" presStyleCnt="2"/>
      <dgm:spPr/>
      <dgm:t>
        <a:bodyPr/>
        <a:lstStyle/>
        <a:p>
          <a:endParaRPr lang="en-US"/>
        </a:p>
      </dgm:t>
    </dgm:pt>
    <dgm:pt modelId="{7838875E-728E-466A-896B-FC1451E6CE4D}" type="pres">
      <dgm:prSet presAssocID="{C6A619B6-566C-422E-A209-2229B1031238}" presName="hierRoot3" presStyleCnt="0"/>
      <dgm:spPr/>
    </dgm:pt>
    <dgm:pt modelId="{BD8A8008-8B55-4C6F-8747-88FE60E39CFA}" type="pres">
      <dgm:prSet presAssocID="{C6A619B6-566C-422E-A209-2229B1031238}" presName="composite3" presStyleCnt="0"/>
      <dgm:spPr/>
    </dgm:pt>
    <dgm:pt modelId="{3DD3B7F0-F2D6-4FA9-8BD0-1E98695DF822}" type="pres">
      <dgm:prSet presAssocID="{C6A619B6-566C-422E-A209-2229B1031238}" presName="background3" presStyleLbl="node3" presStyleIdx="0" presStyleCnt="2"/>
      <dgm:spPr/>
    </dgm:pt>
    <dgm:pt modelId="{564BA9EA-09B9-41AE-83C9-85A1571D10BD}" type="pres">
      <dgm:prSet presAssocID="{C6A619B6-566C-422E-A209-2229B1031238}" presName="text3" presStyleLbl="fgAcc3" presStyleIdx="0" presStyleCnt="2" custScaleX="163546" custLinFactY="-9143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25CF0A-CB66-4BB1-A4F2-5ADB64680CB0}" type="pres">
      <dgm:prSet presAssocID="{C6A619B6-566C-422E-A209-2229B1031238}" presName="hierChild4" presStyleCnt="0"/>
      <dgm:spPr/>
    </dgm:pt>
    <dgm:pt modelId="{8D2DC2DC-706A-4786-8C65-71A3B616D6E5}" type="pres">
      <dgm:prSet presAssocID="{99619773-690D-459B-BDA0-B7C8B680D84E}" presName="Name17" presStyleLbl="parChTrans1D3" presStyleIdx="1" presStyleCnt="2"/>
      <dgm:spPr/>
      <dgm:t>
        <a:bodyPr/>
        <a:lstStyle/>
        <a:p>
          <a:endParaRPr lang="en-US"/>
        </a:p>
      </dgm:t>
    </dgm:pt>
    <dgm:pt modelId="{AC65B8A1-9BB5-4F1D-8125-83F79B28D79E}" type="pres">
      <dgm:prSet presAssocID="{F2242CB0-61CF-4103-8546-9B0A58192108}" presName="hierRoot3" presStyleCnt="0"/>
      <dgm:spPr/>
    </dgm:pt>
    <dgm:pt modelId="{72E576C2-FA04-4F9E-89FD-7880CC8A1742}" type="pres">
      <dgm:prSet presAssocID="{F2242CB0-61CF-4103-8546-9B0A58192108}" presName="composite3" presStyleCnt="0"/>
      <dgm:spPr/>
    </dgm:pt>
    <dgm:pt modelId="{24366F98-DA9E-4A4D-9B75-D75994356BD0}" type="pres">
      <dgm:prSet presAssocID="{F2242CB0-61CF-4103-8546-9B0A58192108}" presName="background3" presStyleLbl="node3" presStyleIdx="1" presStyleCnt="2"/>
      <dgm:spPr/>
    </dgm:pt>
    <dgm:pt modelId="{C78F6AD3-5D66-47A1-A429-8D39ED2F81D9}" type="pres">
      <dgm:prSet presAssocID="{F2242CB0-61CF-4103-8546-9B0A58192108}" presName="text3" presStyleLbl="fgAcc3" presStyleIdx="1" presStyleCnt="2" custScaleX="166087" custLinFactY="-2987" custLinFactNeighborX="70271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29315E-95D5-41A6-BFA7-FEECF118BE2E}" type="pres">
      <dgm:prSet presAssocID="{F2242CB0-61CF-4103-8546-9B0A58192108}" presName="hierChild4" presStyleCnt="0"/>
      <dgm:spPr/>
    </dgm:pt>
    <dgm:pt modelId="{D42D1A12-CFAD-4F2E-A21C-58163D9106E1}" type="pres">
      <dgm:prSet presAssocID="{EBA5ECBD-08A6-45DF-B383-ABE6EB067B5D}" presName="Name10" presStyleLbl="parChTrans1D2" presStyleIdx="1" presStyleCnt="2"/>
      <dgm:spPr/>
      <dgm:t>
        <a:bodyPr/>
        <a:lstStyle/>
        <a:p>
          <a:endParaRPr lang="en-US"/>
        </a:p>
      </dgm:t>
    </dgm:pt>
    <dgm:pt modelId="{1FA57D47-09D8-4EBB-AA79-FE8F5BE06E3B}" type="pres">
      <dgm:prSet presAssocID="{9C29E8BB-C70F-4DB6-9BF0-F139690EFEF9}" presName="hierRoot2" presStyleCnt="0"/>
      <dgm:spPr/>
    </dgm:pt>
    <dgm:pt modelId="{57B5DABD-30FB-4BC1-AA91-1129C4F7C4C9}" type="pres">
      <dgm:prSet presAssocID="{9C29E8BB-C70F-4DB6-9BF0-F139690EFEF9}" presName="composite2" presStyleCnt="0"/>
      <dgm:spPr/>
    </dgm:pt>
    <dgm:pt modelId="{2969C732-3196-4C35-99BD-CC18EEA19776}" type="pres">
      <dgm:prSet presAssocID="{9C29E8BB-C70F-4DB6-9BF0-F139690EFEF9}" presName="background2" presStyleLbl="node2" presStyleIdx="1" presStyleCnt="2"/>
      <dgm:spPr/>
    </dgm:pt>
    <dgm:pt modelId="{39741FFC-B881-4E7A-9F1B-8C9739F4A74D}" type="pres">
      <dgm:prSet presAssocID="{9C29E8BB-C70F-4DB6-9BF0-F139690EFEF9}" presName="text2" presStyleLbl="fgAcc2" presStyleIdx="1" presStyleCnt="2" custScaleX="178860" custScaleY="163691" custLinFactY="-7256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D83C8C-7722-40CE-A7CE-2D2B103B1609}" type="pres">
      <dgm:prSet presAssocID="{9C29E8BB-C70F-4DB6-9BF0-F139690EFEF9}" presName="hierChild3" presStyleCnt="0"/>
      <dgm:spPr/>
    </dgm:pt>
    <dgm:pt modelId="{0DD6A38C-0C1E-4414-8DED-203B3D4AF272}" type="pres">
      <dgm:prSet presAssocID="{2B646649-3C00-4DDD-82BA-E82C43A991BA}" presName="hierRoot1" presStyleCnt="0"/>
      <dgm:spPr/>
    </dgm:pt>
    <dgm:pt modelId="{079BF9B8-6205-4853-8FA7-7529D52BC160}" type="pres">
      <dgm:prSet presAssocID="{2B646649-3C00-4DDD-82BA-E82C43A991BA}" presName="composite" presStyleCnt="0"/>
      <dgm:spPr/>
    </dgm:pt>
    <dgm:pt modelId="{DC662EB1-0B0E-4009-877B-BC5264817448}" type="pres">
      <dgm:prSet presAssocID="{2B646649-3C00-4DDD-82BA-E82C43A991BA}" presName="background" presStyleLbl="node0" presStyleIdx="1" presStyleCnt="4"/>
      <dgm:spPr/>
    </dgm:pt>
    <dgm:pt modelId="{505A06D0-674B-4350-9FB4-C4CED7362B0E}" type="pres">
      <dgm:prSet presAssocID="{2B646649-3C00-4DDD-82BA-E82C43A991BA}" presName="text" presStyleLbl="fgAcc0" presStyleIdx="1" presStyleCnt="4" custScaleX="118439" custLinFactX="-100000" custLinFactY="200000" custLinFactNeighborX="-132125" custLinFactNeighborY="2225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1F6975-2347-45A4-899D-7681DC854016}" type="pres">
      <dgm:prSet presAssocID="{2B646649-3C00-4DDD-82BA-E82C43A991BA}" presName="hierChild2" presStyleCnt="0"/>
      <dgm:spPr/>
    </dgm:pt>
    <dgm:pt modelId="{E9C559F0-4646-4480-8E2B-B4B39A7CF9B3}" type="pres">
      <dgm:prSet presAssocID="{0C109886-2C9D-47F1-BFD6-1F869398E93A}" presName="hierRoot1" presStyleCnt="0"/>
      <dgm:spPr/>
    </dgm:pt>
    <dgm:pt modelId="{B8407153-A738-46E5-A3D5-234ACBC9CD40}" type="pres">
      <dgm:prSet presAssocID="{0C109886-2C9D-47F1-BFD6-1F869398E93A}" presName="composite" presStyleCnt="0"/>
      <dgm:spPr/>
    </dgm:pt>
    <dgm:pt modelId="{5076024D-863A-4638-8573-28C2075B738D}" type="pres">
      <dgm:prSet presAssocID="{0C109886-2C9D-47F1-BFD6-1F869398E93A}" presName="background" presStyleLbl="node0" presStyleIdx="2" presStyleCnt="4"/>
      <dgm:spPr/>
      <dgm:t>
        <a:bodyPr/>
        <a:lstStyle/>
        <a:p>
          <a:endParaRPr lang="en-US"/>
        </a:p>
      </dgm:t>
    </dgm:pt>
    <dgm:pt modelId="{90294C5D-7351-47B6-8504-0A21476D8245}" type="pres">
      <dgm:prSet presAssocID="{0C109886-2C9D-47F1-BFD6-1F869398E93A}" presName="text" presStyleLbl="fgAcc0" presStyleIdx="2" presStyleCnt="4" custScaleX="155964" custLinFactX="-100000" custLinFactY="200000" custLinFactNeighborX="-118968" custLinFactNeighborY="2225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580E1B-E2A9-4074-A561-A058CC035098}" type="pres">
      <dgm:prSet presAssocID="{0C109886-2C9D-47F1-BFD6-1F869398E93A}" presName="hierChild2" presStyleCnt="0"/>
      <dgm:spPr/>
    </dgm:pt>
    <dgm:pt modelId="{F22E686C-881F-4E88-AA96-AFAE2FC61764}" type="pres">
      <dgm:prSet presAssocID="{CC650CF7-FCB9-487B-AD57-3EFD03708D4C}" presName="hierRoot1" presStyleCnt="0"/>
      <dgm:spPr/>
    </dgm:pt>
    <dgm:pt modelId="{173944B0-B2E6-4516-A075-CED91BA6CA6C}" type="pres">
      <dgm:prSet presAssocID="{CC650CF7-FCB9-487B-AD57-3EFD03708D4C}" presName="composite" presStyleCnt="0"/>
      <dgm:spPr/>
    </dgm:pt>
    <dgm:pt modelId="{A0C54A78-ACE3-47BB-B3D9-AED80FCBA7DD}" type="pres">
      <dgm:prSet presAssocID="{CC650CF7-FCB9-487B-AD57-3EFD03708D4C}" presName="background" presStyleLbl="node0" presStyleIdx="3" presStyleCnt="4"/>
      <dgm:spPr/>
    </dgm:pt>
    <dgm:pt modelId="{2E503717-425D-47B8-92C7-5651F81FDB80}" type="pres">
      <dgm:prSet presAssocID="{CC650CF7-FCB9-487B-AD57-3EFD03708D4C}" presName="text" presStyleLbl="fgAcc0" presStyleIdx="3" presStyleCnt="4" custScaleX="167761" custLinFactX="-100000" custLinFactY="200000" custLinFactNeighborX="-116202" custLinFactNeighborY="2241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25CE6F-F2BA-4622-8A18-623629591600}" type="pres">
      <dgm:prSet presAssocID="{CC650CF7-FCB9-487B-AD57-3EFD03708D4C}" presName="hierChild2" presStyleCnt="0"/>
      <dgm:spPr/>
    </dgm:pt>
  </dgm:ptLst>
  <dgm:cxnLst>
    <dgm:cxn modelId="{7B846E32-8815-4962-A525-E5AB5F3C642A}" type="presOf" srcId="{2D624083-9E60-49DB-A02F-DB5CB3D06296}" destId="{67561B68-7838-4C10-8FB9-0899C0D1C3DB}" srcOrd="0" destOrd="0" presId="urn:microsoft.com/office/officeart/2005/8/layout/hierarchy1"/>
    <dgm:cxn modelId="{4A64D202-0587-42B4-B0B5-709C672196AB}" srcId="{747550AD-58DB-442A-93ED-52369A9751F3}" destId="{9C29E8BB-C70F-4DB6-9BF0-F139690EFEF9}" srcOrd="1" destOrd="0" parTransId="{EBA5ECBD-08A6-45DF-B383-ABE6EB067B5D}" sibTransId="{705FECE7-8444-4FE4-9864-EB1F5B5F1E53}"/>
    <dgm:cxn modelId="{76A3E0B5-45D1-4885-86ED-A264C13C0C71}" srcId="{C1488B6C-C881-4FFA-A3FD-5A92275F0658}" destId="{C6A619B6-566C-422E-A209-2229B1031238}" srcOrd="0" destOrd="0" parTransId="{2D624083-9E60-49DB-A02F-DB5CB3D06296}" sibTransId="{0B3100B0-5744-40C0-A870-943EF891C895}"/>
    <dgm:cxn modelId="{A3D9E526-4834-4D6B-9073-CF2E1D1252E9}" type="presOf" srcId="{0C109886-2C9D-47F1-BFD6-1F869398E93A}" destId="{90294C5D-7351-47B6-8504-0A21476D8245}" srcOrd="0" destOrd="0" presId="urn:microsoft.com/office/officeart/2005/8/layout/hierarchy1"/>
    <dgm:cxn modelId="{8F4C0ADB-D3BD-4211-9FC6-28213878CAD9}" srcId="{040A60A0-89BA-4FD2-9568-83332A2C1E5F}" destId="{2B646649-3C00-4DDD-82BA-E82C43A991BA}" srcOrd="1" destOrd="0" parTransId="{29D32407-6CE2-43E2-861B-762660E05B35}" sibTransId="{1CE03225-B1D2-4F1D-98D3-3F01E899F151}"/>
    <dgm:cxn modelId="{B35019FC-A7DE-44C6-B027-73DBC5A3DB73}" type="presOf" srcId="{F2242CB0-61CF-4103-8546-9B0A58192108}" destId="{C78F6AD3-5D66-47A1-A429-8D39ED2F81D9}" srcOrd="0" destOrd="0" presId="urn:microsoft.com/office/officeart/2005/8/layout/hierarchy1"/>
    <dgm:cxn modelId="{06B1F0CC-E97D-402C-B0B7-220900E545A1}" type="presOf" srcId="{EBA5ECBD-08A6-45DF-B383-ABE6EB067B5D}" destId="{D42D1A12-CFAD-4F2E-A21C-58163D9106E1}" srcOrd="0" destOrd="0" presId="urn:microsoft.com/office/officeart/2005/8/layout/hierarchy1"/>
    <dgm:cxn modelId="{224D6062-B7C6-4839-AEA4-3AE0A680AFCA}" srcId="{747550AD-58DB-442A-93ED-52369A9751F3}" destId="{C1488B6C-C881-4FFA-A3FD-5A92275F0658}" srcOrd="0" destOrd="0" parTransId="{835CEFBF-36C5-4043-9B0B-3F3A303D62D1}" sibTransId="{04F15B6B-B3A5-462B-A10B-88B7B8F4F5A7}"/>
    <dgm:cxn modelId="{DB835739-11DB-4D5E-A5AF-B589E22EBF4B}" srcId="{040A60A0-89BA-4FD2-9568-83332A2C1E5F}" destId="{CC650CF7-FCB9-487B-AD57-3EFD03708D4C}" srcOrd="3" destOrd="0" parTransId="{4A069F42-DA69-4D69-A540-0C92D232E28B}" sibTransId="{AFAF2AD1-C410-435E-9AA8-5EAD5A829822}"/>
    <dgm:cxn modelId="{CB81E95C-BA09-4BED-AF3D-B24BED6ED1DF}" type="presOf" srcId="{835CEFBF-36C5-4043-9B0B-3F3A303D62D1}" destId="{DCC051DE-3E21-4095-8C13-5EDBC600C970}" srcOrd="0" destOrd="0" presId="urn:microsoft.com/office/officeart/2005/8/layout/hierarchy1"/>
    <dgm:cxn modelId="{3C636170-C52B-4C3D-9F10-A70C6C49C6B2}" type="presOf" srcId="{C6A619B6-566C-422E-A209-2229B1031238}" destId="{564BA9EA-09B9-41AE-83C9-85A1571D10BD}" srcOrd="0" destOrd="0" presId="urn:microsoft.com/office/officeart/2005/8/layout/hierarchy1"/>
    <dgm:cxn modelId="{ECF16E93-D0CD-4DB7-99EA-D351336B7E0F}" type="presOf" srcId="{747550AD-58DB-442A-93ED-52369A9751F3}" destId="{91D9941F-319C-47F4-AB07-3C49747A844C}" srcOrd="0" destOrd="0" presId="urn:microsoft.com/office/officeart/2005/8/layout/hierarchy1"/>
    <dgm:cxn modelId="{D160DD37-D753-4C60-877A-AAEB17788D9F}" type="presOf" srcId="{2B646649-3C00-4DDD-82BA-E82C43A991BA}" destId="{505A06D0-674B-4350-9FB4-C4CED7362B0E}" srcOrd="0" destOrd="0" presId="urn:microsoft.com/office/officeart/2005/8/layout/hierarchy1"/>
    <dgm:cxn modelId="{E06E0514-C28A-4464-A16F-653B6A103FE5}" type="presOf" srcId="{C1488B6C-C881-4FFA-A3FD-5A92275F0658}" destId="{9E4DB242-A543-4080-B806-E195E8BEA6E8}" srcOrd="0" destOrd="0" presId="urn:microsoft.com/office/officeart/2005/8/layout/hierarchy1"/>
    <dgm:cxn modelId="{BC2E9322-F2A3-441B-B250-1240348C2EF2}" type="presOf" srcId="{CC650CF7-FCB9-487B-AD57-3EFD03708D4C}" destId="{2E503717-425D-47B8-92C7-5651F81FDB80}" srcOrd="0" destOrd="0" presId="urn:microsoft.com/office/officeart/2005/8/layout/hierarchy1"/>
    <dgm:cxn modelId="{6B0D495A-8698-46DA-8902-48AD37411202}" type="presOf" srcId="{9C29E8BB-C70F-4DB6-9BF0-F139690EFEF9}" destId="{39741FFC-B881-4E7A-9F1B-8C9739F4A74D}" srcOrd="0" destOrd="0" presId="urn:microsoft.com/office/officeart/2005/8/layout/hierarchy1"/>
    <dgm:cxn modelId="{5313AC5D-27FF-4479-87BD-8A7BEAAE0A68}" type="presOf" srcId="{99619773-690D-459B-BDA0-B7C8B680D84E}" destId="{8D2DC2DC-706A-4786-8C65-71A3B616D6E5}" srcOrd="0" destOrd="0" presId="urn:microsoft.com/office/officeart/2005/8/layout/hierarchy1"/>
    <dgm:cxn modelId="{FA092E78-7121-4533-84E9-5FB3988566B5}" srcId="{C1488B6C-C881-4FFA-A3FD-5A92275F0658}" destId="{F2242CB0-61CF-4103-8546-9B0A58192108}" srcOrd="1" destOrd="0" parTransId="{99619773-690D-459B-BDA0-B7C8B680D84E}" sibTransId="{4CD49BD0-BB69-4B2D-BE68-04CB4692D463}"/>
    <dgm:cxn modelId="{7E6468EC-AB34-4499-A375-158CDBFDD3CB}" srcId="{040A60A0-89BA-4FD2-9568-83332A2C1E5F}" destId="{747550AD-58DB-442A-93ED-52369A9751F3}" srcOrd="0" destOrd="0" parTransId="{65DF999D-2007-4A65-ABFF-8EA0580AE97A}" sibTransId="{7113D6B9-E3DF-4B65-B92A-EF38052CFC9E}"/>
    <dgm:cxn modelId="{08289F7E-3D9E-45F1-BE56-C3A6980A9052}" srcId="{040A60A0-89BA-4FD2-9568-83332A2C1E5F}" destId="{0C109886-2C9D-47F1-BFD6-1F869398E93A}" srcOrd="2" destOrd="0" parTransId="{B0AFFF3A-9576-4FAA-8BA4-2DE869E34995}" sibTransId="{32FF5D48-B5CD-48EB-8B4C-FA944420C173}"/>
    <dgm:cxn modelId="{B0854A2E-5408-4F39-8007-04C47D59966E}" type="presOf" srcId="{040A60A0-89BA-4FD2-9568-83332A2C1E5F}" destId="{DA275875-7F65-4B28-AAA3-6470900E9096}" srcOrd="0" destOrd="0" presId="urn:microsoft.com/office/officeart/2005/8/layout/hierarchy1"/>
    <dgm:cxn modelId="{C45656D8-3E62-47B9-9B3A-B3C0869CB7F9}" type="presParOf" srcId="{DA275875-7F65-4B28-AAA3-6470900E9096}" destId="{48ACECD0-AD4A-4260-99C7-3B04896D7E9A}" srcOrd="0" destOrd="0" presId="urn:microsoft.com/office/officeart/2005/8/layout/hierarchy1"/>
    <dgm:cxn modelId="{35CBCC16-5207-4EFC-A511-5C6148C9CD53}" type="presParOf" srcId="{48ACECD0-AD4A-4260-99C7-3B04896D7E9A}" destId="{A781DE89-B112-4029-A03F-BC07DA158ACE}" srcOrd="0" destOrd="0" presId="urn:microsoft.com/office/officeart/2005/8/layout/hierarchy1"/>
    <dgm:cxn modelId="{7316308A-472E-49F3-9CFF-6AEC849F0C96}" type="presParOf" srcId="{A781DE89-B112-4029-A03F-BC07DA158ACE}" destId="{8304975F-30D5-4D91-A154-C8C110438D67}" srcOrd="0" destOrd="0" presId="urn:microsoft.com/office/officeart/2005/8/layout/hierarchy1"/>
    <dgm:cxn modelId="{1E424E05-EE0E-4DA4-A8DB-3E9AC1E2B5B4}" type="presParOf" srcId="{A781DE89-B112-4029-A03F-BC07DA158ACE}" destId="{91D9941F-319C-47F4-AB07-3C49747A844C}" srcOrd="1" destOrd="0" presId="urn:microsoft.com/office/officeart/2005/8/layout/hierarchy1"/>
    <dgm:cxn modelId="{E5409443-585B-4FF4-9008-0B9576809EAA}" type="presParOf" srcId="{48ACECD0-AD4A-4260-99C7-3B04896D7E9A}" destId="{B8994CB7-9ADD-4D77-9112-18E06EEBED9C}" srcOrd="1" destOrd="0" presId="urn:microsoft.com/office/officeart/2005/8/layout/hierarchy1"/>
    <dgm:cxn modelId="{CA1614B7-E0C7-45A3-AAE3-ABC0ABDC2F8C}" type="presParOf" srcId="{B8994CB7-9ADD-4D77-9112-18E06EEBED9C}" destId="{DCC051DE-3E21-4095-8C13-5EDBC600C970}" srcOrd="0" destOrd="0" presId="urn:microsoft.com/office/officeart/2005/8/layout/hierarchy1"/>
    <dgm:cxn modelId="{1A6F8F44-8454-4929-B9A9-58D8972C55B1}" type="presParOf" srcId="{B8994CB7-9ADD-4D77-9112-18E06EEBED9C}" destId="{984E24A9-8DBF-4635-A2A6-F2DB654BE77E}" srcOrd="1" destOrd="0" presId="urn:microsoft.com/office/officeart/2005/8/layout/hierarchy1"/>
    <dgm:cxn modelId="{4942025D-808B-489B-BEF3-FF2708203859}" type="presParOf" srcId="{984E24A9-8DBF-4635-A2A6-F2DB654BE77E}" destId="{34C77E01-DC36-4788-A9EE-FC943B402613}" srcOrd="0" destOrd="0" presId="urn:microsoft.com/office/officeart/2005/8/layout/hierarchy1"/>
    <dgm:cxn modelId="{5594CA6B-9DDD-4D47-9B00-87E82735EB10}" type="presParOf" srcId="{34C77E01-DC36-4788-A9EE-FC943B402613}" destId="{93007B7F-A928-40DD-94A8-44F8C51EC79A}" srcOrd="0" destOrd="0" presId="urn:microsoft.com/office/officeart/2005/8/layout/hierarchy1"/>
    <dgm:cxn modelId="{D2812E14-9A33-4B24-8297-CFC1B73F784C}" type="presParOf" srcId="{34C77E01-DC36-4788-A9EE-FC943B402613}" destId="{9E4DB242-A543-4080-B806-E195E8BEA6E8}" srcOrd="1" destOrd="0" presId="urn:microsoft.com/office/officeart/2005/8/layout/hierarchy1"/>
    <dgm:cxn modelId="{F95E7456-FB35-4B9D-88D2-4F09FC2136A6}" type="presParOf" srcId="{984E24A9-8DBF-4635-A2A6-F2DB654BE77E}" destId="{7A6F3FD5-3764-40D8-A332-8DFA34BA3AFF}" srcOrd="1" destOrd="0" presId="urn:microsoft.com/office/officeart/2005/8/layout/hierarchy1"/>
    <dgm:cxn modelId="{23F239CA-9495-48B9-8F65-F0825AB2CF6A}" type="presParOf" srcId="{7A6F3FD5-3764-40D8-A332-8DFA34BA3AFF}" destId="{67561B68-7838-4C10-8FB9-0899C0D1C3DB}" srcOrd="0" destOrd="0" presId="urn:microsoft.com/office/officeart/2005/8/layout/hierarchy1"/>
    <dgm:cxn modelId="{95086641-8F3F-4623-B14C-2B757CEA1222}" type="presParOf" srcId="{7A6F3FD5-3764-40D8-A332-8DFA34BA3AFF}" destId="{7838875E-728E-466A-896B-FC1451E6CE4D}" srcOrd="1" destOrd="0" presId="urn:microsoft.com/office/officeart/2005/8/layout/hierarchy1"/>
    <dgm:cxn modelId="{F6AD6D39-74F5-45AB-A799-82C3015853D0}" type="presParOf" srcId="{7838875E-728E-466A-896B-FC1451E6CE4D}" destId="{BD8A8008-8B55-4C6F-8747-88FE60E39CFA}" srcOrd="0" destOrd="0" presId="urn:microsoft.com/office/officeart/2005/8/layout/hierarchy1"/>
    <dgm:cxn modelId="{0237F779-2C5D-4D5B-A21F-FCE6D499D9E6}" type="presParOf" srcId="{BD8A8008-8B55-4C6F-8747-88FE60E39CFA}" destId="{3DD3B7F0-F2D6-4FA9-8BD0-1E98695DF822}" srcOrd="0" destOrd="0" presId="urn:microsoft.com/office/officeart/2005/8/layout/hierarchy1"/>
    <dgm:cxn modelId="{3C5B1C9B-0E35-4790-B02B-0B3C71EE681F}" type="presParOf" srcId="{BD8A8008-8B55-4C6F-8747-88FE60E39CFA}" destId="{564BA9EA-09B9-41AE-83C9-85A1571D10BD}" srcOrd="1" destOrd="0" presId="urn:microsoft.com/office/officeart/2005/8/layout/hierarchy1"/>
    <dgm:cxn modelId="{EB004A61-8278-4F9B-9611-CDF5938AF7C5}" type="presParOf" srcId="{7838875E-728E-466A-896B-FC1451E6CE4D}" destId="{C425CF0A-CB66-4BB1-A4F2-5ADB64680CB0}" srcOrd="1" destOrd="0" presId="urn:microsoft.com/office/officeart/2005/8/layout/hierarchy1"/>
    <dgm:cxn modelId="{D58A0BCB-ED4F-4821-9A8C-288ECF047D8B}" type="presParOf" srcId="{7A6F3FD5-3764-40D8-A332-8DFA34BA3AFF}" destId="{8D2DC2DC-706A-4786-8C65-71A3B616D6E5}" srcOrd="2" destOrd="0" presId="urn:microsoft.com/office/officeart/2005/8/layout/hierarchy1"/>
    <dgm:cxn modelId="{AF5DE319-42AB-4059-ABF3-619FFA6F4580}" type="presParOf" srcId="{7A6F3FD5-3764-40D8-A332-8DFA34BA3AFF}" destId="{AC65B8A1-9BB5-4F1D-8125-83F79B28D79E}" srcOrd="3" destOrd="0" presId="urn:microsoft.com/office/officeart/2005/8/layout/hierarchy1"/>
    <dgm:cxn modelId="{40AEF210-DDCF-45B3-A2A9-EADE34984410}" type="presParOf" srcId="{AC65B8A1-9BB5-4F1D-8125-83F79B28D79E}" destId="{72E576C2-FA04-4F9E-89FD-7880CC8A1742}" srcOrd="0" destOrd="0" presId="urn:microsoft.com/office/officeart/2005/8/layout/hierarchy1"/>
    <dgm:cxn modelId="{5601BC35-C494-417E-A7D8-09D4D25D28CF}" type="presParOf" srcId="{72E576C2-FA04-4F9E-89FD-7880CC8A1742}" destId="{24366F98-DA9E-4A4D-9B75-D75994356BD0}" srcOrd="0" destOrd="0" presId="urn:microsoft.com/office/officeart/2005/8/layout/hierarchy1"/>
    <dgm:cxn modelId="{B59EA135-1535-459E-B747-F425225DB1C3}" type="presParOf" srcId="{72E576C2-FA04-4F9E-89FD-7880CC8A1742}" destId="{C78F6AD3-5D66-47A1-A429-8D39ED2F81D9}" srcOrd="1" destOrd="0" presId="urn:microsoft.com/office/officeart/2005/8/layout/hierarchy1"/>
    <dgm:cxn modelId="{9B58EB51-2BF0-4E72-92E7-1B1058451607}" type="presParOf" srcId="{AC65B8A1-9BB5-4F1D-8125-83F79B28D79E}" destId="{EA29315E-95D5-41A6-BFA7-FEECF118BE2E}" srcOrd="1" destOrd="0" presId="urn:microsoft.com/office/officeart/2005/8/layout/hierarchy1"/>
    <dgm:cxn modelId="{A5BF8F12-5856-49D5-9DFF-C4F0DEC5696D}" type="presParOf" srcId="{B8994CB7-9ADD-4D77-9112-18E06EEBED9C}" destId="{D42D1A12-CFAD-4F2E-A21C-58163D9106E1}" srcOrd="2" destOrd="0" presId="urn:microsoft.com/office/officeart/2005/8/layout/hierarchy1"/>
    <dgm:cxn modelId="{7CABD06F-5920-4512-A59F-8AA968487244}" type="presParOf" srcId="{B8994CB7-9ADD-4D77-9112-18E06EEBED9C}" destId="{1FA57D47-09D8-4EBB-AA79-FE8F5BE06E3B}" srcOrd="3" destOrd="0" presId="urn:microsoft.com/office/officeart/2005/8/layout/hierarchy1"/>
    <dgm:cxn modelId="{32F475B4-BE40-4D66-94F7-5E3D71B8E522}" type="presParOf" srcId="{1FA57D47-09D8-4EBB-AA79-FE8F5BE06E3B}" destId="{57B5DABD-30FB-4BC1-AA91-1129C4F7C4C9}" srcOrd="0" destOrd="0" presId="urn:microsoft.com/office/officeart/2005/8/layout/hierarchy1"/>
    <dgm:cxn modelId="{FBC8869D-7579-4B55-8CA8-4F9B34F30271}" type="presParOf" srcId="{57B5DABD-30FB-4BC1-AA91-1129C4F7C4C9}" destId="{2969C732-3196-4C35-99BD-CC18EEA19776}" srcOrd="0" destOrd="0" presId="urn:microsoft.com/office/officeart/2005/8/layout/hierarchy1"/>
    <dgm:cxn modelId="{8098843B-AC20-442F-8F0A-F599652B34F8}" type="presParOf" srcId="{57B5DABD-30FB-4BC1-AA91-1129C4F7C4C9}" destId="{39741FFC-B881-4E7A-9F1B-8C9739F4A74D}" srcOrd="1" destOrd="0" presId="urn:microsoft.com/office/officeart/2005/8/layout/hierarchy1"/>
    <dgm:cxn modelId="{448F18D0-6E4B-4EDE-9A36-C4089165B436}" type="presParOf" srcId="{1FA57D47-09D8-4EBB-AA79-FE8F5BE06E3B}" destId="{EFD83C8C-7722-40CE-A7CE-2D2B103B1609}" srcOrd="1" destOrd="0" presId="urn:microsoft.com/office/officeart/2005/8/layout/hierarchy1"/>
    <dgm:cxn modelId="{256B87DF-295F-4771-8554-B6F1695AEC3A}" type="presParOf" srcId="{DA275875-7F65-4B28-AAA3-6470900E9096}" destId="{0DD6A38C-0C1E-4414-8DED-203B3D4AF272}" srcOrd="1" destOrd="0" presId="urn:microsoft.com/office/officeart/2005/8/layout/hierarchy1"/>
    <dgm:cxn modelId="{C5F675FD-CD1B-4EC9-9FA3-790A05187CBA}" type="presParOf" srcId="{0DD6A38C-0C1E-4414-8DED-203B3D4AF272}" destId="{079BF9B8-6205-4853-8FA7-7529D52BC160}" srcOrd="0" destOrd="0" presId="urn:microsoft.com/office/officeart/2005/8/layout/hierarchy1"/>
    <dgm:cxn modelId="{B56B1124-F383-473F-A64D-CB692B2B28E9}" type="presParOf" srcId="{079BF9B8-6205-4853-8FA7-7529D52BC160}" destId="{DC662EB1-0B0E-4009-877B-BC5264817448}" srcOrd="0" destOrd="0" presId="urn:microsoft.com/office/officeart/2005/8/layout/hierarchy1"/>
    <dgm:cxn modelId="{80D2CA36-57D8-4185-A728-FF90A97B1772}" type="presParOf" srcId="{079BF9B8-6205-4853-8FA7-7529D52BC160}" destId="{505A06D0-674B-4350-9FB4-C4CED7362B0E}" srcOrd="1" destOrd="0" presId="urn:microsoft.com/office/officeart/2005/8/layout/hierarchy1"/>
    <dgm:cxn modelId="{DA9F5784-D323-4E16-A03B-15B760EE5880}" type="presParOf" srcId="{0DD6A38C-0C1E-4414-8DED-203B3D4AF272}" destId="{1B1F6975-2347-45A4-899D-7681DC854016}" srcOrd="1" destOrd="0" presId="urn:microsoft.com/office/officeart/2005/8/layout/hierarchy1"/>
    <dgm:cxn modelId="{1BC1C554-35FC-4470-BB0F-64639DA958A9}" type="presParOf" srcId="{DA275875-7F65-4B28-AAA3-6470900E9096}" destId="{E9C559F0-4646-4480-8E2B-B4B39A7CF9B3}" srcOrd="2" destOrd="0" presId="urn:microsoft.com/office/officeart/2005/8/layout/hierarchy1"/>
    <dgm:cxn modelId="{C55ACD37-987E-45A1-910A-E86BE5DB1AB1}" type="presParOf" srcId="{E9C559F0-4646-4480-8E2B-B4B39A7CF9B3}" destId="{B8407153-A738-46E5-A3D5-234ACBC9CD40}" srcOrd="0" destOrd="0" presId="urn:microsoft.com/office/officeart/2005/8/layout/hierarchy1"/>
    <dgm:cxn modelId="{055F80FC-79F1-4C80-BE85-AC502B99AA9E}" type="presParOf" srcId="{B8407153-A738-46E5-A3D5-234ACBC9CD40}" destId="{5076024D-863A-4638-8573-28C2075B738D}" srcOrd="0" destOrd="0" presId="urn:microsoft.com/office/officeart/2005/8/layout/hierarchy1"/>
    <dgm:cxn modelId="{BE2B7903-F4A7-4139-B899-B15D469148D0}" type="presParOf" srcId="{B8407153-A738-46E5-A3D5-234ACBC9CD40}" destId="{90294C5D-7351-47B6-8504-0A21476D8245}" srcOrd="1" destOrd="0" presId="urn:microsoft.com/office/officeart/2005/8/layout/hierarchy1"/>
    <dgm:cxn modelId="{6F4E4D2D-DD86-4D93-AE7A-7A45F0069494}" type="presParOf" srcId="{E9C559F0-4646-4480-8E2B-B4B39A7CF9B3}" destId="{ED580E1B-E2A9-4074-A561-A058CC035098}" srcOrd="1" destOrd="0" presId="urn:microsoft.com/office/officeart/2005/8/layout/hierarchy1"/>
    <dgm:cxn modelId="{EE7514D0-6F9F-40A7-8F24-2154A086AF11}" type="presParOf" srcId="{DA275875-7F65-4B28-AAA3-6470900E9096}" destId="{F22E686C-881F-4E88-AA96-AFAE2FC61764}" srcOrd="3" destOrd="0" presId="urn:microsoft.com/office/officeart/2005/8/layout/hierarchy1"/>
    <dgm:cxn modelId="{8A8EDD35-CC00-42C7-AC0D-8B78109E77CD}" type="presParOf" srcId="{F22E686C-881F-4E88-AA96-AFAE2FC61764}" destId="{173944B0-B2E6-4516-A075-CED91BA6CA6C}" srcOrd="0" destOrd="0" presId="urn:microsoft.com/office/officeart/2005/8/layout/hierarchy1"/>
    <dgm:cxn modelId="{F336C946-8724-4880-806B-DB462D09AE15}" type="presParOf" srcId="{173944B0-B2E6-4516-A075-CED91BA6CA6C}" destId="{A0C54A78-ACE3-47BB-B3D9-AED80FCBA7DD}" srcOrd="0" destOrd="0" presId="urn:microsoft.com/office/officeart/2005/8/layout/hierarchy1"/>
    <dgm:cxn modelId="{300413FD-2E5E-4E31-BA63-6F4A50660BD1}" type="presParOf" srcId="{173944B0-B2E6-4516-A075-CED91BA6CA6C}" destId="{2E503717-425D-47B8-92C7-5651F81FDB80}" srcOrd="1" destOrd="0" presId="urn:microsoft.com/office/officeart/2005/8/layout/hierarchy1"/>
    <dgm:cxn modelId="{8DB52EC6-A7AA-4AB0-B6A8-AA69F1C2D1A7}" type="presParOf" srcId="{F22E686C-881F-4E88-AA96-AFAE2FC61764}" destId="{1925CE6F-F2BA-4622-8A18-62362959160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2D1A12-CFAD-4F2E-A21C-58163D9106E1}">
      <dsp:nvSpPr>
        <dsp:cNvPr id="0" name=""/>
        <dsp:cNvSpPr/>
      </dsp:nvSpPr>
      <dsp:spPr>
        <a:xfrm>
          <a:off x="2689934" y="807294"/>
          <a:ext cx="871127" cy="2709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034"/>
              </a:lnTo>
              <a:lnTo>
                <a:pt x="871127" y="181034"/>
              </a:lnTo>
              <a:lnTo>
                <a:pt x="871127" y="2709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2DC2DC-706A-4786-8C65-71A3B616D6E5}">
      <dsp:nvSpPr>
        <dsp:cNvPr id="0" name=""/>
        <dsp:cNvSpPr/>
      </dsp:nvSpPr>
      <dsp:spPr>
        <a:xfrm>
          <a:off x="1713643" y="2094497"/>
          <a:ext cx="1584295" cy="7182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8328"/>
              </a:lnTo>
              <a:lnTo>
                <a:pt x="1584295" y="628328"/>
              </a:lnTo>
              <a:lnTo>
                <a:pt x="1584295" y="7182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561B68-7838-4C10-8FB9-0899C0D1C3DB}">
      <dsp:nvSpPr>
        <dsp:cNvPr id="0" name=""/>
        <dsp:cNvSpPr/>
      </dsp:nvSpPr>
      <dsp:spPr>
        <a:xfrm>
          <a:off x="799368" y="2094497"/>
          <a:ext cx="914275" cy="680325"/>
        </a:xfrm>
        <a:custGeom>
          <a:avLst/>
          <a:gdLst/>
          <a:ahLst/>
          <a:cxnLst/>
          <a:rect l="0" t="0" r="0" b="0"/>
          <a:pathLst>
            <a:path>
              <a:moveTo>
                <a:pt x="914275" y="0"/>
              </a:moveTo>
              <a:lnTo>
                <a:pt x="914275" y="590369"/>
              </a:lnTo>
              <a:lnTo>
                <a:pt x="0" y="590369"/>
              </a:lnTo>
              <a:lnTo>
                <a:pt x="0" y="6803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C051DE-3E21-4095-8C13-5EDBC600C970}">
      <dsp:nvSpPr>
        <dsp:cNvPr id="0" name=""/>
        <dsp:cNvSpPr/>
      </dsp:nvSpPr>
      <dsp:spPr>
        <a:xfrm>
          <a:off x="1713643" y="807294"/>
          <a:ext cx="976290" cy="264108"/>
        </a:xfrm>
        <a:custGeom>
          <a:avLst/>
          <a:gdLst/>
          <a:ahLst/>
          <a:cxnLst/>
          <a:rect l="0" t="0" r="0" b="0"/>
          <a:pathLst>
            <a:path>
              <a:moveTo>
                <a:pt x="976290" y="0"/>
              </a:moveTo>
              <a:lnTo>
                <a:pt x="976290" y="174153"/>
              </a:lnTo>
              <a:lnTo>
                <a:pt x="0" y="174153"/>
              </a:lnTo>
              <a:lnTo>
                <a:pt x="0" y="2641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04975F-30D5-4D91-A154-C8C110438D67}">
      <dsp:nvSpPr>
        <dsp:cNvPr id="0" name=""/>
        <dsp:cNvSpPr/>
      </dsp:nvSpPr>
      <dsp:spPr>
        <a:xfrm>
          <a:off x="2204416" y="190685"/>
          <a:ext cx="971036" cy="6166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D9941F-319C-47F4-AB07-3C49747A844C}">
      <dsp:nvSpPr>
        <dsp:cNvPr id="0" name=""/>
        <dsp:cNvSpPr/>
      </dsp:nvSpPr>
      <dsp:spPr>
        <a:xfrm>
          <a:off x="2312309" y="293184"/>
          <a:ext cx="971036" cy="6166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TEST</a:t>
          </a:r>
          <a:endParaRPr lang="en-US" sz="2000" kern="1200" dirty="0"/>
        </a:p>
      </dsp:txBody>
      <dsp:txXfrm>
        <a:off x="2312309" y="293184"/>
        <a:ext cx="971036" cy="616608"/>
      </dsp:txXfrm>
    </dsp:sp>
    <dsp:sp modelId="{93007B7F-A928-40DD-94A8-44F8C51EC79A}">
      <dsp:nvSpPr>
        <dsp:cNvPr id="0" name=""/>
        <dsp:cNvSpPr/>
      </dsp:nvSpPr>
      <dsp:spPr>
        <a:xfrm>
          <a:off x="950409" y="1071402"/>
          <a:ext cx="1526469" cy="10230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4DB242-A543-4080-B806-E195E8BEA6E8}">
      <dsp:nvSpPr>
        <dsp:cNvPr id="0" name=""/>
        <dsp:cNvSpPr/>
      </dsp:nvSpPr>
      <dsp:spPr>
        <a:xfrm>
          <a:off x="1058301" y="1173901"/>
          <a:ext cx="1526469" cy="10230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A1 +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Pemeriksaan</a:t>
          </a:r>
          <a:r>
            <a:rPr lang="en-US" sz="1800" kern="1200" dirty="0" smtClean="0"/>
            <a:t> II</a:t>
          </a:r>
          <a:endParaRPr lang="en-US" sz="1800" kern="1200" dirty="0"/>
        </a:p>
      </dsp:txBody>
      <dsp:txXfrm>
        <a:off x="1058301" y="1173901"/>
        <a:ext cx="1526469" cy="1023094"/>
      </dsp:txXfrm>
    </dsp:sp>
    <dsp:sp modelId="{3DD3B7F0-F2D6-4FA9-8BD0-1E98695DF822}">
      <dsp:nvSpPr>
        <dsp:cNvPr id="0" name=""/>
        <dsp:cNvSpPr/>
      </dsp:nvSpPr>
      <dsp:spPr>
        <a:xfrm>
          <a:off x="5322" y="2774823"/>
          <a:ext cx="1588091" cy="6166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4BA9EA-09B9-41AE-83C9-85A1571D10BD}">
      <dsp:nvSpPr>
        <dsp:cNvPr id="0" name=""/>
        <dsp:cNvSpPr/>
      </dsp:nvSpPr>
      <dsp:spPr>
        <a:xfrm>
          <a:off x="113215" y="2877321"/>
          <a:ext cx="1588091" cy="6166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A1+A2+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Laporkan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positif</a:t>
          </a:r>
          <a:endParaRPr lang="en-US" sz="1600" kern="1200" dirty="0"/>
        </a:p>
      </dsp:txBody>
      <dsp:txXfrm>
        <a:off x="113215" y="2877321"/>
        <a:ext cx="1588091" cy="616608"/>
      </dsp:txXfrm>
    </dsp:sp>
    <dsp:sp modelId="{24366F98-DA9E-4A4D-9B75-D75994356BD0}">
      <dsp:nvSpPr>
        <dsp:cNvPr id="0" name=""/>
        <dsp:cNvSpPr/>
      </dsp:nvSpPr>
      <dsp:spPr>
        <a:xfrm>
          <a:off x="2491556" y="2812781"/>
          <a:ext cx="1612765" cy="6166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8F6AD3-5D66-47A1-A429-8D39ED2F81D9}">
      <dsp:nvSpPr>
        <dsp:cNvPr id="0" name=""/>
        <dsp:cNvSpPr/>
      </dsp:nvSpPr>
      <dsp:spPr>
        <a:xfrm>
          <a:off x="2599449" y="2915280"/>
          <a:ext cx="1612765" cy="6166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A1+ A2-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Diulang</a:t>
          </a:r>
          <a:r>
            <a:rPr lang="en-US" sz="1600" kern="1200" dirty="0" smtClean="0"/>
            <a:t> A1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A2</a:t>
          </a:r>
          <a:endParaRPr lang="en-US" sz="1600" kern="1200" dirty="0"/>
        </a:p>
      </dsp:txBody>
      <dsp:txXfrm>
        <a:off x="2599449" y="2915280"/>
        <a:ext cx="1612765" cy="616608"/>
      </dsp:txXfrm>
    </dsp:sp>
    <dsp:sp modelId="{2969C732-3196-4C35-99BD-CC18EEA19776}">
      <dsp:nvSpPr>
        <dsp:cNvPr id="0" name=""/>
        <dsp:cNvSpPr/>
      </dsp:nvSpPr>
      <dsp:spPr>
        <a:xfrm>
          <a:off x="2692664" y="1078284"/>
          <a:ext cx="1736795" cy="10093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741FFC-B881-4E7A-9F1B-8C9739F4A74D}">
      <dsp:nvSpPr>
        <dsp:cNvPr id="0" name=""/>
        <dsp:cNvSpPr/>
      </dsp:nvSpPr>
      <dsp:spPr>
        <a:xfrm>
          <a:off x="2800557" y="1180782"/>
          <a:ext cx="1736795" cy="1009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A1 –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Laporkan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negatif</a:t>
          </a:r>
          <a:endParaRPr lang="en-US" sz="1800" kern="1200" dirty="0"/>
        </a:p>
      </dsp:txBody>
      <dsp:txXfrm>
        <a:off x="2800557" y="1180782"/>
        <a:ext cx="1736795" cy="1009332"/>
      </dsp:txXfrm>
    </dsp:sp>
    <dsp:sp modelId="{DC662EB1-0B0E-4009-877B-BC5264817448}">
      <dsp:nvSpPr>
        <dsp:cNvPr id="0" name=""/>
        <dsp:cNvSpPr/>
      </dsp:nvSpPr>
      <dsp:spPr>
        <a:xfrm>
          <a:off x="1137220" y="3849047"/>
          <a:ext cx="1150085" cy="6166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5A06D0-674B-4350-9FB4-C4CED7362B0E}">
      <dsp:nvSpPr>
        <dsp:cNvPr id="0" name=""/>
        <dsp:cNvSpPr/>
      </dsp:nvSpPr>
      <dsp:spPr>
        <a:xfrm>
          <a:off x="1245113" y="3951545"/>
          <a:ext cx="1150085" cy="6166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A1+ A2+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Laporkan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positif</a:t>
          </a:r>
          <a:endParaRPr lang="en-US" sz="1200" kern="1200" dirty="0"/>
        </a:p>
      </dsp:txBody>
      <dsp:txXfrm>
        <a:off x="1245113" y="3951545"/>
        <a:ext cx="1150085" cy="616608"/>
      </dsp:txXfrm>
    </dsp:sp>
    <dsp:sp modelId="{5076024D-863A-4638-8573-28C2075B738D}">
      <dsp:nvSpPr>
        <dsp:cNvPr id="0" name=""/>
        <dsp:cNvSpPr/>
      </dsp:nvSpPr>
      <dsp:spPr>
        <a:xfrm>
          <a:off x="2630851" y="3849047"/>
          <a:ext cx="1514467" cy="6166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294C5D-7351-47B6-8504-0A21476D8245}">
      <dsp:nvSpPr>
        <dsp:cNvPr id="0" name=""/>
        <dsp:cNvSpPr/>
      </dsp:nvSpPr>
      <dsp:spPr>
        <a:xfrm>
          <a:off x="2738744" y="3951545"/>
          <a:ext cx="1514467" cy="6166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A1+ A2-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Laporkan</a:t>
          </a:r>
          <a:r>
            <a:rPr lang="en-US" sz="1200" kern="1200" dirty="0" smtClean="0"/>
            <a:t> indeterminate</a:t>
          </a:r>
          <a:endParaRPr lang="en-US" sz="1200" kern="1200" dirty="0"/>
        </a:p>
      </dsp:txBody>
      <dsp:txXfrm>
        <a:off x="2738744" y="3951545"/>
        <a:ext cx="1514467" cy="616608"/>
      </dsp:txXfrm>
    </dsp:sp>
    <dsp:sp modelId="{A0C54A78-ACE3-47BB-B3D9-AED80FCBA7DD}">
      <dsp:nvSpPr>
        <dsp:cNvPr id="0" name=""/>
        <dsp:cNvSpPr/>
      </dsp:nvSpPr>
      <dsp:spPr>
        <a:xfrm>
          <a:off x="4387963" y="3858900"/>
          <a:ext cx="1629020" cy="6166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503717-425D-47B8-92C7-5651F81FDB80}">
      <dsp:nvSpPr>
        <dsp:cNvPr id="0" name=""/>
        <dsp:cNvSpPr/>
      </dsp:nvSpPr>
      <dsp:spPr>
        <a:xfrm>
          <a:off x="4495856" y="3961398"/>
          <a:ext cx="1629020" cy="6166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A1- A2-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Laporkan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negatif</a:t>
          </a:r>
          <a:endParaRPr lang="en-US" sz="1400" kern="1200" dirty="0"/>
        </a:p>
      </dsp:txBody>
      <dsp:txXfrm>
        <a:off x="4495856" y="3961398"/>
        <a:ext cx="1629020" cy="6166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1F2D-3D68-4704-A03B-DD4768D55BC8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2440-5789-4128-8A8F-379A876B2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1F2D-3D68-4704-A03B-DD4768D55BC8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2440-5789-4128-8A8F-379A876B2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1F2D-3D68-4704-A03B-DD4768D55BC8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2440-5789-4128-8A8F-379A876B2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1F2D-3D68-4704-A03B-DD4768D55BC8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2440-5789-4128-8A8F-379A876B2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1F2D-3D68-4704-A03B-DD4768D55BC8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2440-5789-4128-8A8F-379A876B2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1F2D-3D68-4704-A03B-DD4768D55BC8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2440-5789-4128-8A8F-379A876B2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1F2D-3D68-4704-A03B-DD4768D55BC8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2440-5789-4128-8A8F-379A876B2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1F2D-3D68-4704-A03B-DD4768D55BC8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2440-5789-4128-8A8F-379A876B2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1F2D-3D68-4704-A03B-DD4768D55BC8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2440-5789-4128-8A8F-379A876B2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1F2D-3D68-4704-A03B-DD4768D55BC8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2440-5789-4128-8A8F-379A876B2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1F2D-3D68-4704-A03B-DD4768D55BC8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2440-5789-4128-8A8F-379A876B2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C1F2D-3D68-4704-A03B-DD4768D55BC8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52440-5789-4128-8A8F-379A876B2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KONSELING HIV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CONTOH DENAH PELAYANAN VCT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819400"/>
            <a:ext cx="16002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47625" indent="-47625" algn="ctr">
              <a:buNone/>
            </a:pPr>
            <a:r>
              <a:rPr lang="en-US" dirty="0" smtClean="0">
                <a:latin typeface="+mj-lt"/>
              </a:rPr>
              <a:t>R. </a:t>
            </a:r>
            <a:r>
              <a:rPr lang="en-US" dirty="0" err="1" smtClean="0">
                <a:latin typeface="+mj-lt"/>
              </a:rPr>
              <a:t>tunggu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konseling</a:t>
            </a:r>
            <a:endParaRPr lang="en-US" dirty="0">
              <a:latin typeface="+mj-lt"/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1828800" y="1600200"/>
            <a:ext cx="1752600" cy="76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latin typeface="+mj-lt"/>
              </a:rPr>
              <a:t>R.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konseling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3581400" y="1600200"/>
            <a:ext cx="2362200" cy="76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Pengambilan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darah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&amp;Lab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457200" y="3962400"/>
            <a:ext cx="16002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/>
          <a:p>
            <a:pPr marL="47625" marR="0" lvl="0" indent="-47625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R. </a:t>
            </a:r>
            <a:r>
              <a:rPr lang="en-US" sz="3200" dirty="0" err="1" smtClean="0">
                <a:latin typeface="+mj-lt"/>
              </a:rPr>
              <a:t>Penerimaan</a:t>
            </a:r>
            <a:r>
              <a:rPr lang="en-US" sz="3200" dirty="0" smtClean="0">
                <a:latin typeface="+mj-lt"/>
              </a:rPr>
              <a:t>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685800" y="5105400"/>
            <a:ext cx="12192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/>
          <a:p>
            <a:pPr marL="47625" marR="0" lvl="0" indent="-47625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Masuk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5867400" y="1600200"/>
            <a:ext cx="1600200" cy="76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Staf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VCT</a:t>
            </a:r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7162800" y="1600200"/>
            <a:ext cx="1295400" cy="76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Toilet</a:t>
            </a:r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7010400" y="2819400"/>
            <a:ext cx="16002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/>
          <a:p>
            <a:pPr marL="47625" marR="0" lvl="0" indent="-47625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Tunggu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hasil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testing</a:t>
            </a: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7010400" y="3962400"/>
            <a:ext cx="16002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47625" marR="0" lvl="0" indent="-47625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Kasir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4" name="Content Placeholder 4"/>
          <p:cNvSpPr txBox="1">
            <a:spLocks/>
          </p:cNvSpPr>
          <p:nvPr/>
        </p:nvSpPr>
        <p:spPr>
          <a:xfrm>
            <a:off x="7239000" y="5105400"/>
            <a:ext cx="12192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47625" marR="0" lvl="0" indent="-47625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keluar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1026" name="Picture 2" descr="E:\animasi\AniGifs\ARROWS\ARROW01C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791200"/>
            <a:ext cx="609600" cy="609600"/>
          </a:xfrm>
          <a:prstGeom prst="rect">
            <a:avLst/>
          </a:prstGeom>
          <a:noFill/>
        </p:spPr>
      </p:pic>
      <p:pic>
        <p:nvPicPr>
          <p:cNvPr id="1027" name="Picture 3" descr="E:\animasi\AniGifs\ARROWS\ARROW01D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5715000"/>
            <a:ext cx="609600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KONSELOR VCT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Tugas</a:t>
            </a:r>
            <a:endParaRPr lang="en-US" dirty="0" smtClean="0"/>
          </a:p>
          <a:p>
            <a:pPr lvl="1"/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kelengkapan</a:t>
            </a:r>
            <a:r>
              <a:rPr lang="en-US" dirty="0" smtClean="0"/>
              <a:t> </a:t>
            </a:r>
            <a:r>
              <a:rPr lang="en-US" dirty="0" err="1" smtClean="0"/>
              <a:t>pengisian</a:t>
            </a:r>
            <a:r>
              <a:rPr lang="en-US" dirty="0" smtClean="0"/>
              <a:t> </a:t>
            </a:r>
            <a:r>
              <a:rPr lang="en-US" dirty="0" err="1" smtClean="0"/>
              <a:t>formulir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, </a:t>
            </a:r>
            <a:r>
              <a:rPr lang="en-US" dirty="0" err="1" smtClean="0"/>
              <a:t>pendokumentasian</a:t>
            </a:r>
            <a:r>
              <a:rPr lang="en-US" dirty="0" smtClean="0"/>
              <a:t> , </a:t>
            </a:r>
            <a:r>
              <a:rPr lang="en-US" dirty="0" err="1" smtClean="0"/>
              <a:t>pencatatan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data </a:t>
            </a:r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terjaga</a:t>
            </a:r>
            <a:r>
              <a:rPr lang="en-US" dirty="0" smtClean="0"/>
              <a:t> </a:t>
            </a:r>
            <a:r>
              <a:rPr lang="en-US" dirty="0" err="1" smtClean="0"/>
              <a:t>kerahasiaannya</a:t>
            </a:r>
            <a:endParaRPr lang="en-US" dirty="0" smtClean="0"/>
          </a:p>
          <a:p>
            <a:pPr lvl="1"/>
            <a:r>
              <a:rPr lang="en-US" dirty="0" err="1" smtClean="0"/>
              <a:t>Pembaruan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HIV </a:t>
            </a:r>
            <a:r>
              <a:rPr lang="en-US" dirty="0" err="1" smtClean="0"/>
              <a:t>dan</a:t>
            </a:r>
            <a:r>
              <a:rPr lang="en-US" dirty="0" smtClean="0"/>
              <a:t> AIDS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                            … </a:t>
            </a:r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jejaring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pencegahan</a:t>
            </a:r>
            <a:r>
              <a:rPr lang="en-US" dirty="0" smtClean="0"/>
              <a:t>, RS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lvl="1"/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HIV yang </a:t>
            </a:r>
            <a:r>
              <a:rPr lang="en-US" dirty="0" err="1" smtClean="0"/>
              <a:t>relevan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endParaRPr lang="en-US" dirty="0" smtClean="0"/>
          </a:p>
          <a:p>
            <a:pPr lvl="1"/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terjaga</a:t>
            </a:r>
            <a:r>
              <a:rPr lang="en-US" dirty="0" smtClean="0"/>
              <a:t> </a:t>
            </a:r>
            <a:r>
              <a:rPr lang="en-US" dirty="0" err="1" smtClean="0"/>
              <a:t>kerahasiaannya</a:t>
            </a:r>
            <a:endParaRPr lang="en-US" dirty="0" smtClean="0"/>
          </a:p>
          <a:p>
            <a:pPr lvl="1"/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dipinggirkan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Hal-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konselor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sbg</a:t>
            </a:r>
            <a:r>
              <a:rPr lang="en-US" dirty="0" smtClean="0"/>
              <a:t> </a:t>
            </a:r>
            <a:r>
              <a:rPr lang="en-US" dirty="0" err="1" smtClean="0"/>
              <a:t>pengambil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memaksa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konselor</a:t>
            </a:r>
            <a:r>
              <a:rPr lang="en-US" dirty="0" smtClean="0"/>
              <a:t> </a:t>
            </a:r>
            <a:r>
              <a:rPr lang="en-US" dirty="0" err="1" smtClean="0"/>
              <a:t>berhalangan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dilimpahkan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konselor</a:t>
            </a:r>
            <a:r>
              <a:rPr lang="en-US" dirty="0" smtClean="0"/>
              <a:t> lain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KUALIFIKASI DASAR SEORANG KONSELOR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r>
              <a:rPr lang="en-US" dirty="0" err="1" smtClean="0"/>
              <a:t>Berlatar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non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mengerti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HIV </a:t>
            </a:r>
            <a:r>
              <a:rPr lang="en-US" dirty="0" err="1" smtClean="0"/>
              <a:t>dan</a:t>
            </a:r>
            <a:r>
              <a:rPr lang="en-US" dirty="0" smtClean="0"/>
              <a:t> AIDS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 (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mental)</a:t>
            </a:r>
          </a:p>
          <a:p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testing </a:t>
            </a:r>
            <a:r>
              <a:rPr lang="en-US" dirty="0" err="1" smtClean="0"/>
              <a:t>sukarela</a:t>
            </a:r>
            <a:r>
              <a:rPr lang="en-US" dirty="0" smtClean="0"/>
              <a:t> yang </a:t>
            </a:r>
            <a:r>
              <a:rPr lang="en-US" dirty="0" err="1" smtClean="0"/>
              <a:t>diterbitkan</a:t>
            </a:r>
            <a:r>
              <a:rPr lang="en-US" dirty="0" smtClean="0"/>
              <a:t> DEPKES RI </a:t>
            </a:r>
            <a:r>
              <a:rPr lang="en-US" dirty="0" err="1" smtClean="0"/>
              <a:t>tahun</a:t>
            </a:r>
            <a:r>
              <a:rPr lang="en-US" dirty="0" smtClean="0"/>
              <a:t> 2000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KLIEN yang + HIV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pendampingan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MK (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TAHAPAN PENATALAKSANAAN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637"/>
            <a:ext cx="8229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PENERIMAAN KLIEN</a:t>
            </a:r>
          </a:p>
          <a:p>
            <a:pPr marL="514350" indent="-514350">
              <a:buAutoNum type="arabicPeriod"/>
            </a:pPr>
            <a:r>
              <a:rPr lang="en-US" dirty="0" smtClean="0"/>
              <a:t>KONSELING PRA TESTING</a:t>
            </a:r>
          </a:p>
          <a:p>
            <a:pPr marL="514350" indent="-514350">
              <a:buAutoNum type="arabicPeriod"/>
            </a:pPr>
            <a:r>
              <a:rPr lang="en-US" dirty="0" smtClean="0"/>
              <a:t>KONSELING PRA TESTING DALAM KEADAAN KHUSUS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KONSELING PRA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2578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NOMOR KODE KLIEN DALAM FORMULIR</a:t>
            </a:r>
          </a:p>
          <a:p>
            <a:r>
              <a:rPr lang="en-US" dirty="0" smtClean="0"/>
              <a:t>PERKENALAN DAN ARAHAN</a:t>
            </a:r>
          </a:p>
          <a:p>
            <a:r>
              <a:rPr lang="en-US" dirty="0" smtClean="0"/>
              <a:t>MEMBANGUN KEPERCAYAAN</a:t>
            </a:r>
          </a:p>
          <a:p>
            <a:r>
              <a:rPr lang="en-US" dirty="0" smtClean="0"/>
              <a:t>ALASAN KUNJUNGAN DAN KLARIFIKASI MITOS FAKTA</a:t>
            </a:r>
          </a:p>
          <a:p>
            <a:r>
              <a:rPr lang="en-US" dirty="0" smtClean="0"/>
              <a:t>PENILAIAN RISIKO</a:t>
            </a:r>
          </a:p>
          <a:p>
            <a:r>
              <a:rPr lang="en-US" dirty="0" smtClean="0"/>
              <a:t>IMPLIKASI TERINFEKSI ATAU TIDAK TERINFEKSI HIV</a:t>
            </a:r>
          </a:p>
          <a:p>
            <a:r>
              <a:rPr lang="en-US" dirty="0" smtClean="0"/>
              <a:t>KESEIMBANGAN PENGETAHUAN, PENILAIAN DAN EMOSI KLIEN</a:t>
            </a:r>
          </a:p>
          <a:p>
            <a:r>
              <a:rPr lang="en-US" dirty="0" smtClean="0"/>
              <a:t>PENILAIAN SISTEM DUKUNGAN</a:t>
            </a:r>
          </a:p>
          <a:p>
            <a:r>
              <a:rPr lang="en-US" dirty="0" smtClean="0"/>
              <a:t>PERSETUJUAN / INFORM CONSENT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KONSELING PRA TESTING DALAM KEADAAN KHUSUS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smtClean="0"/>
              <a:t>KLIEN TERBARING</a:t>
            </a:r>
          </a:p>
          <a:p>
            <a:r>
              <a:rPr lang="en-US" dirty="0" smtClean="0"/>
              <a:t>KLIEN TIDAK STABIL</a:t>
            </a:r>
          </a:p>
          <a:p>
            <a:r>
              <a:rPr lang="en-US" dirty="0" smtClean="0"/>
              <a:t>KLIEN KRITIS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INFORM CONSENT PADA ANAK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sz="19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VCT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r>
              <a:rPr lang="en-US" dirty="0" smtClean="0"/>
              <a:t> yang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,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HIV </a:t>
            </a:r>
            <a:r>
              <a:rPr lang="en-US" dirty="0" err="1" smtClean="0"/>
              <a:t>dan</a:t>
            </a:r>
            <a:r>
              <a:rPr lang="en-US" dirty="0" smtClean="0"/>
              <a:t> AIDS,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penularan</a:t>
            </a:r>
            <a:r>
              <a:rPr lang="en-US" dirty="0" smtClean="0"/>
              <a:t> HIV, </a:t>
            </a:r>
            <a:r>
              <a:rPr lang="en-US" dirty="0" err="1" smtClean="0"/>
              <a:t>mempromosikan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bertanggungjawab</a:t>
            </a:r>
            <a:r>
              <a:rPr lang="en-US" dirty="0" smtClean="0"/>
              <a:t>, </a:t>
            </a:r>
            <a:r>
              <a:rPr lang="en-US" dirty="0" err="1" smtClean="0"/>
              <a:t>pengobatan</a:t>
            </a:r>
            <a:r>
              <a:rPr lang="en-US" dirty="0" smtClean="0"/>
              <a:t> ARV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degan</a:t>
            </a:r>
            <a:r>
              <a:rPr lang="en-US" dirty="0" smtClean="0"/>
              <a:t> HIV </a:t>
            </a:r>
            <a:r>
              <a:rPr lang="en-US" dirty="0" err="1" smtClean="0"/>
              <a:t>dan</a:t>
            </a:r>
            <a:r>
              <a:rPr lang="en-US" dirty="0" smtClean="0"/>
              <a:t> AIDS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BATASAN USIA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DEWASA</a:t>
            </a:r>
          </a:p>
          <a:p>
            <a:r>
              <a:rPr lang="en-US" dirty="0" smtClean="0"/>
              <a:t>LAKI-LAKI 19 TAHUN</a:t>
            </a:r>
          </a:p>
          <a:p>
            <a:r>
              <a:rPr lang="en-US" dirty="0" smtClean="0"/>
              <a:t>PEREMPUAN 16 TAHUN </a:t>
            </a:r>
          </a:p>
          <a:p>
            <a:pPr>
              <a:buNone/>
            </a:pPr>
            <a:r>
              <a:rPr lang="en-US" dirty="0" smtClean="0"/>
              <a:t>ATAU SUDAH MENIKAH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Batas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dapar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abstrak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logikanya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12 </a:t>
            </a:r>
            <a:r>
              <a:rPr lang="en-US" dirty="0" err="1" smtClean="0">
                <a:solidFill>
                  <a:srgbClr val="FF0000"/>
                </a:solidFill>
              </a:rPr>
              <a:t>tahun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BAGAN ALUR Testing HIV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09600" y="1524000"/>
          <a:ext cx="8229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10800000" flipV="1">
            <a:off x="2362200" y="5105400"/>
            <a:ext cx="1981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 flipV="1">
            <a:off x="3886200" y="51054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343400" y="5105400"/>
            <a:ext cx="1524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KONSELING PASCA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PERIKSA ULANG SELURUH HASIL KLIEN DALAM CATATAN MEDIK. (SEBELUM BERTEMU KLIEN)</a:t>
            </a:r>
          </a:p>
          <a:p>
            <a:r>
              <a:rPr lang="en-US" dirty="0" smtClean="0"/>
              <a:t>SAMPAIKAN HASIL KEPADA KLIEN SECARA TATAP MUKA</a:t>
            </a:r>
          </a:p>
          <a:p>
            <a:r>
              <a:rPr lang="en-US" dirty="0" smtClean="0"/>
              <a:t>BERHATI-HATILAH DALAM MEMANGGIL KLIEN DARI RUANG TUNGGU</a:t>
            </a:r>
          </a:p>
          <a:p>
            <a:r>
              <a:rPr lang="en-US" dirty="0" smtClean="0"/>
              <a:t>KONSELOR TIDAK BOLEH MEMBERIKAN HASIL SECARA VERBAL MAUPUN NONVERBAL SAAT KLIEN BERADA DI RUANG TUNGGU</a:t>
            </a:r>
          </a:p>
          <a:p>
            <a:r>
              <a:rPr lang="en-US" dirty="0" smtClean="0"/>
              <a:t>HASIL TESTING TERTULIS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PEDOMAN PENYAMPAIAN HASIL TESTING NEGATIF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Periksa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terpapar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jendela</a:t>
            </a:r>
            <a:endParaRPr lang="en-US" dirty="0" smtClean="0"/>
          </a:p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ikhtisar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gali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seks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,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jarum</a:t>
            </a:r>
            <a:r>
              <a:rPr lang="en-US" dirty="0" smtClean="0"/>
              <a:t> </a:t>
            </a:r>
            <a:r>
              <a:rPr lang="en-US" dirty="0" err="1" smtClean="0"/>
              <a:t>suntik</a:t>
            </a:r>
            <a:r>
              <a:rPr lang="en-US" dirty="0" smtClean="0"/>
              <a:t> </a:t>
            </a:r>
            <a:r>
              <a:rPr lang="en-US" dirty="0" err="1" smtClean="0"/>
              <a:t>steril</a:t>
            </a:r>
            <a:endParaRPr lang="en-US" dirty="0" smtClean="0"/>
          </a:p>
          <a:p>
            <a:r>
              <a:rPr lang="en-US" dirty="0" err="1" smtClean="0"/>
              <a:t>Periksa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endParaRPr lang="en-US" dirty="0" smtClean="0"/>
          </a:p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PEDOMAN PENYAMPAIAN HASIL TESTING POSITIF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non verbal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memanggil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endParaRPr lang="en-US" dirty="0" smtClean="0"/>
          </a:p>
          <a:p>
            <a:r>
              <a:rPr lang="en-US" dirty="0" err="1" smtClean="0"/>
              <a:t>Pastikan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endParaRPr lang="en-US" dirty="0" smtClean="0"/>
          </a:p>
          <a:p>
            <a:r>
              <a:rPr lang="en-US" dirty="0" err="1" smtClean="0"/>
              <a:t>Tekankan</a:t>
            </a:r>
            <a:r>
              <a:rPr lang="en-US" dirty="0" smtClean="0"/>
              <a:t> </a:t>
            </a:r>
            <a:r>
              <a:rPr lang="en-US" dirty="0" err="1" smtClean="0"/>
              <a:t>kerahasiaan</a:t>
            </a:r>
            <a:endParaRPr lang="en-US" dirty="0" smtClean="0"/>
          </a:p>
          <a:p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  <a:p>
            <a:r>
              <a:rPr lang="en-US" dirty="0" err="1" smtClean="0"/>
              <a:t>Sediakan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menyerap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endParaRPr lang="en-US" dirty="0" smtClean="0"/>
          </a:p>
          <a:p>
            <a:r>
              <a:rPr lang="en-US" dirty="0" err="1" smtClean="0"/>
              <a:t>Periksa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testing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tenang</a:t>
            </a:r>
            <a:r>
              <a:rPr lang="en-US" dirty="0" smtClean="0"/>
              <a:t> </a:t>
            </a:r>
            <a:r>
              <a:rPr lang="en-US" dirty="0" err="1" smtClean="0"/>
              <a:t>bicarakan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endParaRPr lang="en-US" dirty="0" smtClean="0"/>
          </a:p>
          <a:p>
            <a:r>
              <a:rPr lang="en-US" dirty="0" err="1" smtClean="0"/>
              <a:t>Galilah</a:t>
            </a:r>
            <a:r>
              <a:rPr lang="en-US" dirty="0" smtClean="0"/>
              <a:t> </a:t>
            </a:r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ventilasi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Penjelasan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Tersedianya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24 jam </a:t>
            </a:r>
            <a:r>
              <a:rPr lang="en-US" dirty="0" err="1" smtClean="0"/>
              <a:t>pendampingan</a:t>
            </a:r>
            <a:endParaRPr lang="en-US" dirty="0" smtClean="0"/>
          </a:p>
          <a:p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verbal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endParaRPr lang="en-US" dirty="0" smtClean="0"/>
          </a:p>
          <a:p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endParaRPr lang="en-US" dirty="0" smtClean="0"/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48 jam</a:t>
            </a:r>
          </a:p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 smtClean="0"/>
          </a:p>
          <a:p>
            <a:r>
              <a:rPr lang="en-US" dirty="0" err="1" smtClean="0"/>
              <a:t>Tanyakan</a:t>
            </a:r>
            <a:r>
              <a:rPr lang="en-US" dirty="0" smtClean="0"/>
              <a:t> </a:t>
            </a:r>
            <a:r>
              <a:rPr lang="en-US" dirty="0" err="1" smtClean="0"/>
              <a:t>apakan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bertanya</a:t>
            </a:r>
            <a:endParaRPr lang="en-US" dirty="0" smtClean="0"/>
          </a:p>
          <a:p>
            <a:r>
              <a:rPr lang="en-US" dirty="0" err="1" smtClean="0"/>
              <a:t>Rencanakan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mtClean="0"/>
              <a:t>Lets Simulate…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42672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PERUBAHAN PERILAKU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200400"/>
            <a:ext cx="4267200" cy="838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PE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RILAKU BERISIKO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562600" y="3200400"/>
            <a:ext cx="3124200" cy="83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PERILAKU SEHAT </a:t>
            </a:r>
          </a:p>
        </p:txBody>
      </p:sp>
      <p:sp>
        <p:nvSpPr>
          <p:cNvPr id="6" name="Right Arrow 5"/>
          <p:cNvSpPr/>
          <p:nvPr/>
        </p:nvSpPr>
        <p:spPr>
          <a:xfrm>
            <a:off x="4724400" y="3581400"/>
            <a:ext cx="838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5105400"/>
            <a:ext cx="60198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Berisiko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terinfeksi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HIV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AIDS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VCT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pintu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HIV </a:t>
            </a:r>
            <a:r>
              <a:rPr lang="en-US" dirty="0" err="1" smtClean="0"/>
              <a:t>dan</a:t>
            </a:r>
            <a:r>
              <a:rPr lang="en-US" dirty="0" smtClean="0"/>
              <a:t> AIDS </a:t>
            </a:r>
            <a:r>
              <a:rPr lang="en-US" dirty="0" err="1" smtClean="0"/>
              <a:t>berkelanjutan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PRINSIP PELAYANAN VCT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Sukarela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testing HIV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mempercayai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terjaminnya</a:t>
            </a:r>
            <a:r>
              <a:rPr lang="en-US" dirty="0" smtClean="0"/>
              <a:t> </a:t>
            </a:r>
            <a:r>
              <a:rPr lang="en-US" dirty="0" err="1" smtClean="0"/>
              <a:t>konfidensialitas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konselor-klien</a:t>
            </a:r>
            <a:r>
              <a:rPr lang="en-US" dirty="0" smtClean="0"/>
              <a:t> yang </a:t>
            </a:r>
            <a:r>
              <a:rPr lang="en-US" dirty="0" err="1" smtClean="0"/>
              <a:t>efektif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Testing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VCT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SUKARELA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/>
          <a:lstStyle/>
          <a:p>
            <a:r>
              <a:rPr lang="en-US" dirty="0" err="1" smtClean="0"/>
              <a:t>Kerelaan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,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paksaan</a:t>
            </a:r>
            <a:r>
              <a:rPr lang="en-US" dirty="0" smtClean="0"/>
              <a:t>,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962400"/>
            <a:ext cx="82296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Professional,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menghargai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martabat</a:t>
            </a:r>
            <a:r>
              <a:rPr lang="en-US" sz="3200" dirty="0"/>
              <a:t> </a:t>
            </a:r>
            <a:r>
              <a:rPr lang="en-US" sz="3200" dirty="0" err="1" smtClean="0"/>
              <a:t>klien</a:t>
            </a:r>
            <a:r>
              <a:rPr lang="en-US" sz="3200" dirty="0" smtClean="0"/>
              <a:t>,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berdiskusi</a:t>
            </a:r>
            <a:r>
              <a:rPr lang="en-US" sz="3200" dirty="0" smtClean="0"/>
              <a:t> </a:t>
            </a:r>
            <a:r>
              <a:rPr lang="en-US" sz="3200" dirty="0" err="1" smtClean="0"/>
              <a:t>diluar</a:t>
            </a:r>
            <a:r>
              <a:rPr lang="en-US" sz="3200" dirty="0" smtClean="0"/>
              <a:t> </a:t>
            </a:r>
            <a:r>
              <a:rPr lang="en-US" sz="3200" dirty="0" err="1" smtClean="0"/>
              <a:t>konteks</a:t>
            </a:r>
            <a:r>
              <a:rPr lang="en-US" sz="3200" dirty="0" smtClean="0"/>
              <a:t> </a:t>
            </a:r>
            <a:r>
              <a:rPr lang="en-US" sz="3200" dirty="0" err="1" smtClean="0"/>
              <a:t>kunjungan</a:t>
            </a:r>
            <a:r>
              <a:rPr lang="en-US" sz="3200" dirty="0" smtClean="0"/>
              <a:t> </a:t>
            </a:r>
            <a:r>
              <a:rPr lang="en-US" sz="3200" dirty="0" err="1" smtClean="0"/>
              <a:t>klien</a:t>
            </a:r>
            <a:r>
              <a:rPr lang="en-US" sz="3200" dirty="0" smtClean="0"/>
              <a:t>, data </a:t>
            </a:r>
            <a:r>
              <a:rPr lang="en-US" sz="3200" dirty="0" err="1" smtClean="0"/>
              <a:t>disimpan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dipergunakan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atas</a:t>
            </a:r>
            <a:r>
              <a:rPr lang="en-US" sz="3200" dirty="0" smtClean="0"/>
              <a:t> </a:t>
            </a:r>
            <a:r>
              <a:rPr lang="en-US" sz="3200" dirty="0" err="1" smtClean="0"/>
              <a:t>seijin</a:t>
            </a:r>
            <a:r>
              <a:rPr lang="en-US" sz="3200" dirty="0" smtClean="0"/>
              <a:t> </a:t>
            </a:r>
            <a:r>
              <a:rPr lang="en-US" sz="3200" dirty="0" err="1" smtClean="0"/>
              <a:t>klien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667000"/>
            <a:ext cx="822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KONFIDENSIALITAS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RELASI KONSELOR-KLIEN EFEKTIF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/>
          <a:lstStyle/>
          <a:p>
            <a:r>
              <a:rPr lang="en-US" dirty="0" smtClean="0"/>
              <a:t>KLIEN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post </a:t>
            </a:r>
            <a:r>
              <a:rPr lang="en-US" dirty="0" err="1" smtClean="0"/>
              <a:t>konseling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419600"/>
            <a:ext cx="82296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Diawali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diakhiri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konseling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konselor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konselor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lain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seijin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klien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971800"/>
            <a:ext cx="822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TESTING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ALUR VCT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1"/>
            <a:ext cx="3505200" cy="685799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PRA KONSELING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19600" y="4495800"/>
            <a:ext cx="3505200" cy="68579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PASCA KONSELING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67000" y="3276600"/>
            <a:ext cx="3505200" cy="68579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TESTING</a:t>
            </a:r>
          </a:p>
        </p:txBody>
      </p:sp>
      <p:cxnSp>
        <p:nvCxnSpPr>
          <p:cNvPr id="7" name="Elbow Connector 6"/>
          <p:cNvCxnSpPr>
            <a:endCxn id="5" idx="1"/>
          </p:cNvCxnSpPr>
          <p:nvPr/>
        </p:nvCxnSpPr>
        <p:spPr>
          <a:xfrm>
            <a:off x="1524000" y="2743200"/>
            <a:ext cx="1143000" cy="8763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/>
          <p:nvPr/>
        </p:nvCxnSpPr>
        <p:spPr>
          <a:xfrm>
            <a:off x="3276600" y="3962400"/>
            <a:ext cx="1143000" cy="8763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>
          <a:xfrm>
            <a:off x="4114800" y="2362201"/>
            <a:ext cx="3505200" cy="68579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INFORM CONCENT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SARANA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PAPAN NAMA/ PENUNJUK</a:t>
            </a:r>
          </a:p>
          <a:p>
            <a:r>
              <a:rPr lang="en-US" dirty="0" smtClean="0"/>
              <a:t>RUANG TUNGGU</a:t>
            </a:r>
          </a:p>
          <a:p>
            <a:r>
              <a:rPr lang="en-US" dirty="0" smtClean="0"/>
              <a:t>JAM KERJA LAYANAN</a:t>
            </a:r>
          </a:p>
          <a:p>
            <a:r>
              <a:rPr lang="en-US" dirty="0" smtClean="0"/>
              <a:t>RUANG KONSELING</a:t>
            </a:r>
          </a:p>
          <a:p>
            <a:r>
              <a:rPr lang="en-US" dirty="0" smtClean="0"/>
              <a:t>RUANG PENGAMBILAN DARAH</a:t>
            </a:r>
          </a:p>
          <a:p>
            <a:r>
              <a:rPr lang="en-US" dirty="0" smtClean="0"/>
              <a:t>RUANG NAKES DAN NANONKES</a:t>
            </a:r>
          </a:p>
          <a:p>
            <a:r>
              <a:rPr lang="en-US" dirty="0" smtClean="0"/>
              <a:t>RUANG LABORATORIUM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676</Words>
  <Application>Microsoft Office PowerPoint</Application>
  <PresentationFormat>On-screen Show (4:3)</PresentationFormat>
  <Paragraphs>140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KONSELING HIV</vt:lpstr>
      <vt:lpstr>Konseling dalam VCT</vt:lpstr>
      <vt:lpstr>TUJUAN</vt:lpstr>
      <vt:lpstr>VCT</vt:lpstr>
      <vt:lpstr>PRINSIP PELAYANAN VCT</vt:lpstr>
      <vt:lpstr>SUKARELA</vt:lpstr>
      <vt:lpstr>RELASI KONSELOR-KLIEN EFEKTIF</vt:lpstr>
      <vt:lpstr>ALUR VCT</vt:lpstr>
      <vt:lpstr>SARANA</vt:lpstr>
      <vt:lpstr>CONTOH DENAH PELAYANAN VCT</vt:lpstr>
      <vt:lpstr>KONSELOR VCT</vt:lpstr>
      <vt:lpstr>Tugas                             … lanjutan</vt:lpstr>
      <vt:lpstr>Hal-hal yang harus diperhatikan seorang konselor</vt:lpstr>
      <vt:lpstr>KUALIFIKASI DASAR SEORANG KONSELOR</vt:lpstr>
      <vt:lpstr>KLIEN yang + HIV</vt:lpstr>
      <vt:lpstr>TAHAPAN PENATALAKSANAAN</vt:lpstr>
      <vt:lpstr>KONSELING PRA TESTING</vt:lpstr>
      <vt:lpstr>KONSELING PRA TESTING DALAM KEADAAN KHUSUS</vt:lpstr>
      <vt:lpstr>INFORM CONSENT PADA ANAK</vt:lpstr>
      <vt:lpstr>BATASAN USIA</vt:lpstr>
      <vt:lpstr>BAGAN ALUR Testing HIV</vt:lpstr>
      <vt:lpstr>KONSELING PASCA TESTING</vt:lpstr>
      <vt:lpstr>PEDOMAN PENYAMPAIAN HASIL TESTING NEGATIF</vt:lpstr>
      <vt:lpstr>PEDOMAN PENYAMPAIAN HASIL TESTING POSITIF</vt:lpstr>
      <vt:lpstr>Penjelasan yang harus diberikan</vt:lpstr>
      <vt:lpstr>Slide 26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KONSELING HIV</dc:title>
  <dc:creator>toshiba</dc:creator>
  <cp:lastModifiedBy>toshiba</cp:lastModifiedBy>
  <cp:revision>28</cp:revision>
  <dcterms:created xsi:type="dcterms:W3CDTF">2011-04-07T13:48:01Z</dcterms:created>
  <dcterms:modified xsi:type="dcterms:W3CDTF">2014-06-05T02:32:10Z</dcterms:modified>
</cp:coreProperties>
</file>