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58" r:id="rId7"/>
    <p:sldId id="265" r:id="rId8"/>
    <p:sldId id="259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6"/>
  <c:chart>
    <c:title>
      <c:tx>
        <c:rich>
          <a:bodyPr/>
          <a:lstStyle/>
          <a:p>
            <a:pPr>
              <a:defRPr sz="3600"/>
            </a:pPr>
            <a:r>
              <a:rPr lang="en-US" sz="3600"/>
              <a:t>PENILAIAN</a:t>
            </a:r>
          </a:p>
        </c:rich>
      </c:tx>
      <c:layout>
        <c:manualLayout>
          <c:xMode val="edge"/>
          <c:yMode val="edge"/>
          <c:x val="4.2135389326334281E-2"/>
          <c:y val="6.097560975609757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PENILAIAN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48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TUGAS</c:v>
                </c:pt>
                <c:pt idx="1">
                  <c:v>UTS</c:v>
                </c:pt>
                <c:pt idx="2">
                  <c:v>UAS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</c:v>
                </c:pt>
                <c:pt idx="1">
                  <c:v>0.30000000000000004</c:v>
                </c:pt>
                <c:pt idx="2">
                  <c:v>0.30000000000000004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4842016622922147"/>
          <c:y val="0.15863757121823185"/>
          <c:w val="0.2085242782152231"/>
          <c:h val="0.69566176941296964"/>
        </c:manualLayout>
      </c:layout>
      <c:txPr>
        <a:bodyPr/>
        <a:lstStyle/>
        <a:p>
          <a:pPr>
            <a:defRPr sz="3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CC5C-1F83-4965-8AAA-B0B73AF6AD09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9DFF-A015-402D-AB2C-CE674632A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CC5C-1F83-4965-8AAA-B0B73AF6AD09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9DFF-A015-402D-AB2C-CE674632A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CC5C-1F83-4965-8AAA-B0B73AF6AD09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9DFF-A015-402D-AB2C-CE674632A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CC5C-1F83-4965-8AAA-B0B73AF6AD09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9DFF-A015-402D-AB2C-CE674632A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CC5C-1F83-4965-8AAA-B0B73AF6AD09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9DFF-A015-402D-AB2C-CE674632A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CC5C-1F83-4965-8AAA-B0B73AF6AD09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9DFF-A015-402D-AB2C-CE674632A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CC5C-1F83-4965-8AAA-B0B73AF6AD09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9DFF-A015-402D-AB2C-CE674632A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CC5C-1F83-4965-8AAA-B0B73AF6AD09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9DFF-A015-402D-AB2C-CE674632A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CC5C-1F83-4965-8AAA-B0B73AF6AD09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9DFF-A015-402D-AB2C-CE674632A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CC5C-1F83-4965-8AAA-B0B73AF6AD09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9DFF-A015-402D-AB2C-CE674632A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CC5C-1F83-4965-8AAA-B0B73AF6AD09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59DFF-A015-402D-AB2C-CE674632A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6CC5C-1F83-4965-8AAA-B0B73AF6AD09}" type="datetimeFigureOut">
              <a:rPr lang="en-US" smtClean="0"/>
              <a:pPr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59DFF-A015-402D-AB2C-CE674632A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077200" y="457201"/>
            <a:ext cx="914400" cy="61721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62800" y="228600"/>
            <a:ext cx="990600" cy="6096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</a:t>
            </a:r>
            <a:br>
              <a:rPr lang="en-US" dirty="0" smtClean="0"/>
            </a:br>
            <a:r>
              <a:rPr lang="en-US" dirty="0" smtClean="0"/>
              <a:t>O</a:t>
            </a:r>
            <a:br>
              <a:rPr lang="en-US" dirty="0" smtClean="0"/>
            </a:br>
            <a:r>
              <a:rPr lang="en-US" dirty="0" smtClean="0"/>
              <a:t>N</a:t>
            </a:r>
            <a:br>
              <a:rPr lang="en-US" dirty="0" smtClean="0"/>
            </a:br>
            <a:r>
              <a:rPr lang="en-US" dirty="0" smtClean="0"/>
              <a:t>S</a:t>
            </a:r>
            <a:br>
              <a:rPr lang="en-US" dirty="0" smtClean="0"/>
            </a:br>
            <a:r>
              <a:rPr lang="en-US" dirty="0" smtClean="0"/>
              <a:t>E</a:t>
            </a:r>
            <a:br>
              <a:rPr lang="en-US" dirty="0" smtClean="0"/>
            </a:br>
            <a:r>
              <a:rPr lang="en-US" dirty="0" smtClean="0"/>
              <a:t>L</a:t>
            </a:r>
            <a:br>
              <a:rPr lang="en-US" dirty="0" smtClean="0"/>
            </a:br>
            <a:r>
              <a:rPr lang="en-US" dirty="0" smtClean="0"/>
              <a:t>I</a:t>
            </a:r>
            <a:br>
              <a:rPr lang="en-US" dirty="0" smtClean="0"/>
            </a:br>
            <a:r>
              <a:rPr lang="en-US" dirty="0" smtClean="0"/>
              <a:t>N</a:t>
            </a:r>
            <a:br>
              <a:rPr lang="en-US" dirty="0" smtClean="0"/>
            </a:br>
            <a:r>
              <a:rPr lang="en-US" dirty="0" smtClean="0"/>
              <a:t>G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1268" name="Picture 4" descr="http://t3.gstatic.com/images?q=tbn:ANd9GcTaCESKvcRmcIp3kJlmGi6vZI-RGrkOtreGqQ1j-FkS8WSD_H7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5747"/>
            <a:ext cx="6553200" cy="573405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64886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Kismi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Mubarokah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M.Kes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i="1" dirty="0" err="1" smtClean="0"/>
              <a:t>Terima</a:t>
            </a:r>
            <a:r>
              <a:rPr lang="en-US" i="1" dirty="0" smtClean="0"/>
              <a:t> </a:t>
            </a:r>
            <a:r>
              <a:rPr lang="en-US" i="1" dirty="0" err="1" smtClean="0"/>
              <a:t>kasih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4267200" cy="11430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counselium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People coming together to gain an understanding of problem that beset them were evident</a:t>
            </a:r>
          </a:p>
          <a:p>
            <a:pPr algn="r"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err="1" smtClean="0"/>
              <a:t>Baruth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Robinson (1987:2)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05800" y="6477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K@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828800"/>
            <a:ext cx="8229600" cy="838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Bersama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, “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bicara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bersama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err="1" smtClean="0"/>
              <a:t>Latipun</a:t>
            </a:r>
            <a:r>
              <a:rPr lang="en-US" dirty="0" smtClean="0"/>
              <a:t>. </a:t>
            </a:r>
            <a:r>
              <a:rPr lang="en-US" i="1" dirty="0" err="1" smtClean="0"/>
              <a:t>Psikologi</a:t>
            </a:r>
            <a:r>
              <a:rPr lang="en-US" i="1" dirty="0" smtClean="0"/>
              <a:t> </a:t>
            </a:r>
            <a:r>
              <a:rPr lang="en-US" i="1" dirty="0" err="1" smtClean="0"/>
              <a:t>Konseling</a:t>
            </a:r>
            <a:r>
              <a:rPr lang="en-US" dirty="0" smtClean="0"/>
              <a:t>. UMM Press: Malang.2006</a:t>
            </a:r>
          </a:p>
          <a:p>
            <a:r>
              <a:rPr lang="en-US" dirty="0" err="1" smtClean="0"/>
              <a:t>AS,Enjang</a:t>
            </a:r>
            <a:r>
              <a:rPr lang="en-US" dirty="0" smtClean="0"/>
              <a:t>. </a:t>
            </a:r>
            <a:r>
              <a:rPr lang="en-US" i="1" dirty="0" err="1" smtClean="0"/>
              <a:t>Komunikasi</a:t>
            </a:r>
            <a:r>
              <a:rPr lang="en-US" i="1" dirty="0" smtClean="0"/>
              <a:t> </a:t>
            </a:r>
            <a:r>
              <a:rPr lang="en-US" i="1" dirty="0" err="1" smtClean="0"/>
              <a:t>Konseling</a:t>
            </a:r>
            <a:r>
              <a:rPr lang="en-US" dirty="0" smtClean="0"/>
              <a:t>. </a:t>
            </a:r>
            <a:r>
              <a:rPr lang="en-US" dirty="0" err="1" smtClean="0"/>
              <a:t>Nuansa</a:t>
            </a:r>
            <a:r>
              <a:rPr lang="en-US" dirty="0" smtClean="0"/>
              <a:t>: Bandung. 2009</a:t>
            </a:r>
          </a:p>
          <a:p>
            <a:r>
              <a:rPr lang="en-US" dirty="0" err="1" smtClean="0"/>
              <a:t>Priyanto</a:t>
            </a:r>
            <a:r>
              <a:rPr lang="en-US" dirty="0" smtClean="0"/>
              <a:t>, </a:t>
            </a:r>
            <a:r>
              <a:rPr lang="en-US" dirty="0" err="1" smtClean="0"/>
              <a:t>Agus</a:t>
            </a:r>
            <a:r>
              <a:rPr lang="en-US" dirty="0" smtClean="0"/>
              <a:t>. </a:t>
            </a:r>
            <a:r>
              <a:rPr lang="en-US" i="1" dirty="0" err="1" smtClean="0"/>
              <a:t>Komunikasi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Konseling</a:t>
            </a:r>
            <a:r>
              <a:rPr lang="en-US" dirty="0" smtClean="0"/>
              <a:t>. </a:t>
            </a:r>
            <a:r>
              <a:rPr lang="en-US" dirty="0" err="1" smtClean="0"/>
              <a:t>Salemba</a:t>
            </a:r>
            <a:r>
              <a:rPr lang="en-US" dirty="0" smtClean="0"/>
              <a:t> </a:t>
            </a:r>
            <a:r>
              <a:rPr lang="en-US" dirty="0" err="1" smtClean="0"/>
              <a:t>Medika</a:t>
            </a:r>
            <a:r>
              <a:rPr lang="en-US" dirty="0" smtClean="0"/>
              <a:t>: Jakarta. 2009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05800" y="6477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K@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Seksual</a:t>
            </a:r>
            <a:endParaRPr lang="en-US" dirty="0" smtClean="0"/>
          </a:p>
          <a:p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merokok</a:t>
            </a:r>
            <a:endParaRPr lang="en-US" dirty="0" smtClean="0"/>
          </a:p>
          <a:p>
            <a:r>
              <a:rPr lang="en-US" dirty="0" err="1" smtClean="0"/>
              <a:t>Menjelang</a:t>
            </a:r>
            <a:r>
              <a:rPr lang="en-US" dirty="0" smtClean="0"/>
              <a:t> </a:t>
            </a:r>
            <a:r>
              <a:rPr lang="en-US" dirty="0" err="1" smtClean="0"/>
              <a:t>pernikahan</a:t>
            </a:r>
            <a:endParaRPr lang="en-US" dirty="0" smtClean="0"/>
          </a:p>
          <a:p>
            <a:r>
              <a:rPr lang="en-US" dirty="0" smtClean="0"/>
              <a:t>HIV/ VCT</a:t>
            </a:r>
          </a:p>
          <a:p>
            <a:r>
              <a:rPr lang="en-US" dirty="0" err="1" smtClean="0"/>
              <a:t>Aborsi</a:t>
            </a:r>
            <a:endParaRPr lang="en-US" dirty="0" smtClean="0"/>
          </a:p>
          <a:p>
            <a:r>
              <a:rPr lang="en-US" dirty="0" smtClean="0"/>
              <a:t>TBC</a:t>
            </a:r>
          </a:p>
          <a:p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Balita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endParaRPr lang="en-US" dirty="0" smtClean="0"/>
          </a:p>
          <a:p>
            <a:r>
              <a:rPr lang="en-US" dirty="0" err="1" smtClean="0"/>
              <a:t>dll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05800" y="6477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K@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ambria" pitchFamily="18" charset="0"/>
              </a:rPr>
              <a:t>MENGAPA PERLU KONSELING?</a:t>
            </a:r>
            <a:endParaRPr lang="en-US" b="1" i="1" dirty="0">
              <a:latin typeface="Cambria" pitchFamily="18" charset="0"/>
            </a:endParaRPr>
          </a:p>
        </p:txBody>
      </p:sp>
      <p:pic>
        <p:nvPicPr>
          <p:cNvPr id="1026" name="Picture 2" descr="http://t2.gstatic.com/images?q=tbn:ANd9GcSitpZ9qoELTPrNmxNE2o6KUb94qpSjkAJblsUWpkuyNn3tiuG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7400"/>
            <a:ext cx="4800600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181600" y="2133600"/>
            <a:ext cx="35814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It could be prevent suicide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4400" i="1" dirty="0" smtClean="0">
                <a:latin typeface="+mj-lt"/>
                <a:ea typeface="+mj-ea"/>
                <a:cs typeface="+mj-cs"/>
              </a:rPr>
              <a:t>In order to change behavior</a:t>
            </a:r>
            <a:endParaRPr kumimoji="0" lang="en-US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05800" y="6477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K@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4800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dipelajari</a:t>
            </a:r>
            <a:r>
              <a:rPr lang="en-US" dirty="0" smtClean="0"/>
              <a:t>,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i="1" dirty="0" smtClean="0"/>
              <a:t>Seven First Meeting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/>
          <a:lstStyle/>
          <a:p>
            <a:pPr algn="l"/>
            <a:r>
              <a:rPr lang="en-US" i="1" dirty="0" smtClean="0"/>
              <a:t>8</a:t>
            </a:r>
            <a:r>
              <a:rPr lang="en-US" i="1" baseline="30000" dirty="0" smtClean="0"/>
              <a:t>th</a:t>
            </a:r>
            <a:r>
              <a:rPr lang="en-US" i="1" dirty="0" smtClean="0"/>
              <a:t>-14</a:t>
            </a:r>
            <a:r>
              <a:rPr lang="en-US" i="1" baseline="30000" dirty="0" smtClean="0"/>
              <a:t>th</a:t>
            </a:r>
            <a:r>
              <a:rPr lang="en-US" i="1" dirty="0" smtClean="0"/>
              <a:t> Meeting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8. </a:t>
            </a:r>
            <a:r>
              <a:rPr lang="en-US" dirty="0" err="1" smtClean="0"/>
              <a:t>Mempraktekkan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remaja</a:t>
            </a:r>
            <a:r>
              <a:rPr lang="en-US" dirty="0" smtClean="0"/>
              <a:t> (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pacaran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Seksual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9. </a:t>
            </a:r>
            <a:r>
              <a:rPr lang="en-US" dirty="0" err="1" smtClean="0"/>
              <a:t>Mempraktekkan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Berencana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10</a:t>
            </a:r>
            <a:r>
              <a:rPr lang="en-US" dirty="0" smtClean="0"/>
              <a:t>. </a:t>
            </a:r>
            <a:r>
              <a:rPr lang="en-US" dirty="0" err="1" smtClean="0"/>
              <a:t>Mempraktekkan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merokok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11. </a:t>
            </a:r>
            <a:r>
              <a:rPr lang="en-US" dirty="0" err="1" smtClean="0"/>
              <a:t>Mempraktekkan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r>
              <a:rPr lang="en-US" dirty="0" smtClean="0"/>
              <a:t> (KTD, </a:t>
            </a:r>
            <a:r>
              <a:rPr lang="en-US" dirty="0" err="1" smtClean="0"/>
              <a:t>Aborsi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12. </a:t>
            </a:r>
            <a:r>
              <a:rPr lang="en-US" dirty="0" err="1" smtClean="0"/>
              <a:t>Mempraktekkan</a:t>
            </a:r>
            <a:r>
              <a:rPr lang="en-US" dirty="0" smtClean="0"/>
              <a:t> </a:t>
            </a:r>
            <a:r>
              <a:rPr lang="en-US" dirty="0" err="1" smtClean="0"/>
              <a:t>konseling</a:t>
            </a:r>
            <a:r>
              <a:rPr lang="en-US" dirty="0" smtClean="0"/>
              <a:t> HIV </a:t>
            </a:r>
          </a:p>
          <a:p>
            <a:pPr>
              <a:buNone/>
            </a:pPr>
            <a:r>
              <a:rPr lang="en-US" dirty="0" smtClean="0"/>
              <a:t>13. Sharing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konselor</a:t>
            </a:r>
            <a:r>
              <a:rPr lang="en-US" dirty="0" smtClean="0"/>
              <a:t> senior (</a:t>
            </a:r>
            <a:r>
              <a:rPr lang="en-US" dirty="0" err="1" smtClean="0"/>
              <a:t>Penugasan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14.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05800" y="64770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K@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0" y="0"/>
          <a:ext cx="91440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want to be a </a:t>
            </a:r>
            <a:r>
              <a:rPr lang="en-US" b="1" dirty="0" smtClean="0"/>
              <a:t>professional counselor</a:t>
            </a:r>
            <a:r>
              <a:rPr lang="en-US" dirty="0" smtClean="0"/>
              <a:t>? </a:t>
            </a:r>
          </a:p>
          <a:p>
            <a:r>
              <a:rPr lang="en-US" dirty="0" smtClean="0"/>
              <a:t>Just practice, practice, and practice….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KONSELOR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sertifikasinya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216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K O N S E L I N G  </vt:lpstr>
      <vt:lpstr>counselium</vt:lpstr>
      <vt:lpstr>Referensi</vt:lpstr>
      <vt:lpstr>Konseling di berbagai bidang…</vt:lpstr>
      <vt:lpstr>MENGAPA PERLU KONSELING?</vt:lpstr>
      <vt:lpstr>Seven First Meeting</vt:lpstr>
      <vt:lpstr>8th-14th Meeting</vt:lpstr>
      <vt:lpstr>Slide 8</vt:lpstr>
      <vt:lpstr>Slide 9</vt:lpstr>
      <vt:lpstr>Slide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KONSELING KESEHATAN</dc:title>
  <dc:creator>toshiba</dc:creator>
  <cp:lastModifiedBy>toshiba</cp:lastModifiedBy>
  <cp:revision>14</cp:revision>
  <dcterms:created xsi:type="dcterms:W3CDTF">2012-03-02T03:49:20Z</dcterms:created>
  <dcterms:modified xsi:type="dcterms:W3CDTF">2013-03-09T10:02:53Z</dcterms:modified>
</cp:coreProperties>
</file>