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62" r:id="rId13"/>
    <p:sldId id="261" r:id="rId14"/>
    <p:sldId id="273" r:id="rId15"/>
    <p:sldId id="274" r:id="rId16"/>
    <p:sldId id="275" r:id="rId17"/>
    <p:sldId id="276" r:id="rId18"/>
    <p:sldId id="277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2145-9446-4963-8BA0-365FE0A0B8A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065A-4BAB-4E1C-9BF2-3E5B619D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590800"/>
            <a:ext cx="2286000" cy="426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SOSIO-ANTRO </a:t>
            </a:r>
            <a:r>
              <a:rPr lang="en-US" sz="2400" b="1" u="sng" dirty="0" smtClean="0">
                <a:solidFill>
                  <a:schemeClr val="bg1"/>
                </a:solidFill>
                <a:latin typeface="+mj-lt"/>
              </a:rPr>
              <a:t>KESEHATAN</a:t>
            </a:r>
          </a:p>
          <a:p>
            <a:r>
              <a:rPr lang="sv-SE" sz="1400" b="1" i="1" dirty="0" smtClean="0">
                <a:solidFill>
                  <a:schemeClr val="bg1"/>
                </a:solidFill>
                <a:latin typeface="+mj-lt"/>
              </a:rPr>
              <a:t>Kismi M, M.Kes</a:t>
            </a:r>
          </a:p>
          <a:p>
            <a:endParaRPr lang="sv-SE" sz="1400" b="1" i="1" dirty="0" smtClean="0">
              <a:solidFill>
                <a:schemeClr val="bg1"/>
              </a:solidFill>
              <a:latin typeface="+mj-lt"/>
            </a:endParaRPr>
          </a:p>
          <a:p>
            <a:endParaRPr lang="sv-SE" sz="1400" b="1" i="1" dirty="0">
              <a:solidFill>
                <a:schemeClr val="bg1"/>
              </a:solidFill>
              <a:latin typeface="+mj-lt"/>
            </a:endParaRPr>
          </a:p>
          <a:p>
            <a:pPr marL="520700" indent="-285750" algn="l">
              <a:buFont typeface="Arial" pitchFamily="34" charset="0"/>
              <a:buChar char="•"/>
            </a:pPr>
            <a:r>
              <a:rPr lang="sv-SE" sz="2400" b="1" i="1" dirty="0" smtClean="0">
                <a:solidFill>
                  <a:schemeClr val="bg1"/>
                </a:solidFill>
                <a:latin typeface="+mj-lt"/>
              </a:rPr>
              <a:t>RPKPS</a:t>
            </a:r>
          </a:p>
          <a:p>
            <a:pPr marL="520700" indent="-285750" algn="l">
              <a:buFont typeface="Arial" pitchFamily="34" charset="0"/>
              <a:buChar char="•"/>
            </a:pPr>
            <a:r>
              <a:rPr lang="sv-SE" sz="2400" b="1" i="1" dirty="0" smtClean="0">
                <a:solidFill>
                  <a:schemeClr val="bg1"/>
                </a:solidFill>
                <a:latin typeface="+mj-lt"/>
              </a:rPr>
              <a:t>SILABI</a:t>
            </a:r>
          </a:p>
          <a:p>
            <a:pPr marL="520700" indent="-285750" algn="l">
              <a:buFont typeface="Arial" pitchFamily="34" charset="0"/>
              <a:buChar char="•"/>
            </a:pPr>
            <a:r>
              <a:rPr lang="sv-SE" sz="2400" b="1" i="1" dirty="0" smtClean="0">
                <a:solidFill>
                  <a:schemeClr val="bg1"/>
                </a:solidFill>
                <a:latin typeface="+mj-lt"/>
              </a:rPr>
              <a:t>KONTRAK</a:t>
            </a:r>
            <a:endParaRPr lang="sv-SE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D:\5.FOTO DESIGN\logo F.K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3387" r="37333" b="55645"/>
          <a:stretch/>
        </p:blipFill>
        <p:spPr bwMode="auto">
          <a:xfrm>
            <a:off x="-76200" y="761974"/>
            <a:ext cx="9296400" cy="27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4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BUKU ACUAN</a:t>
            </a:r>
            <a:endParaRPr lang="en-US" dirty="0"/>
          </a:p>
        </p:txBody>
      </p:sp>
      <p:pic>
        <p:nvPicPr>
          <p:cNvPr id="4" name="Picture 2" descr="C:\Users\toshiba\Pictures\My Scans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6069">
            <a:off x="938757" y="1712676"/>
            <a:ext cx="3230562" cy="4397745"/>
          </a:xfrm>
          <a:prstGeom prst="rect">
            <a:avLst/>
          </a:prstGeom>
          <a:noFill/>
        </p:spPr>
      </p:pic>
      <p:pic>
        <p:nvPicPr>
          <p:cNvPr id="2050" name="Picture 2" descr="C:\Users\toshiba\Pictures\My Scans\scan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9" y="1593834"/>
            <a:ext cx="3313111" cy="480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endParaRPr lang="en-US" dirty="0"/>
          </a:p>
        </p:txBody>
      </p:sp>
      <p:pic>
        <p:nvPicPr>
          <p:cNvPr id="1026" name="Picture 2" descr="C:\Users\toshiba\Pictures\My Scans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7161">
            <a:off x="1416645" y="1750130"/>
            <a:ext cx="3240970" cy="4720732"/>
          </a:xfrm>
          <a:prstGeom prst="rect">
            <a:avLst/>
          </a:prstGeom>
          <a:noFill/>
        </p:spPr>
      </p:pic>
      <p:pic>
        <p:nvPicPr>
          <p:cNvPr id="1027" name="Picture 3" descr="C:\Users\toshiba\Pictures\My Scans\scan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501">
            <a:off x="5018137" y="1638162"/>
            <a:ext cx="3275164" cy="4866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UUEhIVFBQUFRQUFRQUFBQUFRQVFBcVFRQVFBUYGyYfGBkjGhQUHy8gIycpLCwsFR8xNTAqNSYrLCkBCQoKDgwOFw8PFSkdHBwpKSkpKSkpKSkpKSkpKSkpKS0sKSkpKSkpKSkpKSksKSkpLCkpKSwuNSkpKSwpLCwuNv/AABEIAMIBAwMBIgACEQEDEQH/xAAcAAABBQEBAQAAAAAAAAAAAAAFAAIDBAYBBwj/xABAEAABAwMBBQUGBAQEBgMAAAABAAIRAwQhMQUSQVFhBiJxgZEHEzKhsfAUwdHhI0JSckNigvEVY5KissIWF1P/xAAZAQADAQEBAAAAAAAAAAAAAAAAAQIDBAX/xAAnEQEBAAICAgIBAgcAAAAAAAAAAQIRAyESMTNBUQSBEyIyYXGRsf/aAAwDAQACEQMRAD8A9xSVYXCeK6rxoTJlQpnvU2q/CJAic5Vbo4T31VUuKuF04Y9ptQNqwVcZVQh1TKs06q6c8E7GKNZXWvQKnXRKhXwuPk49K2kuKiGXL1YuqyG1qq14cCtDNoLI7f2w23bzefhH5notJtu+FKm+o7RoJ6E8AvJrh77h7nPyTndmInRoWnPyeM1EzHdV61Z9Umo+STocwM6D1hd/BFre6InmRJ8eXEonaWUwSCN3GZER04jKs0tmje01nEY4z5rg1a2k0Bvt8SXEtE7wAxkwfDnKsUrA91wcS0NwAI1wBJ4zw8FrLbsw17ACd07wMsxuDHDQj6eaMN7JUwMO1jOHCROQJ8fCVc4rQ8zFLvQWRMO1y1x4Y/myZGi7UsiHS4lsnBcJaScETwwB6L0Kp2YfTFVweDRbuifhJ3QCQcHjMnr5gDeU4+BzSNC1w0AOQCJBbJHIlTcNGANt90yZMCd6AQN6c4+8BR29oXSe8I1mO8eMGcckSrs3j3SW8yQIdgjEcP1Ta9pDd0NOdSDkCI83QVnYYfVpZ6ATOonM9PRVhSbGZ3tZbgGZzHDj6q7TobnxfBp4T+WoKggF4a0dxpEEdBgdZlIJ7elABGhxnX/bVQssnAvJLYidMxxB5hXatxuDdEyABpw6fNDruvun4nHfJ7xOBPyj9UGour4iRjQAxzj76op2a26+1qipBc0y0icOB1afDWeiDGnjMRrgCZPAcSf0XG1xBydRiJ8x0wgn0NYltWk2ozLXAEfp4qOtarCeybtKG1HW9V8NqQac6b5mW9JEL1KvbKvHcX7Ze4tOiFXNp0WsuLVCry1WdxTYzDrdJFHUMpKEeLc/jU9t6s4++zqut2gvevFGHm0zbxTmvhZulfK6y8lZ5cH4V5LVWuqtWuq1xdKrUuVvhxJuR9arlS0q+EKr3CbSu+q2sidj1O5V6hdLNNulapXiyz4pS8he6uUNrXKiuLvCFXN7HHh8lMkwg8thnbCrv7lOe6TvOHMD4Qek+qAULYNOBP7Y+/FWLm7NR5ceOnhwUL38QY8MrzuXKZZbdOGOotl3QDz/AGViybJg4+YQ5lSeP0RbZ7SeIwNfKR4ox7qxa1AHDdiD0PnwU772BiBJ4aRGcdehVZrHAHjGTu7xgHid39FFUpBx/eP9+K32DLqs6o0iYB/lyWycfpr0VQ2xAIdB4nEcsDp9PNEaOJkgwJzIPQ/eqpX18MxAmcHhMZ4CFnkA2pRGpk8YxEc5yeeFQr05ZPOSRx18f7RKvVLndBONRjXnx+9EFvLriyR0AHPhzELny0EVdoE8ZA3gfLnxhVbl0M3mgndMfCAAZMA8nd0nrCVe5Di0FsxPeGMY7rvnryVZ20KjQWgNNJ4h3HDd4tMjSCVkHa1VxLXAiIMkjQYMjOp0hV7qpLN5vBwjgOsAaSq7Hz8WQZzqPMeSjMlu6AYJmdRnp4ckjMvKu8fz8OSjbWMRpGvXr6JxpBusFwnSYPQ9VGNJMEHrkBIlqxvTTe17IDmEOHQgzrywF9M7F2i26tqVZulRgd4H+Yesr5dZ4xpIOs8NF7T7E9vB9vUtye9TdvtGfhdr81phe9HG7r0UJvaKOVkMvWrTKLAH0cpK05mUljpIJWuFD+ITK7lV316N5+3lY0WpXhRC3vVn6VRXaNVdnHnuL2JV7lVzXVetUUArLW5SHtJXrKOjWTKz1UFSCsM+TVMX/ELrLtDBXXDWWd5oQtVusILtS67p6mPzP0+amdXwhF/cSQOX1P2Fz8vNv0048d1X94u++lR7yYTGVxbdi7SYZRG1qx958iUGp3MmERsnCe96c1phRoep3cxgecjw08tOSnFWcu0PAcdMn5KpQDeDgJnXAxHqrdalut15/wAwiRp99F1QBd5ejhpJ545Z9UBvLszqfop9okgnx+4+SAXVU72s+J+4XJyZ9jR1xtE8QInP5aaqlUvMhzYmcidQREdUy5qROMqlVIAGgAyQMDSVhs9JzdkCACQYE8TBOZnH5KGpekjU5weE9fy81HXBMGe6eHIrtNgEk51xxA5+KCcbX3QRIIyRiDnHpKZuGJkd7BGsRxTX1RjIiRoOQj5plaDmc9Pl4fugjHN5jqCPnr4fNRucJkE55zjmuipx4T9lRvA4ffjyQEjTw1+q3vsf2gWbQawZFRjmmdYAkZ5iF5+4/uOq0XYa73L63Mz/ABAMGDnGqc9iPo2o9UboqerUVSu9dFWpOCSTklGiZSq1VXBEqzFUcxP7eTiiYrdF6ghPpuXXx56VVqpoqTirTnYVOqVrnyFCdUVWo5PLlE8rjz5tt8YXvCumqmBPNNc1zqvEve4zos/e30uJB++CI7ZqltFxCwj790RzyfFTtvhNNIy75lMuL2MlAra7JTrqsYQ1XKm3N04zHl9Ev/k7jGY00QBxUtnZOqODWiSfQDmUE2Gyts7wy45yenQcgtBSr7zfjwBxiZGd6eayNt2Vdg+9AIzgHCmq/iKGp3h4q5lYGgucifPIz4ITUoZVWlt+TkGT45VhtyHfpylRb2ZrbU/NVatqM4nw5opTbj9+fRRPp9PvRAAbsQA0ADMnmORBVOo+BBOY10Ejl8kbvqbQ04njH35IFXpQM8PVMlc6AzP5HHyTZPX8sJm+c41+9fVWtm2Lq9RrGZcZJPBobkuPSEi9oSD6ZOfLA9F1xwOE/vCmv9mVKWXA7sxvD4d6NDydGqq06JMkNcQOIBx6I2eqeCIIxPDCNdiBN9bg/wD6N+UlBJlab2c229tClAkM33noIwfUoKe3vVV6rVHrnvFBUettrIvSUBckjZBt21DHopcjCG1GpWvN8UcpJBdVSkfvKvWcpCVWrJZZ9CTtG56ic5IlMIXLldujGHtKuMCoNKuU3IxWrbXaPdPJ0bBPkQvPtp16b3SweMDHkvSbsN3HB4lrgWkcwcLzW82pUywANaMBrW4A4ZOT4q41iKxbJhFhs7eH6qr2ctnPq5GAJnxW02Zs8E/qqk2qMDebOdTORjgUrWjiTU3GzB1kx4ar1K87Otcd2AZgYyDy/P0WA7Q7E/DPO9TcQRhwMBp4jTCeWFgWtkttJipc1Wc3Bzx6AcVBta8awn3F571vAVGCf+oD9FnXRzPqrGz7cPeGkE9G5cfPgOvBLfRJ2bQLviA8RH0OqP2NuSAcozsjYNL+Wi1ngS4+bnZKNVLANAjKJjtcxoA2lGoUNQojevGnHog1xXzqi6LSvdCeuunJA7ukATmCBI+9OKK3F6Ofz8EEuaknjxS2FSp99FpewlyKRuahifw7qTZ4GrIJHUBsrNFvFSUq7mBzQYDmwev3KnLuDHqvS6FS3r2Vy0tio2pdbp1+EObTxxw75BBOy+17X3paGuY6GupVW9ypj42d3ul4y5jt0Tu7pneWWtbxwa/J3ahcPUCfyKhdTdRq6Fr6bwYOCC0yJUTH3K2yy6xsegdo9lsumtf/AAxXeypD6QAa64okirQeMYcAHMOrS7dy0tIj9kuziX1K50A9209TkrKs2k7fqBsx77fY0H+YjdHyj0XsPZzZH4a2ZTxIlziOLnZJ+aeEs6TlJ7gy16irOymb67VW20Iy5JNSS2FGrUVRxTqjlCHI8nHcSc1RSpioSEvJHiSZUYp2U1J7pRbs5iD1WFNa6USrW6qPows2ulchWqIUYpqakqiompBYftFs11Wu40gIJjrjj4Lb1KkAlDQAOW84x4T9/Jb8eO/alXs9sDcZGpOp5np0Wvs9gubT3gDz5H09VTtqgbEOwPDI0/XBWtsw65pNZSqBrQO+6CXTwaBMc/VdGEn011qANV0NGOETI6zHL90JuqrKoNOoMERva+qJdpNjVranJqtec7oiHObrBBWPstqh5zgjEcipzy0Iq3vYaHd3Q8Bny8ecItsbs2KYAiOZ5oxs+/EAGP35/fNWaly3wOqjxl7XJIeyiGAxroPHkeiG7Qux9k/mu3m18a/fisztLaPWPvRLLOSagK+vRnxQG8u+qZd3syhz6ixTTq9aVBErpU1KmmlYs7YYnj9E7tDTY0s3NSMnodE4gY6AkjnjRCnPfVfEFzuAaCTA4ABBmsuIgEYEnGsmP0+aKV61GqwP0raPa9x72BD2v0OmWnQjXKGPtyww9rmniHAgjyXaVE6AZdoErBMtdNZ2D2AK92wk9ylFepoZIP8ADZ0k5jkvWalTKzPs32d7mz3z8VZ5f/ob3GeRhx8wjFa4yj0re1ovUpfhDBcqzRqyEpkDy9JNJXFWy0Evco95IuUbnLPbG4pd9JjZUBcrFApp8VmmxWGUkyirtJielzFTq0FSq2yOuoKrUoouKtBH4dRbkIpUp4Q+sppaV750MJ8PqsrtDbZpyYk6AnQcz6QPNaPa7v4L+gB9CJWToUg8kkAiDM6FaY3rUCCr2keRgx8vQpWPbuvRJ3HkTqQSJHIxqh+0Nn7nwjB4clyh2auHgFtB5B0MQPmnqxXlsS2h22rVYLnEmOags6rm992N7PJX9mdjiw71eDGlMGZP+Yjh0CI17MPkGI+4IRZRs202ljkr/wDxDCyb3+7cW8vsKR+0sf7JK2LX20uqAXd5KrV74lU3VClotpKlaVGCmEpzAgk1NqsU8ZUE8MpxKYE9k0veVQzmHQOsSubarmjUbVovdTqbpa4sO6QYiZGk5Qujfup1GvaYg+o4j0RLb9Le3Xsy15GknJmPzQLQr8W57iXOLi7UkyT1JPFEtn7JNRrC1xD3Vvc/6XNEnyEoOwRla3s68Ag/0l7x/wBLWg/Mot6KPQ2XLWMaxuGtaGtHJrRA+QVK4veqD1NpdVXdfSsLkscp3SJ2tZZW3r5RyzrJSqGZSULamEltsgiE16sOpqFzVOmW0TTlW6JVQtU9IpxOxOgiFFC6FREbd8q4qVeDcKrUYrlMqGu1XVBlyEIuii90gd45Y5A1oDgQdCCD54QGz2UWNqB2u9uj+0EZ8wjVucwhe2tttY/3bXDe/mdwb0Crj67TXWWc5DROMnMdUUtcjd3gXDhORzWWobQYd5pfHHfA154nP1XKu0KdMHv7xOQWzr+R8YWnlpUjWPsz8pz1Q65tiDhZtvauoz4KjvB2R5gq/a9tGPcBVaGcyNJ/JO5Y0tJds7CNZgc3uvbjOh6fusfcU3sJa8EEag/eV6ZXENB4a466LKbdqNdy6YU5aDLkpqkqDKYpDkJzU1PYgJmmEwvTS7kmbyA5UXsfsT2BVaRc3ADaUbttvwHVXPEksnVoEx1OF445ajYHbmrT3adUmpTa0MbJjdY3DWzwaOcSOqzz8pP5fYeqe0f2b2NSlVuWn8NUDH1XuZHu3bo+KpTOhLoEtiZ4ryn3jQXGiCKfwsnJLW6uPicot249oD7umLem8uYS11WpBHvC3LKbQc+7YdJy45PR1psqWNBH8o/VT5Xx7OdA1HecUVoW2Fap7L3TorTLZQrapSZCL2b1W9wp6AhTtUFWuwuqJr8JLXY0lDVE9isbqY5q2051CoFxpUtVqgJU0lyi9FLVyDW5Ra1TggvRKVwFyin3Ahu+4hjP63ndafCcu8gVtrbSdg15xQd1k+pO6MDVxIa0dS44V/aXam1ognFZ2IL3GnSnw+J/yWduNp7Q2kQKcCkAS1tNu5SA6Ew0nhqVlZPtfjQztBtsUgWUXy8yC9o7oGhAJ+oWGq1XScn1leqWXs6BaTXcSer5jXQNH5qvX9lVItIZWqe81EtG5HKAJ+9ErZFXjrzKlcFpBORxBJE+YyiVrf02tLjSa4zhrnGBC0lX2Y1hpuHMfE6forFn7Kap+Kq1nRrd4/OFnlyYfdE482KdtRxG7usAnMNzk8yidLZTarqbWO39+Gw3JBPT9V6Ls32R0AQatWq/mJYwHyaJ+a0T9jUqAHuWsp0qc7sNw50nfg8449eSrC+d1BcbPbB9pa34emxkzDWgE9MaLBXV2XEo9282qKtwWsPcZjzWXWl9s9kSlK4kEiJdlcKSASS4SkEB1daF0BOa3KAfB4dF7Fs6wljZGd0eWMryFmo8Qvfdm0Ja0katafUBK47OBNTZfRQPsVrX2cjRUqtmlcFsu+2UJZCO3NqhVzThc+U0uIw9JQe8SU7Vobcq73qy7RD6z11uawys9VSpMuMASeQ1RPYuw/evG9JbBLt0EAAcN+IkngESW+i8dqlnRLjgE+H3hE/fMpglxc8tEltCm+uQOrmjcHqUcbsQAboY2OWSPSMq43YfFzjpoOHgOHktZhppjx/lir3tbWbAt7d1NxGH1Wh7zOha04ZjpKF1+yl5du37is7MEneD3c8AaRpGIIhep0tjtA09T+gVhlm0aD6BK42tZJGQ2L2St6DRuW4DgADUcxr6jj/U57wYPhARZ9ADLgTA1qVMDwaPoEbfQOpMDqR+aEbQvrNjt6rVoB8RLnNLo8NUrLIfSGnDgCC2COAjGniuPsOJz96ABUrjt3ZsxTLqp/5dNzvnEILtD2luaZbZVCzmYBWdxlV5yNKbQgTw5CBqqdW8bS+JzejePpyWRo9rK1xvPqA0qc92m099/i7gPmoLjbNMYLRAiWg572kuOueCicUK8vTbP2uXO3BgfzGNJnHoJlY7tr2uaymGUpbiHAkH4SQ0NI1nWUG2v2u3GFjMagRznPkTnzWGu7t1R284k/RbbmM1HPlls2tW3iSeKjKULhSSSRK4Smkpg6VyVxJBOpzU0BSsag1qxtt8xwAlOu6W68jwKJbJt4bJxvfTglte3wHdY+/RAVKlqWgGMOEg817z2dqb9vRdrvU2H/tAXjVmWvtyDqyfERkfovS/ZvtHfs2t40nOZ5HvN+R+SqexG2pswq1xRCs0aiiunLSzpYDesQK9CO379UAvHLi5YvGhrjlJJwykufSttA6u1kF1J9Uf0sc1h8SXEYVOv29sqD92pa16ZwYhrhpMktfLscyrVcrIbeBFUVGUxUhsOBe1oJGmCZOF2st6aSh7Udns+FlYzwFBknzLsonb+0qm4fw7C8eJgdxjB83dQvKh2mqsgMpsbBmRuB0/3DITP+N3b3S0OJ4BoLoJxIMTwWk5L+RMnr//ANg187mzKuASd+tRZpg8SmVe2m0SCWbPoMETNS5Bgc+4vKqVltB5duUqxBPItHTXQK/S7GbTrb280M3tTUrNE+Ikko87T8m0q9qdqPcG+/saBdMAAvIwTqZEwhtxt24I/jbXeBqRRbTpgDxAkIYz2U3hHfuqLfA1XkfIBOPsoI+O7J/spR/5OU7o2bUr29RrnE17ksdDnVrh7gJyHbgI7uudEhtClTA3KFJm9O6Q1kGNYfn6pj/Z9SZ/jVjiMbrZHLA0UDeydDiah8X/AKBRcy2fe9qXU95rmkTEcB1iMFDn9pBugyXGT3P8vU6ySjtDstQc0Nd7wtGQ01HQJ1gcEUsuxNq0gimQeYe6UvK05WWa24dT94GikwggOdDBP+WcuPgivZr2d1blwqXE0aRju/4rwOIn4QeZytjY7GoUyHCmC8aOeS8jw3tPJHLetlXjN+wD1/ZDs6p/h1WGNWV3+sP3lSf7C7LhVuR/rpH/ANFuqFVXGGV1TDG/SHnDPYnYtyXXD+hqtb/4sXn/ALTOxjLJ9N9BpFGoN2C4u3ajde8c94Z8ivoOsMLGduti/irSrSA78b1M8nty31yPNTnhJOg+diuJz2pqwS6kEl0IBzQrdjb77gPXwVVoRvZNGGyeP04JHBRjAOg8OCfd0N+keokeIyEmMkfsrNNuMpmzFAkaYxB/dbT2fbR91W3XYZW7kzjfGW/UjzQi52HMvZrqW/WP0XqPsx9nRphtzdNIfrRon/D/AOY8f1ngOA66XEUdY4tMOBBxg9Vy5qLVVLMbrgME6kRJPiQVl9tBrCwQGvNMOe2Zg6Ty1lVlZpeNt9M/fuQS5ci169Arp2q5c+1Kjn5SUDiurLRbaO5cgNfZVEZFGmDz3G/ojlUofXatqQU2iAcADwACK2TlRczKvWwShDtoUZtkCsnI3bHC3xVFh2ioXQRB2iH3SMjAr5Bzqi1+hPFc99gRshojVLRBbUonTrKoIsmpCmtrlDqlRNpVsp77OtXa10WouwszYVsBHqFXC68KlZruwgd6URrXCDXtfwHEnkOarLsV8+9qaO7d1wBA97UMDqZQhGu0lUPuKzgZBqvIPMTqgy5UEuhcTkBZsLbfeBw1PgtZQtvIfeiD7CpwPFaOgzRSvRMoKenSU1KjhF+z/Z11zWawEgfE93BrBqfHgOpTgo/7Puy3vXC4qCabCdxpHx1Bif7W/XwXpVvWDpI0kieZ4x06oJc3LWFlnb9125GMilSbALiecfMo1Rp7ogYAw0Dg0Y9VUvacsbJLfsri5DdTAALnOMbrWtySTwXkPartUBc7zZe97t8MJ+GkG7rZ/pbu7zzylaX2i9qG0KZZJcS6C0fzvxuU/AYkeHVYbsb2QN2+pdXdTdoiXV6hMCrumTTYeFIbuT/MRAwjHH+Jl/ae3Xx64OO5X3lNT/H5E7baja7N5sgj4mkEEFUbsap9HaYr3FzcQGU61XcpOJA39yZgen0SvRqo5pJldMs+PLCS5fYU5JcccpLHbJo3KtWSSWlCg/VXLdJJKEK2qM2qSS2xVF06IfdpJJ5Gz20EJ4pJLmvsVcoK9TSSVQOvTaWqSSPsDuz+COUUkl18ZIq6zXaY/wAEdXgHqORSSWiM/Tw+/wDjf/c76oeUkly32UJJdSSNodkDu+X5LR2Zx98gkkk0Xrcd7yXo3s1aPd1zGd6mJ4xBwkkqgy9L3Y7Na7ccn3oE8Y72J5LUv0PgV1JGH9K/1Py/6/4+fu2NQm6fJJinUIk6HcORyOT6rTe0I7mx7RrO60sbLW90HuN1A11KSS34fjn7tv1Xzz9me2i0C8t2gQ1rbWG8BvVGb0DQTx5rce05gFamQACaZkga97ikkscvjhfrPleeu1SSSXK5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media.viva.co.id/thumbs2/2012/10/11/175134_santri-santri-di-pondok-pesantren-lirboyo-main-sepakbola-api_663_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26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55575" y="5715000"/>
            <a:ext cx="807402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5685503"/>
            <a:ext cx="8988425" cy="715297"/>
          </a:xfrm>
        </p:spPr>
        <p:txBody>
          <a:bodyPr>
            <a:noAutofit/>
          </a:bodyPr>
          <a:lstStyle/>
          <a:p>
            <a:pPr algn="l"/>
            <a:r>
              <a:rPr lang="sv-SE" sz="2400" i="1" dirty="0" smtClean="0"/>
              <a:t>Apakah ini termasuk kajian sosio-antro kesehatan?</a:t>
            </a:r>
            <a:endParaRPr lang="sv-SE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UUEhIVFBQUFRQUFRQUFBQUFRQVFBcVFRQVFBUYGyYfGBkjGhQUHy8gIycpLCwsFR8xNTAqNSYrLCkBCQoKDgwOFw8PFSkdHBwpKSkpKSkpKSkpKSkpKSkpKS0sKSkpKSkpKSkpKSksKSkpLCkpKSwuNSkpKSwpLCwuNv/AABEIAMIBAwMBIgACEQEDEQH/xAAcAAABBQEBAQAAAAAAAAAAAAAFAAIDBAYBBwj/xABAEAABAwMBBQUGBAQEBgMAAAABAAIRAwQhMQUSQVFhBiJxgZEHEzKhsfAUwdHhI0JSckNigvEVY5KissIWF1P/xAAZAQADAQEBAAAAAAAAAAAAAAAAAQIDBAX/xAAnEQEBAAICAgIBAgcAAAAAAAAAAQIRAyESMTNBUQSBEyIyYXGRsf/aAAwDAQACEQMRAD8A9xSVYXCeK6rxoTJlQpnvU2q/CJAic5Vbo4T31VUuKuF04Y9ptQNqwVcZVQh1TKs06q6c8E7GKNZXWvQKnXRKhXwuPk49K2kuKiGXL1YuqyG1qq14cCtDNoLI7f2w23bzefhH5notJtu+FKm+o7RoJ6E8AvJrh77h7nPyTndmInRoWnPyeM1EzHdV61Z9Umo+STocwM6D1hd/BFre6InmRJ8eXEonaWUwSCN3GZER04jKs0tmje01nEY4z5rg1a2k0Bvt8SXEtE7wAxkwfDnKsUrA91wcS0NwAI1wBJ4zw8FrLbsw17ACd07wMsxuDHDQj6eaMN7JUwMO1jOHCROQJ8fCVc4rQ8zFLvQWRMO1y1x4Y/myZGi7UsiHS4lsnBcJaScETwwB6L0Kp2YfTFVweDRbuifhJ3QCQcHjMnr5gDeU4+BzSNC1w0AOQCJBbJHIlTcNGANt90yZMCd6AQN6c4+8BR29oXSe8I1mO8eMGcckSrs3j3SW8yQIdgjEcP1Ta9pDd0NOdSDkCI83QVnYYfVpZ6ATOonM9PRVhSbGZ3tZbgGZzHDj6q7TobnxfBp4T+WoKggF4a0dxpEEdBgdZlIJ7elABGhxnX/bVQssnAvJLYidMxxB5hXatxuDdEyABpw6fNDruvun4nHfJ7xOBPyj9UGour4iRjQAxzj76op2a26+1qipBc0y0icOB1afDWeiDGnjMRrgCZPAcSf0XG1xBydRiJ8x0wgn0NYltWk2ozLXAEfp4qOtarCeybtKG1HW9V8NqQac6b5mW9JEL1KvbKvHcX7Ze4tOiFXNp0WsuLVCry1WdxTYzDrdJFHUMpKEeLc/jU9t6s4++zqut2gvevFGHm0zbxTmvhZulfK6y8lZ5cH4V5LVWuqtWuq1xdKrUuVvhxJuR9arlS0q+EKr3CbSu+q2sidj1O5V6hdLNNulapXiyz4pS8he6uUNrXKiuLvCFXN7HHh8lMkwg8thnbCrv7lOe6TvOHMD4Qek+qAULYNOBP7Y+/FWLm7NR5ceOnhwUL38QY8MrzuXKZZbdOGOotl3QDz/AGViybJg4+YQ5lSeP0RbZ7SeIwNfKR4ox7qxa1AHDdiD0PnwU772BiBJ4aRGcdehVZrHAHjGTu7xgHid39FFUpBx/eP9+K32DLqs6o0iYB/lyWycfpr0VQ2xAIdB4nEcsDp9PNEaOJkgwJzIPQ/eqpX18MxAmcHhMZ4CFnkA2pRGpk8YxEc5yeeFQr05ZPOSRx18f7RKvVLndBONRjXnx+9EFvLriyR0AHPhzELny0EVdoE8ZA3gfLnxhVbl0M3mgndMfCAAZMA8nd0nrCVe5Di0FsxPeGMY7rvnryVZ20KjQWgNNJ4h3HDd4tMjSCVkHa1VxLXAiIMkjQYMjOp0hV7qpLN5vBwjgOsAaSq7Hz8WQZzqPMeSjMlu6AYJmdRnp4ckjMvKu8fz8OSjbWMRpGvXr6JxpBusFwnSYPQ9VGNJMEHrkBIlqxvTTe17IDmEOHQgzrywF9M7F2i26tqVZulRgd4H+Yesr5dZ4xpIOs8NF7T7E9vB9vUtye9TdvtGfhdr81phe9HG7r0UJvaKOVkMvWrTKLAH0cpK05mUljpIJWuFD+ITK7lV316N5+3lY0WpXhRC3vVn6VRXaNVdnHnuL2JV7lVzXVetUUArLW5SHtJXrKOjWTKz1UFSCsM+TVMX/ELrLtDBXXDWWd5oQtVusILtS67p6mPzP0+amdXwhF/cSQOX1P2Fz8vNv0048d1X94u++lR7yYTGVxbdi7SYZRG1qx958iUGp3MmERsnCe96c1phRoep3cxgecjw08tOSnFWcu0PAcdMn5KpQDeDgJnXAxHqrdalut15/wAwiRp99F1QBd5ejhpJ545Z9UBvLszqfop9okgnx+4+SAXVU72s+J+4XJyZ9jR1xtE8QInP5aaqlUvMhzYmcidQREdUy5qROMqlVIAGgAyQMDSVhs9JzdkCACQYE8TBOZnH5KGpekjU5weE9fy81HXBMGe6eHIrtNgEk51xxA5+KCcbX3QRIIyRiDnHpKZuGJkd7BGsRxTX1RjIiRoOQj5plaDmc9Pl4fugjHN5jqCPnr4fNRucJkE55zjmuipx4T9lRvA4ffjyQEjTw1+q3vsf2gWbQawZFRjmmdYAkZ5iF5+4/uOq0XYa73L63Mz/ABAMGDnGqc9iPo2o9UboqerUVSu9dFWpOCSTklGiZSq1VXBEqzFUcxP7eTiiYrdF6ghPpuXXx56VVqpoqTirTnYVOqVrnyFCdUVWo5PLlE8rjz5tt8YXvCumqmBPNNc1zqvEve4zos/e30uJB++CI7ZqltFxCwj790RzyfFTtvhNNIy75lMuL2MlAra7JTrqsYQ1XKm3N04zHl9Ev/k7jGY00QBxUtnZOqODWiSfQDmUE2Gyts7wy45yenQcgtBSr7zfjwBxiZGd6eayNt2Vdg+9AIzgHCmq/iKGp3h4q5lYGgucifPIz4ITUoZVWlt+TkGT45VhtyHfpylRb2ZrbU/NVatqM4nw5opTbj9+fRRPp9PvRAAbsQA0ADMnmORBVOo+BBOY10Ejl8kbvqbQ04njH35IFXpQM8PVMlc6AzP5HHyTZPX8sJm+c41+9fVWtm2Lq9RrGZcZJPBobkuPSEi9oSD6ZOfLA9F1xwOE/vCmv9mVKWXA7sxvD4d6NDydGqq06JMkNcQOIBx6I2eqeCIIxPDCNdiBN9bg/wD6N+UlBJlab2c229tClAkM33noIwfUoKe3vVV6rVHrnvFBUettrIvSUBckjZBt21DHopcjCG1GpWvN8UcpJBdVSkfvKvWcpCVWrJZZ9CTtG56ic5IlMIXLldujGHtKuMCoNKuU3IxWrbXaPdPJ0bBPkQvPtp16b3SweMDHkvSbsN3HB4lrgWkcwcLzW82pUywANaMBrW4A4ZOT4q41iKxbJhFhs7eH6qr2ctnPq5GAJnxW02Zs8E/qqk2qMDebOdTORjgUrWjiTU3GzB1kx4ar1K87Otcd2AZgYyDy/P0WA7Q7E/DPO9TcQRhwMBp4jTCeWFgWtkttJipc1Wc3Bzx6AcVBta8awn3F571vAVGCf+oD9FnXRzPqrGz7cPeGkE9G5cfPgOvBLfRJ2bQLviA8RH0OqP2NuSAcozsjYNL+Wi1ngS4+bnZKNVLANAjKJjtcxoA2lGoUNQojevGnHog1xXzqi6LSvdCeuunJA7ukATmCBI+9OKK3F6Ofz8EEuaknjxS2FSp99FpewlyKRuahifw7qTZ4GrIJHUBsrNFvFSUq7mBzQYDmwev3KnLuDHqvS6FS3r2Vy0tio2pdbp1+EObTxxw75BBOy+17X3paGuY6GupVW9ypj42d3ul4y5jt0Tu7pneWWtbxwa/J3ahcPUCfyKhdTdRq6Fr6bwYOCC0yJUTH3K2yy6xsegdo9lsumtf/AAxXeypD6QAa64okirQeMYcAHMOrS7dy0tIj9kuziX1K50A9209TkrKs2k7fqBsx77fY0H+YjdHyj0XsPZzZH4a2ZTxIlziOLnZJ+aeEs6TlJ7gy16irOymb67VW20Iy5JNSS2FGrUVRxTqjlCHI8nHcSc1RSpioSEvJHiSZUYp2U1J7pRbs5iD1WFNa6USrW6qPows2ulchWqIUYpqakqiompBYftFs11Wu40gIJjrjj4Lb1KkAlDQAOW84x4T9/Jb8eO/alXs9sDcZGpOp5np0Wvs9gubT3gDz5H09VTtqgbEOwPDI0/XBWtsw65pNZSqBrQO+6CXTwaBMc/VdGEn011qANV0NGOETI6zHL90JuqrKoNOoMERva+qJdpNjVranJqtec7oiHObrBBWPstqh5zgjEcipzy0Iq3vYaHd3Q8Bny8ecItsbs2KYAiOZ5oxs+/EAGP35/fNWaly3wOqjxl7XJIeyiGAxroPHkeiG7Qux9k/mu3m18a/fisztLaPWPvRLLOSagK+vRnxQG8u+qZd3syhz6ixTTq9aVBErpU1KmmlYs7YYnj9E7tDTY0s3NSMnodE4gY6AkjnjRCnPfVfEFzuAaCTA4ABBmsuIgEYEnGsmP0+aKV61GqwP0raPa9x72BD2v0OmWnQjXKGPtyww9rmniHAgjyXaVE6AZdoErBMtdNZ2D2AK92wk9ylFepoZIP8ADZ0k5jkvWalTKzPs32d7mz3z8VZ5f/ob3GeRhx8wjFa4yj0re1ovUpfhDBcqzRqyEpkDy9JNJXFWy0Evco95IuUbnLPbG4pd9JjZUBcrFApp8VmmxWGUkyirtJielzFTq0FSq2yOuoKrUoouKtBH4dRbkIpUp4Q+sppaV750MJ8PqsrtDbZpyYk6AnQcz6QPNaPa7v4L+gB9CJWToUg8kkAiDM6FaY3rUCCr2keRgx8vQpWPbuvRJ3HkTqQSJHIxqh+0Nn7nwjB4clyh2auHgFtB5B0MQPmnqxXlsS2h22rVYLnEmOags6rm992N7PJX9mdjiw71eDGlMGZP+Yjh0CI17MPkGI+4IRZRs202ljkr/wDxDCyb3+7cW8vsKR+0sf7JK2LX20uqAXd5KrV74lU3VClotpKlaVGCmEpzAgk1NqsU8ZUE8MpxKYE9k0veVQzmHQOsSubarmjUbVovdTqbpa4sO6QYiZGk5Qujfup1GvaYg+o4j0RLb9Le3Xsy15GknJmPzQLQr8W57iXOLi7UkyT1JPFEtn7JNRrC1xD3Vvc/6XNEnyEoOwRla3s68Ag/0l7x/wBLWg/Mot6KPQ2XLWMaxuGtaGtHJrRA+QVK4veqD1NpdVXdfSsLkscp3SJ2tZZW3r5RyzrJSqGZSULamEltsgiE16sOpqFzVOmW0TTlW6JVQtU9IpxOxOgiFFC6FREbd8q4qVeDcKrUYrlMqGu1XVBlyEIuii90gd45Y5A1oDgQdCCD54QGz2UWNqB2u9uj+0EZ8wjVucwhe2tttY/3bXDe/mdwb0Crj67TXWWc5DROMnMdUUtcjd3gXDhORzWWobQYd5pfHHfA154nP1XKu0KdMHv7xOQWzr+R8YWnlpUjWPsz8pz1Q65tiDhZtvauoz4KjvB2R5gq/a9tGPcBVaGcyNJ/JO5Y0tJds7CNZgc3uvbjOh6fusfcU3sJa8EEag/eV6ZXENB4a466LKbdqNdy6YU5aDLkpqkqDKYpDkJzU1PYgJmmEwvTS7kmbyA5UXsfsT2BVaRc3ADaUbttvwHVXPEksnVoEx1OF445ajYHbmrT3adUmpTa0MbJjdY3DWzwaOcSOqzz8pP5fYeqe0f2b2NSlVuWn8NUDH1XuZHu3bo+KpTOhLoEtiZ4ryn3jQXGiCKfwsnJLW6uPicot249oD7umLem8uYS11WpBHvC3LKbQc+7YdJy45PR1psqWNBH8o/VT5Xx7OdA1HecUVoW2Fap7L3TorTLZQrapSZCL2b1W9wp6AhTtUFWuwuqJr8JLXY0lDVE9isbqY5q2051CoFxpUtVqgJU0lyi9FLVyDW5Ra1TggvRKVwFyin3Ahu+4hjP63ndafCcu8gVtrbSdg15xQd1k+pO6MDVxIa0dS44V/aXam1ognFZ2IL3GnSnw+J/yWduNp7Q2kQKcCkAS1tNu5SA6Ew0nhqVlZPtfjQztBtsUgWUXy8yC9o7oGhAJ+oWGq1XScn1leqWXs6BaTXcSer5jXQNH5qvX9lVItIZWqe81EtG5HKAJ+9ErZFXjrzKlcFpBORxBJE+YyiVrf02tLjSa4zhrnGBC0lX2Y1hpuHMfE6forFn7Kap+Kq1nRrd4/OFnlyYfdE482KdtRxG7usAnMNzk8yidLZTarqbWO39+Gw3JBPT9V6Ls32R0AQatWq/mJYwHyaJ+a0T9jUqAHuWsp0qc7sNw50nfg8449eSrC+d1BcbPbB9pa34emxkzDWgE9MaLBXV2XEo9282qKtwWsPcZjzWXWl9s9kSlK4kEiJdlcKSASS4SkEB1daF0BOa3KAfB4dF7Fs6wljZGd0eWMryFmo8Qvfdm0Ja0katafUBK47OBNTZfRQPsVrX2cjRUqtmlcFsu+2UJZCO3NqhVzThc+U0uIw9JQe8SU7Vobcq73qy7RD6z11uawys9VSpMuMASeQ1RPYuw/evG9JbBLt0EAAcN+IkngESW+i8dqlnRLjgE+H3hE/fMpglxc8tEltCm+uQOrmjcHqUcbsQAboY2OWSPSMq43YfFzjpoOHgOHktZhppjx/lir3tbWbAt7d1NxGH1Wh7zOha04ZjpKF1+yl5du37is7MEneD3c8AaRpGIIhep0tjtA09T+gVhlm0aD6BK42tZJGQ2L2St6DRuW4DgADUcxr6jj/U57wYPhARZ9ADLgTA1qVMDwaPoEbfQOpMDqR+aEbQvrNjt6rVoB8RLnNLo8NUrLIfSGnDgCC2COAjGniuPsOJz96ABUrjt3ZsxTLqp/5dNzvnEILtD2luaZbZVCzmYBWdxlV5yNKbQgTw5CBqqdW8bS+JzejePpyWRo9rK1xvPqA0qc92m099/i7gPmoLjbNMYLRAiWg572kuOueCicUK8vTbP2uXO3BgfzGNJnHoJlY7tr2uaymGUpbiHAkH4SQ0NI1nWUG2v2u3GFjMagRznPkTnzWGu7t1R284k/RbbmM1HPlls2tW3iSeKjKULhSSSRK4Smkpg6VyVxJBOpzU0BSsag1qxtt8xwAlOu6W68jwKJbJt4bJxvfTglte3wHdY+/RAVKlqWgGMOEg817z2dqb9vRdrvU2H/tAXjVmWvtyDqyfERkfovS/ZvtHfs2t40nOZ5HvN+R+SqexG2pswq1xRCs0aiiunLSzpYDesQK9CO379UAvHLi5YvGhrjlJJwykufSttA6u1kF1J9Uf0sc1h8SXEYVOv29sqD92pa16ZwYhrhpMktfLscyrVcrIbeBFUVGUxUhsOBe1oJGmCZOF2st6aSh7Udns+FlYzwFBknzLsonb+0qm4fw7C8eJgdxjB83dQvKh2mqsgMpsbBmRuB0/3DITP+N3b3S0OJ4BoLoJxIMTwWk5L+RMnr//ANg187mzKuASd+tRZpg8SmVe2m0SCWbPoMETNS5Bgc+4vKqVltB5duUqxBPItHTXQK/S7GbTrb280M3tTUrNE+Ikko87T8m0q9qdqPcG+/saBdMAAvIwTqZEwhtxt24I/jbXeBqRRbTpgDxAkIYz2U3hHfuqLfA1XkfIBOPsoI+O7J/spR/5OU7o2bUr29RrnE17ksdDnVrh7gJyHbgI7uudEhtClTA3KFJm9O6Q1kGNYfn6pj/Z9SZ/jVjiMbrZHLA0UDeydDiah8X/AKBRcy2fe9qXU95rmkTEcB1iMFDn9pBugyXGT3P8vU6ySjtDstQc0Nd7wtGQ01HQJ1gcEUsuxNq0gimQeYe6UvK05WWa24dT94GikwggOdDBP+WcuPgivZr2d1blwqXE0aRju/4rwOIn4QeZytjY7GoUyHCmC8aOeS8jw3tPJHLetlXjN+wD1/ZDs6p/h1WGNWV3+sP3lSf7C7LhVuR/rpH/ANFuqFVXGGV1TDG/SHnDPYnYtyXXD+hqtb/4sXn/ALTOxjLJ9N9BpFGoN2C4u3ajde8c94Z8ivoOsMLGduti/irSrSA78b1M8nty31yPNTnhJOg+diuJz2pqwS6kEl0IBzQrdjb77gPXwVVoRvZNGGyeP04JHBRjAOg8OCfd0N+keokeIyEmMkfsrNNuMpmzFAkaYxB/dbT2fbR91W3XYZW7kzjfGW/UjzQi52HMvZrqW/WP0XqPsx9nRphtzdNIfrRon/D/AOY8f1ngOA66XEUdY4tMOBBxg9Vy5qLVVLMbrgME6kRJPiQVl9tBrCwQGvNMOe2Zg6Ty1lVlZpeNt9M/fuQS5ci169Arp2q5c+1Kjn5SUDiurLRbaO5cgNfZVEZFGmDz3G/ojlUofXatqQU2iAcADwACK2TlRczKvWwShDtoUZtkCsnI3bHC3xVFh2ioXQRB2iH3SMjAr5Bzqi1+hPFc99gRshojVLRBbUonTrKoIsmpCmtrlDqlRNpVsp77OtXa10WouwszYVsBHqFXC68KlZruwgd6URrXCDXtfwHEnkOarLsV8+9qaO7d1wBA97UMDqZQhGu0lUPuKzgZBqvIPMTqgy5UEuhcTkBZsLbfeBw1PgtZQtvIfeiD7CpwPFaOgzRSvRMoKenSU1KjhF+z/Z11zWawEgfE93BrBqfHgOpTgo/7Puy3vXC4qCabCdxpHx1Bif7W/XwXpVvWDpI0kieZ4x06oJc3LWFlnb9125GMilSbALiecfMo1Rp7ogYAw0Dg0Y9VUvacsbJLfsri5DdTAALnOMbrWtySTwXkPartUBc7zZe97t8MJ+GkG7rZ/pbu7zzylaX2i9qG0KZZJcS6C0fzvxuU/AYkeHVYbsb2QN2+pdXdTdoiXV6hMCrumTTYeFIbuT/MRAwjHH+Jl/ae3Xx64OO5X3lNT/H5E7baja7N5sgj4mkEEFUbsap9HaYr3FzcQGU61XcpOJA39yZgen0SvRqo5pJldMs+PLCS5fYU5JcccpLHbJo3KtWSSWlCg/VXLdJJKEK2qM2qSS2xVF06IfdpJJ5Gz20EJ4pJLmvsVcoK9TSSVQOvTaWqSSPsDuz+COUUkl18ZIq6zXaY/wAEdXgHqORSSWiM/Tw+/wDjf/c76oeUkly32UJJdSSNodkDu+X5LR2Zx98gkkk0Xrcd7yXo3s1aPd1zGd6mJ4xBwkkqgy9L3Y7Na7ccn3oE8Y72J5LUv0PgV1JGH9K/1Py/6/4+fu2NQm6fJJinUIk6HcORyOT6rTe0I7mx7RrO60sbLW90HuN1A11KSS34fjn7tv1Xzz9me2i0C8t2gQ1rbWG8BvVGb0DQTx5rce05gFamQACaZkga97ikkscvjhfrPleeu1SSSXK5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encrypted-tbn1.gstatic.com/images?q=tbn:ANd9GcRB5qm7JhA4yuumYDynuIzdtmCMDn5T-oEOcQ2OO_5Wi_WccqdY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48914"/>
            <a:ext cx="7543800" cy="565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UUEhIVFBQUFRQUFRQUFBQUFRQVFBcVFRQVFBUYGyYfGBkjGhQUHy8gIycpLCwsFR8xNTAqNSYrLCkBCQoKDgwOFw8PFSkdHBwpKSkpKSkpKSkpKSkpKSkpKS0sKSkpKSkpKSkpKSksKSkpLCkpKSwuNSkpKSwpLCwuNv/AABEIAMIBAwMBIgACEQEDEQH/xAAcAAABBQEBAQAAAAAAAAAAAAAFAAIDBAYBBwj/xABAEAABAwMBBQUGBAQEBgMAAAABAAIRAwQhMQUSQVFhBiJxgZEHEzKhsfAUwdHhI0JSckNigvEVY5KissIWF1P/xAAZAQADAQEBAAAAAAAAAAAAAAAAAQIDBAX/xAAnEQEBAAICAgIBAgcAAAAAAAAAAQIRAyESMTNBUQSBEyIyYXGRsf/aAAwDAQACEQMRAD8A9xSVYXCeK6rxoTJlQpnvU2q/CJAic5Vbo4T31VUuKuF04Y9ptQNqwVcZVQh1TKs06q6c8E7GKNZXWvQKnXRKhXwuPk49K2kuKiGXL1YuqyG1qq14cCtDNoLI7f2w23bzefhH5notJtu+FKm+o7RoJ6E8AvJrh77h7nPyTndmInRoWnPyeM1EzHdV61Z9Umo+STocwM6D1hd/BFre6InmRJ8eXEonaWUwSCN3GZER04jKs0tmje01nEY4z5rg1a2k0Bvt8SXEtE7wAxkwfDnKsUrA91wcS0NwAI1wBJ4zw8FrLbsw17ACd07wMsxuDHDQj6eaMN7JUwMO1jOHCROQJ8fCVc4rQ8zFLvQWRMO1y1x4Y/myZGi7UsiHS4lsnBcJaScETwwB6L0Kp2YfTFVweDRbuifhJ3QCQcHjMnr5gDeU4+BzSNC1w0AOQCJBbJHIlTcNGANt90yZMCd6AQN6c4+8BR29oXSe8I1mO8eMGcckSrs3j3SW8yQIdgjEcP1Ta9pDd0NOdSDkCI83QVnYYfVpZ6ATOonM9PRVhSbGZ3tZbgGZzHDj6q7TobnxfBp4T+WoKggF4a0dxpEEdBgdZlIJ7elABGhxnX/bVQssnAvJLYidMxxB5hXatxuDdEyABpw6fNDruvun4nHfJ7xOBPyj9UGour4iRjQAxzj76op2a26+1qipBc0y0icOB1afDWeiDGnjMRrgCZPAcSf0XG1xBydRiJ8x0wgn0NYltWk2ozLXAEfp4qOtarCeybtKG1HW9V8NqQac6b5mW9JEL1KvbKvHcX7Ze4tOiFXNp0WsuLVCry1WdxTYzDrdJFHUMpKEeLc/jU9t6s4++zqut2gvevFGHm0zbxTmvhZulfK6y8lZ5cH4V5LVWuqtWuq1xdKrUuVvhxJuR9arlS0q+EKr3CbSu+q2sidj1O5V6hdLNNulapXiyz4pS8he6uUNrXKiuLvCFXN7HHh8lMkwg8thnbCrv7lOe6TvOHMD4Qek+qAULYNOBP7Y+/FWLm7NR5ceOnhwUL38QY8MrzuXKZZbdOGOotl3QDz/AGViybJg4+YQ5lSeP0RbZ7SeIwNfKR4ox7qxa1AHDdiD0PnwU772BiBJ4aRGcdehVZrHAHjGTu7xgHid39FFUpBx/eP9+K32DLqs6o0iYB/lyWycfpr0VQ2xAIdB4nEcsDp9PNEaOJkgwJzIPQ/eqpX18MxAmcHhMZ4CFnkA2pRGpk8YxEc5yeeFQr05ZPOSRx18f7RKvVLndBONRjXnx+9EFvLriyR0AHPhzELny0EVdoE8ZA3gfLnxhVbl0M3mgndMfCAAZMA8nd0nrCVe5Di0FsxPeGMY7rvnryVZ20KjQWgNNJ4h3HDd4tMjSCVkHa1VxLXAiIMkjQYMjOp0hV7qpLN5vBwjgOsAaSq7Hz8WQZzqPMeSjMlu6AYJmdRnp4ckjMvKu8fz8OSjbWMRpGvXr6JxpBusFwnSYPQ9VGNJMEHrkBIlqxvTTe17IDmEOHQgzrywF9M7F2i26tqVZulRgd4H+Yesr5dZ4xpIOs8NF7T7E9vB9vUtye9TdvtGfhdr81phe9HG7r0UJvaKOVkMvWrTKLAH0cpK05mUljpIJWuFD+ITK7lV316N5+3lY0WpXhRC3vVn6VRXaNVdnHnuL2JV7lVzXVetUUArLW5SHtJXrKOjWTKz1UFSCsM+TVMX/ELrLtDBXXDWWd5oQtVusILtS67p6mPzP0+amdXwhF/cSQOX1P2Fz8vNv0048d1X94u++lR7yYTGVxbdi7SYZRG1qx958iUGp3MmERsnCe96c1phRoep3cxgecjw08tOSnFWcu0PAcdMn5KpQDeDgJnXAxHqrdalut15/wAwiRp99F1QBd5ejhpJ545Z9UBvLszqfop9okgnx+4+SAXVU72s+J+4XJyZ9jR1xtE8QInP5aaqlUvMhzYmcidQREdUy5qROMqlVIAGgAyQMDSVhs9JzdkCACQYE8TBOZnH5KGpekjU5weE9fy81HXBMGe6eHIrtNgEk51xxA5+KCcbX3QRIIyRiDnHpKZuGJkd7BGsRxTX1RjIiRoOQj5plaDmc9Pl4fugjHN5jqCPnr4fNRucJkE55zjmuipx4T9lRvA4ffjyQEjTw1+q3vsf2gWbQawZFRjmmdYAkZ5iF5+4/uOq0XYa73L63Mz/ABAMGDnGqc9iPo2o9UboqerUVSu9dFWpOCSTklGiZSq1VXBEqzFUcxP7eTiiYrdF6ghPpuXXx56VVqpoqTirTnYVOqVrnyFCdUVWo5PLlE8rjz5tt8YXvCumqmBPNNc1zqvEve4zos/e30uJB++CI7ZqltFxCwj790RzyfFTtvhNNIy75lMuL2MlAra7JTrqsYQ1XKm3N04zHl9Ev/k7jGY00QBxUtnZOqODWiSfQDmUE2Gyts7wy45yenQcgtBSr7zfjwBxiZGd6eayNt2Vdg+9AIzgHCmq/iKGp3h4q5lYGgucifPIz4ITUoZVWlt+TkGT45VhtyHfpylRb2ZrbU/NVatqM4nw5opTbj9+fRRPp9PvRAAbsQA0ADMnmORBVOo+BBOY10Ejl8kbvqbQ04njH35IFXpQM8PVMlc6AzP5HHyTZPX8sJm+c41+9fVWtm2Lq9RrGZcZJPBobkuPSEi9oSD6ZOfLA9F1xwOE/vCmv9mVKWXA7sxvD4d6NDydGqq06JMkNcQOIBx6I2eqeCIIxPDCNdiBN9bg/wD6N+UlBJlab2c229tClAkM33noIwfUoKe3vVV6rVHrnvFBUettrIvSUBckjZBt21DHopcjCG1GpWvN8UcpJBdVSkfvKvWcpCVWrJZZ9CTtG56ic5IlMIXLldujGHtKuMCoNKuU3IxWrbXaPdPJ0bBPkQvPtp16b3SweMDHkvSbsN3HB4lrgWkcwcLzW82pUywANaMBrW4A4ZOT4q41iKxbJhFhs7eH6qr2ctnPq5GAJnxW02Zs8E/qqk2qMDebOdTORjgUrWjiTU3GzB1kx4ar1K87Otcd2AZgYyDy/P0WA7Q7E/DPO9TcQRhwMBp4jTCeWFgWtkttJipc1Wc3Bzx6AcVBta8awn3F571vAVGCf+oD9FnXRzPqrGz7cPeGkE9G5cfPgOvBLfRJ2bQLviA8RH0OqP2NuSAcozsjYNL+Wi1ngS4+bnZKNVLANAjKJjtcxoA2lGoUNQojevGnHog1xXzqi6LSvdCeuunJA7ukATmCBI+9OKK3F6Ofz8EEuaknjxS2FSp99FpewlyKRuahifw7qTZ4GrIJHUBsrNFvFSUq7mBzQYDmwev3KnLuDHqvS6FS3r2Vy0tio2pdbp1+EObTxxw75BBOy+17X3paGuY6GupVW9ypj42d3ul4y5jt0Tu7pneWWtbxwa/J3ahcPUCfyKhdTdRq6Fr6bwYOCC0yJUTH3K2yy6xsegdo9lsumtf/AAxXeypD6QAa64okirQeMYcAHMOrS7dy0tIj9kuziX1K50A9209TkrKs2k7fqBsx77fY0H+YjdHyj0XsPZzZH4a2ZTxIlziOLnZJ+aeEs6TlJ7gy16irOymb67VW20Iy5JNSS2FGrUVRxTqjlCHI8nHcSc1RSpioSEvJHiSZUYp2U1J7pRbs5iD1WFNa6USrW6qPows2ulchWqIUYpqakqiompBYftFs11Wu40gIJjrjj4Lb1KkAlDQAOW84x4T9/Jb8eO/alXs9sDcZGpOp5np0Wvs9gubT3gDz5H09VTtqgbEOwPDI0/XBWtsw65pNZSqBrQO+6CXTwaBMc/VdGEn011qANV0NGOETI6zHL90JuqrKoNOoMERva+qJdpNjVranJqtec7oiHObrBBWPstqh5zgjEcipzy0Iq3vYaHd3Q8Bny8ecItsbs2KYAiOZ5oxs+/EAGP35/fNWaly3wOqjxl7XJIeyiGAxroPHkeiG7Qux9k/mu3m18a/fisztLaPWPvRLLOSagK+vRnxQG8u+qZd3syhz6ixTTq9aVBErpU1KmmlYs7YYnj9E7tDTY0s3NSMnodE4gY6AkjnjRCnPfVfEFzuAaCTA4ABBmsuIgEYEnGsmP0+aKV61GqwP0raPa9x72BD2v0OmWnQjXKGPtyww9rmniHAgjyXaVE6AZdoErBMtdNZ2D2AK92wk9ylFepoZIP8ADZ0k5jkvWalTKzPs32d7mz3z8VZ5f/ob3GeRhx8wjFa4yj0re1ovUpfhDBcqzRqyEpkDy9JNJXFWy0Evco95IuUbnLPbG4pd9JjZUBcrFApp8VmmxWGUkyirtJielzFTq0FSq2yOuoKrUoouKtBH4dRbkIpUp4Q+sppaV750MJ8PqsrtDbZpyYk6AnQcz6QPNaPa7v4L+gB9CJWToUg8kkAiDM6FaY3rUCCr2keRgx8vQpWPbuvRJ3HkTqQSJHIxqh+0Nn7nwjB4clyh2auHgFtB5B0MQPmnqxXlsS2h22rVYLnEmOags6rm992N7PJX9mdjiw71eDGlMGZP+Yjh0CI17MPkGI+4IRZRs202ljkr/wDxDCyb3+7cW8vsKR+0sf7JK2LX20uqAXd5KrV74lU3VClotpKlaVGCmEpzAgk1NqsU8ZUE8MpxKYE9k0veVQzmHQOsSubarmjUbVovdTqbpa4sO6QYiZGk5Qujfup1GvaYg+o4j0RLb9Le3Xsy15GknJmPzQLQr8W57iXOLi7UkyT1JPFEtn7JNRrC1xD3Vvc/6XNEnyEoOwRla3s68Ag/0l7x/wBLWg/Mot6KPQ2XLWMaxuGtaGtHJrRA+QVK4veqD1NpdVXdfSsLkscp3SJ2tZZW3r5RyzrJSqGZSULamEltsgiE16sOpqFzVOmW0TTlW6JVQtU9IpxOxOgiFFC6FREbd8q4qVeDcKrUYrlMqGu1XVBlyEIuii90gd45Y5A1oDgQdCCD54QGz2UWNqB2u9uj+0EZ8wjVucwhe2tttY/3bXDe/mdwb0Crj67TXWWc5DROMnMdUUtcjd3gXDhORzWWobQYd5pfHHfA154nP1XKu0KdMHv7xOQWzr+R8YWnlpUjWPsz8pz1Q65tiDhZtvauoz4KjvB2R5gq/a9tGPcBVaGcyNJ/JO5Y0tJds7CNZgc3uvbjOh6fusfcU3sJa8EEag/eV6ZXENB4a466LKbdqNdy6YU5aDLkpqkqDKYpDkJzU1PYgJmmEwvTS7kmbyA5UXsfsT2BVaRc3ADaUbttvwHVXPEksnVoEx1OF445ajYHbmrT3adUmpTa0MbJjdY3DWzwaOcSOqzz8pP5fYeqe0f2b2NSlVuWn8NUDH1XuZHu3bo+KpTOhLoEtiZ4ryn3jQXGiCKfwsnJLW6uPicot249oD7umLem8uYS11WpBHvC3LKbQc+7YdJy45PR1psqWNBH8o/VT5Xx7OdA1HecUVoW2Fap7L3TorTLZQrapSZCL2b1W9wp6AhTtUFWuwuqJr8JLXY0lDVE9isbqY5q2051CoFxpUtVqgJU0lyi9FLVyDW5Ra1TggvRKVwFyin3Ahu+4hjP63ndafCcu8gVtrbSdg15xQd1k+pO6MDVxIa0dS44V/aXam1ognFZ2IL3GnSnw+J/yWduNp7Q2kQKcCkAS1tNu5SA6Ew0nhqVlZPtfjQztBtsUgWUXy8yC9o7oGhAJ+oWGq1XScn1leqWXs6BaTXcSer5jXQNH5qvX9lVItIZWqe81EtG5HKAJ+9ErZFXjrzKlcFpBORxBJE+YyiVrf02tLjSa4zhrnGBC0lX2Y1hpuHMfE6forFn7Kap+Kq1nRrd4/OFnlyYfdE482KdtRxG7usAnMNzk8yidLZTarqbWO39+Gw3JBPT9V6Ls32R0AQatWq/mJYwHyaJ+a0T9jUqAHuWsp0qc7sNw50nfg8449eSrC+d1BcbPbB9pa34emxkzDWgE9MaLBXV2XEo9282qKtwWsPcZjzWXWl9s9kSlK4kEiJdlcKSASS4SkEB1daF0BOa3KAfB4dF7Fs6wljZGd0eWMryFmo8Qvfdm0Ja0katafUBK47OBNTZfRQPsVrX2cjRUqtmlcFsu+2UJZCO3NqhVzThc+U0uIw9JQe8SU7Vobcq73qy7RD6z11uawys9VSpMuMASeQ1RPYuw/evG9JbBLt0EAAcN+IkngESW+i8dqlnRLjgE+H3hE/fMpglxc8tEltCm+uQOrmjcHqUcbsQAboY2OWSPSMq43YfFzjpoOHgOHktZhppjx/lir3tbWbAt7d1NxGH1Wh7zOha04ZjpKF1+yl5du37is7MEneD3c8AaRpGIIhep0tjtA09T+gVhlm0aD6BK42tZJGQ2L2St6DRuW4DgADUcxr6jj/U57wYPhARZ9ADLgTA1qVMDwaPoEbfQOpMDqR+aEbQvrNjt6rVoB8RLnNLo8NUrLIfSGnDgCC2COAjGniuPsOJz96ABUrjt3ZsxTLqp/5dNzvnEILtD2luaZbZVCzmYBWdxlV5yNKbQgTw5CBqqdW8bS+JzejePpyWRo9rK1xvPqA0qc92m099/i7gPmoLjbNMYLRAiWg572kuOueCicUK8vTbP2uXO3BgfzGNJnHoJlY7tr2uaymGUpbiHAkH4SQ0NI1nWUG2v2u3GFjMagRznPkTnzWGu7t1R284k/RbbmM1HPlls2tW3iSeKjKULhSSSRK4Smkpg6VyVxJBOpzU0BSsag1qxtt8xwAlOu6W68jwKJbJt4bJxvfTglte3wHdY+/RAVKlqWgGMOEg817z2dqb9vRdrvU2H/tAXjVmWvtyDqyfERkfovS/ZvtHfs2t40nOZ5HvN+R+SqexG2pswq1xRCs0aiiunLSzpYDesQK9CO379UAvHLi5YvGhrjlJJwykufSttA6u1kF1J9Uf0sc1h8SXEYVOv29sqD92pa16ZwYhrhpMktfLscyrVcrIbeBFUVGUxUhsOBe1oJGmCZOF2st6aSh7Udns+FlYzwFBknzLsonb+0qm4fw7C8eJgdxjB83dQvKh2mqsgMpsbBmRuB0/3DITP+N3b3S0OJ4BoLoJxIMTwWk5L+RMnr//ANg187mzKuASd+tRZpg8SmVe2m0SCWbPoMETNS5Bgc+4vKqVltB5duUqxBPItHTXQK/S7GbTrb280M3tTUrNE+Ikko87T8m0q9qdqPcG+/saBdMAAvIwTqZEwhtxt24I/jbXeBqRRbTpgDxAkIYz2U3hHfuqLfA1XkfIBOPsoI+O7J/spR/5OU7o2bUr29RrnE17ksdDnVrh7gJyHbgI7uudEhtClTA3KFJm9O6Q1kGNYfn6pj/Z9SZ/jVjiMbrZHLA0UDeydDiah8X/AKBRcy2fe9qXU95rmkTEcB1iMFDn9pBugyXGT3P8vU6ySjtDstQc0Nd7wtGQ01HQJ1gcEUsuxNq0gimQeYe6UvK05WWa24dT94GikwggOdDBP+WcuPgivZr2d1blwqXE0aRju/4rwOIn4QeZytjY7GoUyHCmC8aOeS8jw3tPJHLetlXjN+wD1/ZDs6p/h1WGNWV3+sP3lSf7C7LhVuR/rpH/ANFuqFVXGGV1TDG/SHnDPYnYtyXXD+hqtb/4sXn/ALTOxjLJ9N9BpFGoN2C4u3ajde8c94Z8ivoOsMLGduti/irSrSA78b1M8nty31yPNTnhJOg+diuJz2pqwS6kEl0IBzQrdjb77gPXwVVoRvZNGGyeP04JHBRjAOg8OCfd0N+keokeIyEmMkfsrNNuMpmzFAkaYxB/dbT2fbR91W3XYZW7kzjfGW/UjzQi52HMvZrqW/WP0XqPsx9nRphtzdNIfrRon/D/AOY8f1ngOA66XEUdY4tMOBBxg9Vy5qLVVLMbrgME6kRJPiQVl9tBrCwQGvNMOe2Zg6Ty1lVlZpeNt9M/fuQS5ci169Arp2q5c+1Kjn5SUDiurLRbaO5cgNfZVEZFGmDz3G/ojlUofXatqQU2iAcADwACK2TlRczKvWwShDtoUZtkCsnI3bHC3xVFh2ioXQRB2iH3SMjAr5Bzqi1+hPFc99gRshojVLRBbUonTrKoIsmpCmtrlDqlRNpVsp77OtXa10WouwszYVsBHqFXC68KlZruwgd6URrXCDXtfwHEnkOarLsV8+9qaO7d1wBA97UMDqZQhGu0lUPuKzgZBqvIPMTqgy5UEuhcTkBZsLbfeBw1PgtZQtvIfeiD7CpwPFaOgzRSvRMoKenSU1KjhF+z/Z11zWawEgfE93BrBqfHgOpTgo/7Puy3vXC4qCabCdxpHx1Bif7W/XwXpVvWDpI0kieZ4x06oJc3LWFlnb9125GMilSbALiecfMo1Rp7ogYAw0Dg0Y9VUvacsbJLfsri5DdTAALnOMbrWtySTwXkPartUBc7zZe97t8MJ+GkG7rZ/pbu7zzylaX2i9qG0KZZJcS6C0fzvxuU/AYkeHVYbsb2QN2+pdXdTdoiXV6hMCrumTTYeFIbuT/MRAwjHH+Jl/ae3Xx64OO5X3lNT/H5E7baja7N5sgj4mkEEFUbsap9HaYr3FzcQGU61XcpOJA39yZgen0SvRqo5pJldMs+PLCS5fYU5JcccpLHbJo3KtWSSWlCg/VXLdJJKEK2qM2qSS2xVF06IfdpJJ5Gz20EJ4pJLmvsVcoK9TSSVQOvTaWqSSPsDuz+COUUkl18ZIq6zXaY/wAEdXgHqORSSWiM/Tw+/wDjf/c76oeUkly32UJJdSSNodkDu+X5LR2Zx98gkkk0Xrcd7yXo3s1aPd1zGd6mJ4xBwkkqgy9L3Y7Na7ccn3oE8Y72J5LUv0PgV1JGH9K/1Py/6/4+fu2NQm6fJJinUIk6HcORyOT6rTe0I7mx7RrO60sbLW90HuN1A11KSS34fjn7tv1Xzz9me2i0C8t2gQ1rbWG8BvVGb0DQTx5rce05gFamQACaZkga97ikkscvjhfrPleeu1SSSXK5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images.detik.com/content/2012/09/11/1383/144905_pada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7937"/>
            <a:ext cx="8814264" cy="640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24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0"/>
            <a:ext cx="9389953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80864"/>
            <a:ext cx="5573842" cy="693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ICTURE\terima-kasi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"/>
            <a:ext cx="9155456" cy="608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21875" r="9173" b="7964"/>
          <a:stretch/>
        </p:blipFill>
        <p:spPr bwMode="auto">
          <a:xfrm>
            <a:off x="30416" y="152400"/>
            <a:ext cx="9113584" cy="589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0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22380" r="10333" b="11894"/>
          <a:stretch/>
        </p:blipFill>
        <p:spPr bwMode="auto">
          <a:xfrm>
            <a:off x="0" y="381000"/>
            <a:ext cx="904349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2178" r="10333" b="12701"/>
          <a:stretch/>
        </p:blipFill>
        <p:spPr bwMode="auto">
          <a:xfrm>
            <a:off x="-58992" y="685800"/>
            <a:ext cx="9300412" cy="570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21976" r="10030" b="13307"/>
          <a:stretch/>
        </p:blipFill>
        <p:spPr bwMode="auto">
          <a:xfrm>
            <a:off x="-68765" y="762000"/>
            <a:ext cx="9212765" cy="55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25000" r="10031" b="9274"/>
          <a:stretch/>
        </p:blipFill>
        <p:spPr bwMode="auto">
          <a:xfrm>
            <a:off x="0" y="533400"/>
            <a:ext cx="9162042" cy="56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25706" r="10383" b="10383"/>
          <a:stretch/>
        </p:blipFill>
        <p:spPr bwMode="auto">
          <a:xfrm>
            <a:off x="-7196" y="762000"/>
            <a:ext cx="9199023" cy="55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9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3790" r="10333" b="12903"/>
          <a:stretch/>
        </p:blipFill>
        <p:spPr bwMode="auto">
          <a:xfrm>
            <a:off x="-66251" y="838200"/>
            <a:ext cx="9286451" cy="55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23387" r="10635" b="12097"/>
          <a:stretch/>
        </p:blipFill>
        <p:spPr bwMode="auto">
          <a:xfrm>
            <a:off x="0" y="609600"/>
            <a:ext cx="9049516" cy="55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20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BUKU ACUAN</vt:lpstr>
      <vt:lpstr>Buku Acuan</vt:lpstr>
      <vt:lpstr>Apakah ini termasuk kajian sosio-antro kesehatan?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30</cp:revision>
  <dcterms:created xsi:type="dcterms:W3CDTF">2011-08-15T08:32:55Z</dcterms:created>
  <dcterms:modified xsi:type="dcterms:W3CDTF">2015-09-16T07:56:57Z</dcterms:modified>
</cp:coreProperties>
</file>