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0" r:id="rId4"/>
    <p:sldId id="308" r:id="rId5"/>
    <p:sldId id="305" r:id="rId6"/>
    <p:sldId id="306" r:id="rId7"/>
    <p:sldId id="309" r:id="rId8"/>
    <p:sldId id="294" r:id="rId9"/>
    <p:sldId id="289" r:id="rId10"/>
    <p:sldId id="302" r:id="rId11"/>
    <p:sldId id="303" r:id="rId12"/>
    <p:sldId id="301" r:id="rId13"/>
    <p:sldId id="257" r:id="rId14"/>
    <p:sldId id="299" r:id="rId15"/>
    <p:sldId id="258" r:id="rId16"/>
    <p:sldId id="260" r:id="rId17"/>
    <p:sldId id="310" r:id="rId18"/>
    <p:sldId id="259" r:id="rId19"/>
    <p:sldId id="290" r:id="rId20"/>
    <p:sldId id="275" r:id="rId21"/>
    <p:sldId id="276" r:id="rId22"/>
    <p:sldId id="261" r:id="rId23"/>
    <p:sldId id="297" r:id="rId24"/>
    <p:sldId id="298" r:id="rId25"/>
    <p:sldId id="304" r:id="rId26"/>
    <p:sldId id="271" r:id="rId27"/>
    <p:sldId id="278" r:id="rId28"/>
    <p:sldId id="273" r:id="rId29"/>
    <p:sldId id="264" r:id="rId30"/>
    <p:sldId id="293" r:id="rId31"/>
    <p:sldId id="262" r:id="rId32"/>
    <p:sldId id="295" r:id="rId33"/>
    <p:sldId id="296" r:id="rId34"/>
    <p:sldId id="279" r:id="rId35"/>
    <p:sldId id="280" r:id="rId36"/>
    <p:sldId id="272" r:id="rId37"/>
    <p:sldId id="292" r:id="rId38"/>
    <p:sldId id="270" r:id="rId39"/>
    <p:sldId id="263" r:id="rId40"/>
    <p:sldId id="267" r:id="rId41"/>
    <p:sldId id="268" r:id="rId42"/>
    <p:sldId id="269" r:id="rId43"/>
    <p:sldId id="281" r:id="rId44"/>
    <p:sldId id="282" r:id="rId45"/>
    <p:sldId id="277" r:id="rId46"/>
    <p:sldId id="307" r:id="rId47"/>
    <p:sldId id="311" r:id="rId48"/>
    <p:sldId id="288" r:id="rId49"/>
    <p:sldId id="283" r:id="rId50"/>
    <p:sldId id="286" r:id="rId51"/>
    <p:sldId id="285" r:id="rId52"/>
    <p:sldId id="284" r:id="rId53"/>
    <p:sldId id="287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0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8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1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2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2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0604-F507-4B30-87AB-9538324281D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36D6-15A2-4F48-B8F5-450BC3AF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8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ASI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</a:rPr>
              <a:t>Eksklusif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1.PENGAJARAN\MATERI\1.DASAR KESPRO\FB_IMG_14633997259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99219"/>
            <a:ext cx="5562600" cy="74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1.PENGAJARAN\MATERI\1.DASAR KESPRO\FB_IMG_14633997771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022"/>
            <a:ext cx="4724400" cy="66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1.PENGAJARAN\MATERI\1.DASAR KESPRO\FB_IMG_14633997360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45479" cy="62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G:\ASI EKSKLUSIF\FB_IMG_1439166606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1.PENGAJARAN\MATERI\1.DASAR KESPRO\FB_IMG_14633996945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200819"/>
            <a:ext cx="4267199" cy="71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:\ASI EKSKLUSIF\FB_IMG_1439166627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8" y="0"/>
            <a:ext cx="9364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ASI EKSKLUSIF\FB_IMG_1439166635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1.PENGAJARAN\MATERI\1.DASAR KESPRO\FB_IMG_14633998428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01717" cy="63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ASI EKSKLUSIF\FB_IMG_1439166616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1.PENGAJARAN\MATERI\1.DASAR KESPRO\FB_IMG_14633995754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5" y="49455"/>
            <a:ext cx="7330775" cy="67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1.PENGAJARAN\MATERI\1.DASAR KESPRO\FB_IMG_14633995892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2555"/>
            <a:ext cx="6400799" cy="67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G:\ASI EKSKLUSIF\FB_IMG_1444324509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G:\ASI EKSKLUSIF\FB_IMG_1444324541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:\ASI EKSKLUSIF\FB_IMG_1439166645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1.PENGAJARAN\MATERI\1.DASAR KESPRO\FB_IMG_146339964357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65"/>
          <a:stretch/>
        </p:blipFill>
        <p:spPr bwMode="auto">
          <a:xfrm>
            <a:off x="2196280" y="-152400"/>
            <a:ext cx="534752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1.PENGAJARAN\MATERI\1.DASAR KESPRO\FB_IMG_146339964357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9"/>
          <a:stretch/>
        </p:blipFill>
        <p:spPr bwMode="auto">
          <a:xfrm>
            <a:off x="1192940" y="76200"/>
            <a:ext cx="6274660" cy="66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1.PENGAJARAN\MATERI\1.DASAR KESPRO\FB_IMG_14633997530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2" y="609599"/>
            <a:ext cx="7995708" cy="59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G:\ASI EKSKLUSIF\FB_IMG_1439166731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G:\ASI EKSKLUSIF\FB_IMG_1447850429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9326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G:\ASI EKSKLUSIF\FB_IMG_1439166835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G:\ASI EKSKLUSIF\FB_IMG_1439166680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1.PENGAJARAN\MATERI\1.DASAR KESPRO\FB_IMG_14633997103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" y="609600"/>
            <a:ext cx="917012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1.PENGAJARAN\MATERI\1.DASAR KESPRO\FB_IMG_14633996115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" y="0"/>
            <a:ext cx="6987382" cy="69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:\ASI EKSKLUSIF\FB_IMG_1439166668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" y="0"/>
            <a:ext cx="9125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1.PENGAJARAN\MATERI\1.DASAR KESPRO\FB_IMG_14633996324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19" y="259080"/>
            <a:ext cx="9249639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1.PENGAJARAN\MATERI\1.DASAR KESPRO\FB_IMG_1463399655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" y="838200"/>
            <a:ext cx="9075076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G:\ASI EKSKLUSIF\SRtDB8eBFP8-ltyr-MtTFgT0KSkxW_qDcZJQnftHEFOGtBuv6U12huYyAPRxOAunmd8XIk2fBNd2exIf4IPo1oxAphW3Wlmg5ICfXSvjb5jUW56SCeLWatxMjdCWIn21lZGpcXf0AJcyu4CoCRma7-ac7kW5sekzv3E1de_w=w303-h404-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99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G:\ASI EKSKLUSIF\FB_IMG_1439166574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G:\ASI EKSKLUSIF\FB_IMG_1439166819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1.PENGAJARAN\MATERI\1.DASAR KESPRO\FB_IMG_14633996019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582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G:\ASI EKSKLUSIF\FB_IMG_1439166723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7"/>
            <a:ext cx="9144000" cy="67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:\ASI EKSKLUSIF\FB_IMG_1439166659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1.PENGAJARAN\MATERI\1.DASAR KESPRO\FB_IMG_14633998227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47345"/>
            <a:ext cx="4495800" cy="69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G:\ASI EKSKLUSIF\FB_IMG_1439166696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G:\ASI EKSKLUSIF\FB_IMG_1439166712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G:\ASI EKSKLUSIF\FB_IMG_1439166382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G:\ASI EKSKLUSIF\FB_IMG_1439166510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G:\ASI EKSKLUSIF\FB_IMG_1439166528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G:\ASI EKSKLUSIF\FB_IMG_14443247761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9893"/>
          <a:stretch/>
        </p:blipFill>
        <p:spPr bwMode="auto">
          <a:xfrm>
            <a:off x="152400" y="-108174"/>
            <a:ext cx="8991600" cy="694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1.PENGAJARAN\MATERI\1.DASAR KESPRO\FB_IMG_146339980968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9"/>
          <a:stretch/>
        </p:blipFill>
        <p:spPr bwMode="auto">
          <a:xfrm>
            <a:off x="-76200" y="-2286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1.PENGAJARAN\MATERI\1.DASAR KESPRO\FB_IMG_14633998096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2"/>
          <a:stretch/>
        </p:blipFill>
        <p:spPr bwMode="auto">
          <a:xfrm>
            <a:off x="4419600" y="152400"/>
            <a:ext cx="47244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1.PENGAJARAN\MATERI\1.DASAR KESPRO\FB_IMG_14633998519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043" y="228600"/>
            <a:ext cx="9070443" cy="62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PENGAJARAN\MATERI\1.DASAR KESPRO\FB_IMG_14633995336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551"/>
            <a:ext cx="5105400" cy="68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i="1" dirty="0" smtClean="0"/>
              <a:t>Baby Massage</a:t>
            </a:r>
            <a:endParaRPr lang="en-US" i="1" dirty="0"/>
          </a:p>
        </p:txBody>
      </p:sp>
      <p:pic>
        <p:nvPicPr>
          <p:cNvPr id="25602" name="Picture 2" descr="G:\ASI EKSKLUSIF\FB_IMG_1439185884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65358"/>
            <a:ext cx="6324600" cy="59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1.PENGAJARAN\MATERI\1.DASAR KESPRO\FB_IMG_14633997898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4932"/>
            <a:ext cx="4648199" cy="677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G:\ASI EKSKLUSIF\FB_IMG_1439185914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4" y="599661"/>
            <a:ext cx="8404486" cy="55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9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G:\ASI EKSKLUSIF\FB_IMG_1439185892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244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G:\ASI EKSKLUSIF\FB_IMG_1439185902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94" y="55244"/>
            <a:ext cx="6453206" cy="680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 smtClean="0"/>
              <a:t>Mitigasi</a:t>
            </a:r>
            <a:r>
              <a:rPr lang="en-US" sz="3200" dirty="0" smtClean="0"/>
              <a:t> </a:t>
            </a:r>
            <a:r>
              <a:rPr lang="en-US" sz="3200" dirty="0" err="1" smtClean="0"/>
              <a:t>Sosial</a:t>
            </a:r>
            <a:r>
              <a:rPr lang="en-US" sz="3200" dirty="0" smtClean="0"/>
              <a:t> Anti </a:t>
            </a:r>
            <a:r>
              <a:rPr lang="en-US" sz="3200" dirty="0" err="1" smtClean="0"/>
              <a:t>Kekerasan</a:t>
            </a:r>
            <a:r>
              <a:rPr lang="en-US" sz="3200" dirty="0" smtClean="0"/>
              <a:t> </a:t>
            </a:r>
            <a:r>
              <a:rPr lang="en-US" sz="3200" dirty="0" err="1" smtClean="0"/>
              <a:t>Seksual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Anak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G:\ASI EKSKLUSIF\FB_IMG_1434167928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0" y="1009649"/>
            <a:ext cx="8238000" cy="58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G:\ASI EKSKLUSIF\FB_IMG_1439166880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1.PENGAJARAN\MATERI\1.DASAR KESPRO\FB_IMG_14633997992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75418"/>
            <a:ext cx="7010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D:\1.PENGAJARAN\MATERI\1.DASAR KESPRO\FB_IMG_14633998323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292"/>
            <a:ext cx="4724400" cy="68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1.PENGAJARAN\MATERI\1.DASAR KESPRO\FB_IMG_14633996220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" y="0"/>
            <a:ext cx="6758782" cy="675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1.PENGAJARAN\MATERI\1.DASAR KESPRO\FB_IMG_14633995474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9808"/>
            <a:ext cx="5486400" cy="66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</Words>
  <Application>Microsoft Office PowerPoint</Application>
  <PresentationFormat>On-screen Show (4:3)</PresentationFormat>
  <Paragraphs>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ASI Eksklusif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Baby Massage</vt:lpstr>
      <vt:lpstr>PowerPoint Presentation</vt:lpstr>
      <vt:lpstr>PowerPoint Presentation</vt:lpstr>
      <vt:lpstr>PowerPoint Presentation</vt:lpstr>
      <vt:lpstr>Mitigasi Sosial Anti Kekerasan Seksual Pada Anak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 Eksklusif</dc:title>
  <dc:creator>user</dc:creator>
  <cp:lastModifiedBy>user</cp:lastModifiedBy>
  <cp:revision>9</cp:revision>
  <dcterms:created xsi:type="dcterms:W3CDTF">2016-04-01T23:37:07Z</dcterms:created>
  <dcterms:modified xsi:type="dcterms:W3CDTF">2016-06-01T03:06:39Z</dcterms:modified>
</cp:coreProperties>
</file>