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EC2-5127-4B5D-8FE2-8DA9E01BBCC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4631-7738-4D95-8B39-5175E34F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94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EC2-5127-4B5D-8FE2-8DA9E01BBCC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4631-7738-4D95-8B39-5175E34F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17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EC2-5127-4B5D-8FE2-8DA9E01BBCC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4631-7738-4D95-8B39-5175E34F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02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EC2-5127-4B5D-8FE2-8DA9E01BBCC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4631-7738-4D95-8B39-5175E34F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37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EC2-5127-4B5D-8FE2-8DA9E01BBCC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4631-7738-4D95-8B39-5175E34F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31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EC2-5127-4B5D-8FE2-8DA9E01BBCC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4631-7738-4D95-8B39-5175E34F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93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EC2-5127-4B5D-8FE2-8DA9E01BBCC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4631-7738-4D95-8B39-5175E34F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38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EC2-5127-4B5D-8FE2-8DA9E01BBCC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4631-7738-4D95-8B39-5175E34F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5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EC2-5127-4B5D-8FE2-8DA9E01BBCC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4631-7738-4D95-8B39-5175E34F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26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EC2-5127-4B5D-8FE2-8DA9E01BBCC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4631-7738-4D95-8B39-5175E34F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2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3EC2-5127-4B5D-8FE2-8DA9E01BBCC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4631-7738-4D95-8B39-5175E34F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85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A3EC2-5127-4B5D-8FE2-8DA9E01BBCC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74631-7738-4D95-8B39-5175E34F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4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 smtClean="0"/>
              <a:t>Penerapan</a:t>
            </a:r>
            <a:r>
              <a:rPr lang="en-ID" dirty="0" smtClean="0"/>
              <a:t> Program </a:t>
            </a:r>
            <a:r>
              <a:rPr lang="en-ID" dirty="0" err="1" smtClean="0"/>
              <a:t>Promosi</a:t>
            </a:r>
            <a:r>
              <a:rPr lang="en-ID" dirty="0" smtClean="0"/>
              <a:t> </a:t>
            </a:r>
            <a:r>
              <a:rPr lang="en-ID" dirty="0" err="1" smtClean="0"/>
              <a:t>Kesehatan</a:t>
            </a:r>
            <a:r>
              <a:rPr lang="en-ID" dirty="0" smtClean="0"/>
              <a:t> di Perusahaan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contohnya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err="1" smtClean="0"/>
              <a:t>Ratih</a:t>
            </a:r>
            <a:r>
              <a:rPr lang="en-ID" dirty="0" smtClean="0"/>
              <a:t> </a:t>
            </a:r>
            <a:r>
              <a:rPr lang="en-ID" dirty="0" err="1" smtClean="0"/>
              <a:t>Pramitasari</a:t>
            </a:r>
            <a:r>
              <a:rPr lang="en-ID" dirty="0" smtClean="0"/>
              <a:t> by </a:t>
            </a:r>
            <a:r>
              <a:rPr lang="en-ID" dirty="0" err="1" smtClean="0"/>
              <a:t>Robiana</a:t>
            </a:r>
            <a:r>
              <a:rPr lang="en-ID" dirty="0" smtClean="0"/>
              <a:t> </a:t>
            </a:r>
            <a:r>
              <a:rPr lang="en-ID" dirty="0" err="1" smtClean="0"/>
              <a:t>Modjo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88640"/>
            <a:ext cx="785664" cy="78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11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en-ID" dirty="0" smtClean="0"/>
              <a:t>Perusahaan 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Model program di Perusahaan Z </a:t>
            </a:r>
            <a:r>
              <a:rPr lang="en-US" dirty="0" err="1" smtClean="0"/>
              <a:t>merupakan</a:t>
            </a:r>
            <a:r>
              <a:rPr lang="en-US" dirty="0" smtClean="0"/>
              <a:t> program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, need assessment, </a:t>
            </a:r>
            <a:r>
              <a:rPr lang="en-US" dirty="0" err="1" smtClean="0"/>
              <a:t>dan</a:t>
            </a:r>
            <a:r>
              <a:rPr lang="en-US" dirty="0" smtClean="0"/>
              <a:t> Ottawa Charter. 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model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PJK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.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program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Health Risk Assessment (HRA),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Analysis, Planning, Risk Communication, Preparation, Implementation, Evaluation </a:t>
            </a:r>
            <a:r>
              <a:rPr lang="en-US" dirty="0" err="1" smtClean="0"/>
              <a:t>dan</a:t>
            </a:r>
            <a:r>
              <a:rPr lang="en-US" dirty="0" smtClean="0"/>
              <a:t> Continuing Improvement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membalikkan</a:t>
            </a:r>
            <a:r>
              <a:rPr lang="en-US" dirty="0" smtClean="0"/>
              <a:t> proses </a:t>
            </a:r>
            <a:r>
              <a:rPr lang="en-US" dirty="0" err="1" smtClean="0"/>
              <a:t>patologik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puluhan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optimal.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523" y="5877272"/>
            <a:ext cx="785664" cy="78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05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844824"/>
            <a:ext cx="2873896" cy="287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062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216024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penerapan</a:t>
            </a:r>
            <a:r>
              <a:rPr lang="en-US" dirty="0" smtClean="0"/>
              <a:t> program </a:t>
            </a:r>
            <a:r>
              <a:rPr lang="en-US" dirty="0" err="1" smtClean="0"/>
              <a:t>promosi</a:t>
            </a:r>
            <a:r>
              <a:rPr lang="en-US" dirty="0" smtClean="0"/>
              <a:t> K3 di </a:t>
            </a:r>
            <a:r>
              <a:rPr lang="en-US" dirty="0" err="1" smtClean="0"/>
              <a:t>perusahaan</a:t>
            </a:r>
            <a:r>
              <a:rPr lang="en-US" dirty="0" smtClean="0"/>
              <a:t> gas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187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ID" sz="3600" dirty="0" smtClean="0"/>
              <a:t>Perusahaan 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smtClean="0"/>
              <a:t>Model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Perusahaan X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No.23 </a:t>
            </a:r>
            <a:r>
              <a:rPr lang="en-US" dirty="0" err="1" smtClean="0"/>
              <a:t>tahun</a:t>
            </a:r>
            <a:r>
              <a:rPr lang="en-US" dirty="0" smtClean="0"/>
              <a:t> 1992 </a:t>
            </a:r>
            <a:r>
              <a:rPr lang="en-US" dirty="0" err="1" smtClean="0"/>
              <a:t>dan</a:t>
            </a:r>
            <a:r>
              <a:rPr lang="en-US" dirty="0" smtClean="0"/>
              <a:t> model Ottawa Charter 1986.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Ad Hock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sesaat</a:t>
            </a:r>
            <a:r>
              <a:rPr lang="en-US" dirty="0" smtClean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523" y="5877272"/>
            <a:ext cx="785664" cy="78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84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D" dirty="0" smtClean="0"/>
              <a:t>Perusahaan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Program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berolahraga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.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, </a:t>
            </a:r>
            <a:r>
              <a:rPr lang="en-US" dirty="0" err="1" smtClean="0"/>
              <a:t>pekerja</a:t>
            </a:r>
            <a:r>
              <a:rPr lang="en-US" dirty="0" smtClean="0"/>
              <a:t> di </a:t>
            </a:r>
            <a:r>
              <a:rPr lang="en-US" dirty="0" err="1" smtClean="0"/>
              <a:t>kantor</a:t>
            </a:r>
            <a:r>
              <a:rPr lang="en-US" dirty="0" smtClean="0"/>
              <a:t> Jakarta </a:t>
            </a:r>
            <a:r>
              <a:rPr lang="en-US" dirty="0" err="1" smtClean="0"/>
              <a:t>dan</a:t>
            </a:r>
            <a:r>
              <a:rPr lang="en-US" dirty="0" smtClean="0"/>
              <a:t> Balikpapan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berolahraga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yang </a:t>
            </a:r>
            <a:r>
              <a:rPr lang="en-US" dirty="0" err="1" smtClean="0"/>
              <a:t>lengkap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pekerja</a:t>
            </a:r>
            <a:r>
              <a:rPr lang="en-US" dirty="0" smtClean="0"/>
              <a:t> di site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olah</a:t>
            </a:r>
            <a:r>
              <a:rPr lang="en-US" dirty="0" smtClean="0"/>
              <a:t> raga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di outdoor </a:t>
            </a:r>
            <a:r>
              <a:rPr lang="en-US" dirty="0" err="1" smtClean="0"/>
              <a:t>maupun</a:t>
            </a:r>
            <a:r>
              <a:rPr lang="en-US" dirty="0" smtClean="0"/>
              <a:t> di indoor. Program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Sabtu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88640"/>
            <a:ext cx="785664" cy="78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209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D" dirty="0" smtClean="0"/>
              <a:t>Perusahaan 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/>
              <a:t>Model program di Perusahaan Y </a:t>
            </a:r>
            <a:r>
              <a:rPr lang="en-US" sz="3600" dirty="0" err="1" smtClean="0"/>
              <a:t>dikembangkan</a:t>
            </a:r>
            <a:r>
              <a:rPr lang="en-US" sz="3600" dirty="0" smtClean="0"/>
              <a:t>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model </a:t>
            </a:r>
            <a:r>
              <a:rPr lang="en-US" sz="3600" dirty="0" err="1" smtClean="0"/>
              <a:t>dari</a:t>
            </a:r>
            <a:r>
              <a:rPr lang="en-US" sz="3600" dirty="0" smtClean="0"/>
              <a:t> Ottawa Charter 1986, </a:t>
            </a:r>
            <a:r>
              <a:rPr lang="en-US" sz="3600" dirty="0" err="1" smtClean="0"/>
              <a:t>dilaksanakan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seksi</a:t>
            </a:r>
            <a:r>
              <a:rPr lang="en-US" sz="3600" dirty="0" smtClean="0"/>
              <a:t> </a:t>
            </a:r>
            <a:r>
              <a:rPr lang="en-US" sz="3600" dirty="0" err="1" smtClean="0"/>
              <a:t>Promotive</a:t>
            </a:r>
            <a:r>
              <a:rPr lang="en-US" sz="3600" dirty="0" smtClean="0"/>
              <a:t> &amp; Preventive. </a:t>
            </a:r>
            <a:r>
              <a:rPr lang="en-US" sz="3600" dirty="0" err="1" smtClean="0"/>
              <a:t>Misi</a:t>
            </a:r>
            <a:r>
              <a:rPr lang="en-US" sz="3600" dirty="0" smtClean="0"/>
              <a:t> </a:t>
            </a:r>
            <a:r>
              <a:rPr lang="en-US" sz="3600" dirty="0" err="1" smtClean="0"/>
              <a:t>utama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seksi</a:t>
            </a:r>
            <a:r>
              <a:rPr lang="en-US" sz="3600" dirty="0" smtClean="0"/>
              <a:t> </a:t>
            </a:r>
            <a:r>
              <a:rPr lang="en-US" sz="3600" dirty="0" err="1" smtClean="0"/>
              <a:t>Promotive</a:t>
            </a:r>
            <a:r>
              <a:rPr lang="en-US" sz="3600" dirty="0" smtClean="0"/>
              <a:t> &amp; Preventive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mencegah</a:t>
            </a:r>
            <a:r>
              <a:rPr lang="en-US" sz="3600" dirty="0" smtClean="0"/>
              <a:t>, </a:t>
            </a:r>
            <a:r>
              <a:rPr lang="en-US" sz="3600" dirty="0" err="1" smtClean="0"/>
              <a:t>menjaga</a:t>
            </a:r>
            <a:r>
              <a:rPr lang="en-US" sz="3600" dirty="0" smtClean="0"/>
              <a:t>, </a:t>
            </a:r>
            <a:r>
              <a:rPr lang="en-US" sz="3600" dirty="0" err="1" smtClean="0"/>
              <a:t>mempertahankan</a:t>
            </a:r>
            <a:r>
              <a:rPr lang="en-US" sz="3600" dirty="0" smtClean="0"/>
              <a:t> </a:t>
            </a:r>
            <a:r>
              <a:rPr lang="en-US" sz="3600" dirty="0" err="1" smtClean="0"/>
              <a:t>serta</a:t>
            </a:r>
            <a:r>
              <a:rPr lang="en-US" sz="3600" dirty="0"/>
              <a:t> </a:t>
            </a:r>
            <a:r>
              <a:rPr lang="en-US" sz="3600" dirty="0" err="1" smtClean="0"/>
              <a:t>meningkatkan</a:t>
            </a:r>
            <a:r>
              <a:rPr lang="en-US" sz="3600" dirty="0" smtClean="0"/>
              <a:t> </a:t>
            </a:r>
            <a:r>
              <a:rPr lang="en-US" sz="3600" dirty="0" err="1" smtClean="0"/>
              <a:t>derajat</a:t>
            </a:r>
            <a:r>
              <a:rPr lang="en-US" sz="3600" dirty="0" smtClean="0"/>
              <a:t> </a:t>
            </a:r>
            <a:r>
              <a:rPr lang="en-US" sz="3600" dirty="0" err="1" smtClean="0"/>
              <a:t>kesehatan</a:t>
            </a:r>
            <a:r>
              <a:rPr lang="en-US" sz="3600" dirty="0" smtClean="0"/>
              <a:t> </a:t>
            </a:r>
            <a:r>
              <a:rPr lang="en-US" sz="3600" dirty="0" err="1" smtClean="0"/>
              <a:t>karyawan</a:t>
            </a:r>
            <a:r>
              <a:rPr lang="en-US" sz="3600" dirty="0" smtClean="0"/>
              <a:t> </a:t>
            </a:r>
            <a:r>
              <a:rPr lang="en-US" sz="3600" dirty="0" err="1" smtClean="0"/>
              <a:t>sebaik</a:t>
            </a:r>
            <a:r>
              <a:rPr lang="en-US" sz="3600" dirty="0" smtClean="0"/>
              <a:t> </a:t>
            </a:r>
            <a:r>
              <a:rPr lang="en-US" sz="3600" dirty="0" err="1" smtClean="0"/>
              <a:t>mungkin</a:t>
            </a:r>
            <a:r>
              <a:rPr lang="en-US" sz="3600" dirty="0" smtClean="0"/>
              <a:t> </a:t>
            </a:r>
            <a:r>
              <a:rPr lang="en-US" sz="3600" dirty="0" err="1" smtClean="0"/>
              <a:t>sehingga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meningkatkan</a:t>
            </a:r>
            <a:r>
              <a:rPr lang="en-US" sz="3600" dirty="0" smtClean="0"/>
              <a:t> </a:t>
            </a:r>
            <a:r>
              <a:rPr lang="en-US" sz="3600" dirty="0" err="1" smtClean="0"/>
              <a:t>tingkat</a:t>
            </a:r>
            <a:r>
              <a:rPr lang="en-US" sz="3600" dirty="0" smtClean="0"/>
              <a:t> </a:t>
            </a:r>
            <a:r>
              <a:rPr lang="en-US" sz="3600" dirty="0" err="1" smtClean="0"/>
              <a:t>produktivitas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88640"/>
            <a:ext cx="785664" cy="78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847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l"/>
            <a:r>
              <a:rPr lang="en-ID" dirty="0" smtClean="0"/>
              <a:t>Perusahaan 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Usaha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setinggi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melalui</a:t>
            </a:r>
            <a:r>
              <a:rPr lang="en-US" dirty="0" smtClean="0"/>
              <a:t> program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(Preventive &amp; Promotion), 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perogram</a:t>
            </a:r>
            <a:r>
              <a:rPr lang="en-US" dirty="0" smtClean="0"/>
              <a:t>-program yang lain. </a:t>
            </a:r>
            <a:r>
              <a:rPr lang="en-US" dirty="0" err="1" smtClean="0"/>
              <a:t>Upaya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seksi</a:t>
            </a:r>
            <a:r>
              <a:rPr lang="en-US" dirty="0" smtClean="0"/>
              <a:t> Preventive &amp; </a:t>
            </a:r>
            <a:r>
              <a:rPr lang="en-US" dirty="0" err="1" smtClean="0"/>
              <a:t>Promotive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,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degenerasi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523" y="5877272"/>
            <a:ext cx="785664" cy="78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6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l"/>
            <a:r>
              <a:rPr lang="en-ID" dirty="0" smtClean="0"/>
              <a:t>Perusahaan 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Program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,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program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: 	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, status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, 	</a:t>
            </a:r>
            <a:r>
              <a:rPr lang="en-US" dirty="0" err="1" smtClean="0"/>
              <a:t>penatalaksanaan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hygiene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sanitasi</a:t>
            </a:r>
            <a:r>
              <a:rPr lang="en-US" dirty="0" smtClean="0"/>
              <a:t>. 	Dari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diperolah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	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523" y="5877272"/>
            <a:ext cx="785664" cy="78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43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Program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,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,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,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.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tools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ceramah</a:t>
            </a:r>
            <a:r>
              <a:rPr lang="en-US" dirty="0" smtClean="0"/>
              <a:t>, </a:t>
            </a:r>
            <a:r>
              <a:rPr lang="en-US" dirty="0" err="1" smtClean="0"/>
              <a:t>pelatihan</a:t>
            </a:r>
            <a:r>
              <a:rPr lang="en-US" dirty="0" smtClean="0"/>
              <a:t>, </a:t>
            </a:r>
            <a:r>
              <a:rPr lang="en-US" dirty="0" err="1" smtClean="0"/>
              <a:t>brosur</a:t>
            </a:r>
            <a:r>
              <a:rPr lang="en-US" dirty="0" smtClean="0"/>
              <a:t>/leaflet, poster,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degeneratif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program.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l"/>
            <a:r>
              <a:rPr lang="en-ID" dirty="0" smtClean="0"/>
              <a:t>Perusahaan 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523" y="5877272"/>
            <a:ext cx="785664" cy="78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667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Program-program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lain,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B3,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hama</a:t>
            </a:r>
            <a:r>
              <a:rPr lang="en-US" dirty="0" smtClean="0"/>
              <a:t>,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P3K, fitness, </a:t>
            </a:r>
            <a:r>
              <a:rPr lang="en-US" dirty="0" err="1" smtClean="0"/>
              <a:t>inspeksi</a:t>
            </a:r>
            <a:r>
              <a:rPr lang="en-US" dirty="0" smtClean="0"/>
              <a:t> </a:t>
            </a:r>
            <a:r>
              <a:rPr lang="en-US" dirty="0" err="1" smtClean="0"/>
              <a:t>sanitasi</a:t>
            </a:r>
            <a:r>
              <a:rPr lang="en-US" dirty="0" smtClean="0"/>
              <a:t> &amp; hygiene. Tools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pemasangan</a:t>
            </a:r>
            <a:r>
              <a:rPr lang="en-US" dirty="0" smtClean="0"/>
              <a:t> poster, </a:t>
            </a:r>
            <a:r>
              <a:rPr lang="en-US" dirty="0" err="1" smtClean="0"/>
              <a:t>pendistribusian</a:t>
            </a:r>
            <a:r>
              <a:rPr lang="en-US" dirty="0" smtClean="0"/>
              <a:t> leaflet, </a:t>
            </a:r>
            <a:r>
              <a:rPr lang="en-US" dirty="0" err="1" smtClean="0"/>
              <a:t>pelatihan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ceramah-ceramah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l"/>
            <a:r>
              <a:rPr lang="en-ID" dirty="0" smtClean="0"/>
              <a:t>Perusahaan 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523" y="5877272"/>
            <a:ext cx="785664" cy="78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088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517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Penerapan Program Promosi Kesehatan di Perusahaan dan contohnya</vt:lpstr>
      <vt:lpstr>Model penerapan program promosi K3 di perusahaan gas dan minyak bumi</vt:lpstr>
      <vt:lpstr>Perusahaan X</vt:lpstr>
      <vt:lpstr>Perusahaan X</vt:lpstr>
      <vt:lpstr>Perusahaan Y</vt:lpstr>
      <vt:lpstr>Perusahaan Y</vt:lpstr>
      <vt:lpstr>Perusahaan Y</vt:lpstr>
      <vt:lpstr>Perusahaan Y</vt:lpstr>
      <vt:lpstr>Perusahaan Y</vt:lpstr>
      <vt:lpstr>Perusahaan Z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Penerapan Program Promosi Kesehatan di Perusahaan dan contohnya</dc:title>
  <dc:creator>ratih</dc:creator>
  <cp:lastModifiedBy>ratih</cp:lastModifiedBy>
  <cp:revision>11</cp:revision>
  <dcterms:created xsi:type="dcterms:W3CDTF">2018-04-11T03:00:39Z</dcterms:created>
  <dcterms:modified xsi:type="dcterms:W3CDTF">2018-04-11T03:21:46Z</dcterms:modified>
</cp:coreProperties>
</file>