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9" r:id="rId21"/>
    <p:sldId id="280" r:id="rId22"/>
    <p:sldId id="274" r:id="rId23"/>
    <p:sldId id="275" r:id="rId24"/>
    <p:sldId id="277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78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F42C-1C9E-4FAD-9223-44E6B2078D0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E9A3-DDBF-4216-8712-7CF379E4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4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F42C-1C9E-4FAD-9223-44E6B2078D0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E9A3-DDBF-4216-8712-7CF379E4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9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F42C-1C9E-4FAD-9223-44E6B2078D0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E9A3-DDBF-4216-8712-7CF379E4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F42C-1C9E-4FAD-9223-44E6B2078D0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E9A3-DDBF-4216-8712-7CF379E4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F42C-1C9E-4FAD-9223-44E6B2078D0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E9A3-DDBF-4216-8712-7CF379E4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F42C-1C9E-4FAD-9223-44E6B2078D0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E9A3-DDBF-4216-8712-7CF379E4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F42C-1C9E-4FAD-9223-44E6B2078D0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E9A3-DDBF-4216-8712-7CF379E4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F42C-1C9E-4FAD-9223-44E6B2078D0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E9A3-DDBF-4216-8712-7CF379E4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7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F42C-1C9E-4FAD-9223-44E6B2078D0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E9A3-DDBF-4216-8712-7CF379E4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2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F42C-1C9E-4FAD-9223-44E6B2078D0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E9A3-DDBF-4216-8712-7CF379E4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F42C-1C9E-4FAD-9223-44E6B2078D0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E9A3-DDBF-4216-8712-7CF379E4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1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DF42C-1C9E-4FAD-9223-44E6B2078D0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0E9A3-DDBF-4216-8712-7CF379E4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9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1648"/>
            <a:ext cx="7627374" cy="667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8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Gejala-gejala</a:t>
            </a:r>
            <a:r>
              <a:rPr lang="en-US" dirty="0" smtClean="0"/>
              <a:t> IMS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Rasa </a:t>
            </a:r>
            <a:r>
              <a:rPr lang="en-US" sz="2400" dirty="0" err="1" smtClean="0"/>
              <a:t>sakit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kencing</a:t>
            </a:r>
            <a:r>
              <a:rPr lang="en-US" sz="2400" dirty="0" smtClean="0"/>
              <a:t>,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diurut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</a:t>
            </a:r>
            <a:r>
              <a:rPr lang="en-US" sz="2400" dirty="0" err="1" smtClean="0"/>
              <a:t>nanah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kelamin</a:t>
            </a:r>
            <a:endParaRPr lang="en-US" sz="2400" dirty="0" smtClean="0"/>
          </a:p>
          <a:p>
            <a:r>
              <a:rPr lang="en-US" sz="2400" dirty="0" err="1" smtClean="0"/>
              <a:t>Pembengkakan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pelir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terasa</a:t>
            </a:r>
            <a:r>
              <a:rPr lang="en-US" sz="2400" dirty="0" smtClean="0"/>
              <a:t> </a:t>
            </a:r>
            <a:r>
              <a:rPr lang="en-US" sz="2400" dirty="0" err="1" smtClean="0"/>
              <a:t>sakit</a:t>
            </a:r>
            <a:r>
              <a:rPr lang="en-US" sz="2400" dirty="0" smtClean="0"/>
              <a:t>/ </a:t>
            </a:r>
            <a:r>
              <a:rPr lang="en-US" sz="2400" dirty="0" err="1" smtClean="0"/>
              <a:t>panas</a:t>
            </a:r>
            <a:endParaRPr lang="en-US" sz="2400" dirty="0" smtClean="0"/>
          </a:p>
          <a:p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bintil-bintil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kelamin</a:t>
            </a:r>
            <a:endParaRPr lang="en-US" sz="2400" dirty="0" smtClean="0"/>
          </a:p>
          <a:p>
            <a:r>
              <a:rPr lang="en-US" sz="2400" dirty="0" smtClean="0"/>
              <a:t>Luka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lecet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kelamin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sekitarnya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41065"/>
            <a:ext cx="4572000" cy="291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4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1295400"/>
            <a:ext cx="54768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 </a:t>
            </a:r>
            <a:r>
              <a:rPr lang="en-US" dirty="0" err="1" smtClean="0"/>
              <a:t>rentan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 smtClean="0"/>
              <a:t>Ketidaktahuan</a:t>
            </a:r>
            <a:endParaRPr lang="en-US" sz="2800" dirty="0" smtClean="0"/>
          </a:p>
          <a:p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perlindungan</a:t>
            </a:r>
            <a:r>
              <a:rPr lang="en-US" sz="2800" dirty="0" smtClean="0"/>
              <a:t> </a:t>
            </a:r>
            <a:r>
              <a:rPr lang="en-US" sz="2800" dirty="0" err="1" smtClean="0"/>
              <a:t>seksual</a:t>
            </a:r>
            <a:endParaRPr lang="en-US" sz="2800" dirty="0" smtClean="0"/>
          </a:p>
          <a:p>
            <a:r>
              <a:rPr lang="en-US" sz="2800" dirty="0" err="1" smtClean="0"/>
              <a:t>Aktif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seksual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usia</a:t>
            </a:r>
            <a:r>
              <a:rPr lang="en-US" sz="2800" dirty="0" smtClean="0"/>
              <a:t> </a:t>
            </a:r>
            <a:r>
              <a:rPr lang="en-US" sz="2800" dirty="0" err="1" smtClean="0"/>
              <a:t>muda</a:t>
            </a:r>
            <a:endParaRPr lang="en-US" sz="2800" dirty="0" smtClean="0"/>
          </a:p>
          <a:p>
            <a:r>
              <a:rPr lang="en-US" sz="2800" dirty="0" err="1" smtClean="0"/>
              <a:t>Lapisan</a:t>
            </a:r>
            <a:r>
              <a:rPr lang="en-US" sz="2800" dirty="0" smtClean="0"/>
              <a:t> </a:t>
            </a:r>
            <a:r>
              <a:rPr lang="en-US" sz="2800" dirty="0" err="1" smtClean="0"/>
              <a:t>mukosa</a:t>
            </a:r>
            <a:r>
              <a:rPr lang="en-US" sz="2800" dirty="0" smtClean="0"/>
              <a:t> </a:t>
            </a:r>
            <a:r>
              <a:rPr lang="en-US" sz="2800" dirty="0" err="1" smtClean="0"/>
              <a:t>mulut</a:t>
            </a:r>
            <a:r>
              <a:rPr lang="en-US" sz="2800" dirty="0" smtClean="0"/>
              <a:t> </a:t>
            </a:r>
            <a:r>
              <a:rPr lang="en-US" sz="2800" dirty="0" err="1" smtClean="0"/>
              <a:t>rahim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rentan</a:t>
            </a:r>
            <a:endParaRPr lang="en-US" sz="2800" dirty="0" smtClean="0"/>
          </a:p>
          <a:p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pengobatan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buruk</a:t>
            </a:r>
            <a:endParaRPr lang="en-US" sz="2800" dirty="0" smtClean="0"/>
          </a:p>
          <a:p>
            <a:r>
              <a:rPr lang="en-US" sz="2800" dirty="0" err="1" smtClean="0"/>
              <a:t>Remaja</a:t>
            </a:r>
            <a:r>
              <a:rPr lang="en-US" sz="2800" dirty="0" smtClean="0"/>
              <a:t> </a:t>
            </a:r>
            <a:r>
              <a:rPr lang="en-US" sz="2800" dirty="0" err="1" smtClean="0"/>
              <a:t>wanita</a:t>
            </a:r>
            <a:r>
              <a:rPr lang="en-US" sz="2800" dirty="0" smtClean="0"/>
              <a:t>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seksual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pria</a:t>
            </a:r>
            <a:r>
              <a:rPr lang="en-US" sz="2800" dirty="0" smtClean="0"/>
              <a:t> </a:t>
            </a:r>
            <a:r>
              <a:rPr lang="en-US" sz="2800" dirty="0" err="1" smtClean="0"/>
              <a:t>beda</a:t>
            </a:r>
            <a:r>
              <a:rPr lang="en-US" sz="2800" dirty="0" smtClean="0"/>
              <a:t> </a:t>
            </a:r>
            <a:r>
              <a:rPr lang="en-US" sz="2800" dirty="0" err="1" smtClean="0"/>
              <a:t>usia</a:t>
            </a:r>
            <a:r>
              <a:rPr lang="en-US" sz="2800" dirty="0" smtClean="0"/>
              <a:t> </a:t>
            </a:r>
            <a:r>
              <a:rPr lang="en-US" sz="2800" dirty="0" err="1" smtClean="0"/>
              <a:t>jauh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tua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34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0"/>
          <a:stretch/>
        </p:blipFill>
        <p:spPr bwMode="auto">
          <a:xfrm>
            <a:off x="5713740" y="0"/>
            <a:ext cx="426846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r>
              <a:rPr lang="en-US" dirty="0" smtClean="0"/>
              <a:t> 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Cairan</a:t>
            </a:r>
            <a:r>
              <a:rPr lang="en-US" dirty="0" smtClean="0"/>
              <a:t> vagina</a:t>
            </a:r>
          </a:p>
          <a:p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endParaRPr lang="en-US" dirty="0" smtClean="0"/>
          </a:p>
          <a:p>
            <a:r>
              <a:rPr lang="en-US" dirty="0" smtClean="0"/>
              <a:t>ASI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Proses </a:t>
            </a:r>
            <a:r>
              <a:rPr lang="en-US" dirty="0" err="1" smtClean="0"/>
              <a:t>menyusui</a:t>
            </a:r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Antara</a:t>
            </a:r>
            <a:r>
              <a:rPr lang="en-US" dirty="0" smtClean="0"/>
              <a:t> ASI yang </a:t>
            </a:r>
            <a:r>
              <a:rPr lang="en-US" dirty="0" err="1" smtClean="0"/>
              <a:t>mengandung</a:t>
            </a:r>
            <a:r>
              <a:rPr lang="en-US" dirty="0" smtClean="0"/>
              <a:t> virus, </a:t>
            </a:r>
          </a:p>
          <a:p>
            <a:pPr marL="457200" lvl="1" indent="0">
              <a:buNone/>
            </a:pPr>
            <a:r>
              <a:rPr lang="en-US" dirty="0" smtClean="0"/>
              <a:t>Dan </a:t>
            </a:r>
            <a:r>
              <a:rPr lang="en-US" dirty="0" err="1" smtClean="0"/>
              <a:t>atau</a:t>
            </a:r>
            <a:r>
              <a:rPr lang="en-US" dirty="0" smtClean="0"/>
              <a:t> proses </a:t>
            </a:r>
            <a:r>
              <a:rPr lang="en-US" dirty="0" err="1" smtClean="0"/>
              <a:t>menyusui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lecet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puting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menyusui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r="15547"/>
          <a:stretch/>
        </p:blipFill>
        <p:spPr bwMode="auto">
          <a:xfrm>
            <a:off x="5286743" y="4343400"/>
            <a:ext cx="4009658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Duduk</a:t>
            </a:r>
            <a:r>
              <a:rPr lang="en-US" dirty="0" smtClean="0"/>
              <a:t> di </a:t>
            </a:r>
            <a:r>
              <a:rPr lang="en-US" dirty="0" err="1" smtClean="0"/>
              <a:t>samping</a:t>
            </a:r>
            <a:r>
              <a:rPr lang="en-US" dirty="0" smtClean="0"/>
              <a:t> orang yang </a:t>
            </a:r>
            <a:r>
              <a:rPr lang="en-US" dirty="0" err="1" smtClean="0"/>
              <a:t>terkena</a:t>
            </a:r>
            <a:r>
              <a:rPr lang="en-US" dirty="0" smtClean="0"/>
              <a:t> IMS</a:t>
            </a:r>
          </a:p>
          <a:p>
            <a:r>
              <a:rPr lang="en-US" dirty="0" err="1" smtClean="0"/>
              <a:t>Menggunakan</a:t>
            </a:r>
            <a:r>
              <a:rPr lang="en-US" dirty="0" smtClean="0"/>
              <a:t> WC </a:t>
            </a:r>
            <a:r>
              <a:rPr lang="en-US" dirty="0" err="1" smtClean="0"/>
              <a:t>umum</a:t>
            </a:r>
            <a:endParaRPr lang="en-US" dirty="0" smtClean="0"/>
          </a:p>
          <a:p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endParaRPr lang="en-US" dirty="0" smtClean="0"/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kolam</a:t>
            </a:r>
            <a:r>
              <a:rPr lang="en-US" dirty="0" smtClean="0"/>
              <a:t> </a:t>
            </a:r>
            <a:r>
              <a:rPr lang="en-US" dirty="0" err="1" smtClean="0"/>
              <a:t>renang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r>
              <a:rPr lang="en-US" dirty="0" err="1" smtClean="0"/>
              <a:t>Memegang</a:t>
            </a:r>
            <a:r>
              <a:rPr lang="en-US" dirty="0" smtClean="0"/>
              <a:t> </a:t>
            </a:r>
            <a:r>
              <a:rPr lang="en-US" dirty="0" err="1" smtClean="0"/>
              <a:t>gagang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endParaRPr lang="en-US" dirty="0" smtClean="0"/>
          </a:p>
          <a:p>
            <a:r>
              <a:rPr lang="en-US" dirty="0" err="1" smtClean="0"/>
              <a:t>Salaman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pelukan</a:t>
            </a:r>
            <a:endParaRPr lang="en-US" dirty="0" smtClean="0"/>
          </a:p>
          <a:p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 smtClean="0"/>
          </a:p>
          <a:p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bersin</a:t>
            </a:r>
            <a:r>
              <a:rPr lang="en-US" dirty="0" smtClean="0"/>
              <a:t>/ </a:t>
            </a:r>
            <a:r>
              <a:rPr lang="en-US" dirty="0" err="1" smtClean="0"/>
              <a:t>batuk</a:t>
            </a:r>
            <a:endParaRPr lang="en-US" dirty="0" smtClean="0"/>
          </a:p>
          <a:p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keringat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62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Perempuan</a:t>
            </a:r>
            <a:r>
              <a:rPr lang="en-US" sz="3600" dirty="0" smtClean="0"/>
              <a:t> </a:t>
            </a:r>
            <a:r>
              <a:rPr lang="en-US" sz="3600" dirty="0" err="1" smtClean="0"/>
              <a:t>lebih</a:t>
            </a:r>
            <a:r>
              <a:rPr lang="en-US" sz="3600" dirty="0" smtClean="0"/>
              <a:t> </a:t>
            </a:r>
            <a:r>
              <a:rPr lang="en-US" sz="3600" dirty="0" err="1" smtClean="0"/>
              <a:t>rentan</a:t>
            </a:r>
            <a:r>
              <a:rPr lang="en-US" sz="3600" dirty="0" smtClean="0"/>
              <a:t> </a:t>
            </a:r>
            <a:r>
              <a:rPr lang="en-US" sz="3600" dirty="0" err="1" smtClean="0"/>
              <a:t>terkena</a:t>
            </a:r>
            <a:r>
              <a:rPr lang="en-US" sz="3600" dirty="0" smtClean="0"/>
              <a:t> IMS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5625"/>
            <a:ext cx="8458200" cy="3396175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Perempuan</a:t>
            </a:r>
            <a:r>
              <a:rPr lang="en-US" sz="2400" dirty="0" smtClean="0"/>
              <a:t> </a:t>
            </a:r>
            <a:r>
              <a:rPr lang="en-US" sz="2400" dirty="0" err="1" smtClean="0"/>
              <a:t>menampung</a:t>
            </a:r>
            <a:r>
              <a:rPr lang="en-US" sz="2400" dirty="0" smtClean="0"/>
              <a:t> air </a:t>
            </a:r>
            <a:r>
              <a:rPr lang="en-US" sz="2400" dirty="0" err="1" smtClean="0"/>
              <a:t>mani</a:t>
            </a:r>
            <a:r>
              <a:rPr lang="en-US" sz="2400" dirty="0" smtClean="0"/>
              <a:t>/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seks</a:t>
            </a:r>
            <a:endParaRPr lang="en-US" sz="2400" dirty="0" smtClean="0"/>
          </a:p>
          <a:p>
            <a:r>
              <a:rPr lang="en-US" sz="2400" dirty="0" err="1" smtClean="0"/>
              <a:t>Lapisan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vagina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halus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terluka</a:t>
            </a:r>
            <a:r>
              <a:rPr lang="en-US" sz="2400" dirty="0" smtClean="0"/>
              <a:t> </a:t>
            </a:r>
            <a:r>
              <a:rPr lang="en-US" sz="2400" dirty="0" err="1" smtClean="0"/>
              <a:t>meskipun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seks</a:t>
            </a:r>
            <a:r>
              <a:rPr lang="en-US" sz="2400" dirty="0" smtClean="0"/>
              <a:t> </a:t>
            </a:r>
            <a:r>
              <a:rPr lang="en-US" sz="2400" dirty="0" err="1" smtClean="0"/>
              <a:t>biasa</a:t>
            </a:r>
            <a:endParaRPr lang="en-US" sz="2400" dirty="0" smtClean="0"/>
          </a:p>
          <a:p>
            <a:r>
              <a:rPr lang="en-US" sz="2400" dirty="0" err="1" smtClean="0"/>
              <a:t>Perempuan</a:t>
            </a:r>
            <a:r>
              <a:rPr lang="en-US" sz="2400" dirty="0" smtClean="0"/>
              <a:t> </a:t>
            </a:r>
            <a:r>
              <a:rPr lang="en-US" sz="2400" dirty="0" err="1" smtClean="0"/>
              <a:t>sulit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gejala</a:t>
            </a:r>
            <a:r>
              <a:rPr lang="en-US" sz="2400" dirty="0" smtClean="0"/>
              <a:t> IMS</a:t>
            </a:r>
          </a:p>
          <a:p>
            <a:r>
              <a:rPr lang="en-US" sz="2400" dirty="0" err="1" smtClean="0"/>
              <a:t>Perempuan</a:t>
            </a:r>
            <a:r>
              <a:rPr lang="en-US" sz="2400" dirty="0" smtClean="0"/>
              <a:t> </a:t>
            </a:r>
            <a:r>
              <a:rPr lang="en-US" sz="2400" dirty="0" err="1" smtClean="0"/>
              <a:t>seringtidak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berani</a:t>
            </a:r>
            <a:r>
              <a:rPr lang="en-US" sz="2400" dirty="0" smtClean="0"/>
              <a:t> </a:t>
            </a:r>
            <a:r>
              <a:rPr lang="en-US" sz="2400" dirty="0" err="1" smtClean="0"/>
              <a:t>meminta</a:t>
            </a:r>
            <a:r>
              <a:rPr lang="en-US" sz="2400" dirty="0" smtClean="0"/>
              <a:t> </a:t>
            </a:r>
            <a:r>
              <a:rPr lang="en-US" sz="2400" dirty="0" err="1" smtClean="0"/>
              <a:t>pasangannya</a:t>
            </a:r>
            <a:r>
              <a:rPr lang="en-US" sz="2400" dirty="0" smtClean="0"/>
              <a:t> </a:t>
            </a:r>
            <a:r>
              <a:rPr lang="en-US" sz="2400" dirty="0" err="1" smtClean="0"/>
              <a:t>memakai</a:t>
            </a:r>
            <a:r>
              <a:rPr lang="en-US" sz="2400" dirty="0" smtClean="0"/>
              <a:t> </a:t>
            </a:r>
            <a:r>
              <a:rPr lang="en-US" sz="2400" dirty="0" err="1" smtClean="0"/>
              <a:t>kondom</a:t>
            </a:r>
            <a:endParaRPr lang="en-US" sz="2400" dirty="0" smtClean="0"/>
          </a:p>
          <a:p>
            <a:r>
              <a:rPr lang="en-US" sz="2400" dirty="0" err="1" smtClean="0"/>
              <a:t>Perempuan</a:t>
            </a:r>
            <a:r>
              <a:rPr lang="en-US" sz="2400" dirty="0" smtClean="0"/>
              <a:t>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tahu</a:t>
            </a:r>
            <a:r>
              <a:rPr lang="en-US" sz="2400" dirty="0" smtClean="0"/>
              <a:t> </a:t>
            </a:r>
            <a:r>
              <a:rPr lang="en-US" sz="2400" dirty="0" err="1" smtClean="0"/>
              <a:t>pasangannya</a:t>
            </a:r>
            <a:r>
              <a:rPr lang="en-US" sz="2400" dirty="0" smtClean="0"/>
              <a:t>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berganti-ganti</a:t>
            </a:r>
            <a:r>
              <a:rPr lang="en-US" sz="2400" dirty="0" smtClean="0"/>
              <a:t> </a:t>
            </a:r>
            <a:r>
              <a:rPr lang="en-US" sz="2400" dirty="0" err="1" smtClean="0"/>
              <a:t>pasangan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6442"/>
            <a:ext cx="3581400" cy="2396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Apakah</a:t>
            </a:r>
            <a:r>
              <a:rPr lang="en-US" sz="3200" dirty="0" smtClean="0"/>
              <a:t> </a:t>
            </a:r>
            <a:r>
              <a:rPr lang="en-US" sz="3200" dirty="0" err="1" smtClean="0"/>
              <a:t>alkohol</a:t>
            </a:r>
            <a:r>
              <a:rPr lang="en-US" sz="3200" dirty="0" smtClean="0"/>
              <a:t> &amp; NAPZA </a:t>
            </a:r>
            <a:r>
              <a:rPr lang="en-US" sz="3200" dirty="0" err="1" smtClean="0"/>
              <a:t>meningkatkan</a:t>
            </a:r>
            <a:r>
              <a:rPr lang="en-US" sz="3200" dirty="0" smtClean="0"/>
              <a:t> </a:t>
            </a:r>
            <a:r>
              <a:rPr lang="en-US" sz="3200" dirty="0" err="1" smtClean="0"/>
              <a:t>risiko</a:t>
            </a:r>
            <a:r>
              <a:rPr lang="en-US" sz="3200" dirty="0"/>
              <a:t> </a:t>
            </a:r>
            <a:r>
              <a:rPr lang="en-US" sz="3200" dirty="0" smtClean="0"/>
              <a:t>IMS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03787"/>
            <a:ext cx="8229600" cy="1649413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Ya</a:t>
            </a:r>
            <a:r>
              <a:rPr lang="en-US" sz="2800" dirty="0" smtClean="0"/>
              <a:t>,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alkohol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NAPZA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seseorang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berfikir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seseorang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mengikuti</a:t>
            </a:r>
            <a:r>
              <a:rPr lang="en-US" sz="2800" dirty="0" smtClean="0"/>
              <a:t> </a:t>
            </a:r>
            <a:r>
              <a:rPr lang="en-US" sz="2800" dirty="0" err="1" smtClean="0"/>
              <a:t>perasaan</a:t>
            </a:r>
            <a:r>
              <a:rPr lang="en-US" sz="2800" dirty="0" smtClean="0"/>
              <a:t> </a:t>
            </a:r>
            <a:r>
              <a:rPr lang="en-US" sz="2800" dirty="0" err="1" smtClean="0"/>
              <a:t>sesaat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pertimbangan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matang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388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8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IMS </a:t>
            </a:r>
            <a:r>
              <a:rPr lang="en-US" dirty="0" err="1" smtClean="0"/>
              <a:t>dan</a:t>
            </a:r>
            <a:r>
              <a:rPr lang="en-US" dirty="0" smtClean="0"/>
              <a:t> HIV&amp;AIDS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terkena</a:t>
            </a:r>
            <a:r>
              <a:rPr lang="en-US" sz="2800" dirty="0" smtClean="0"/>
              <a:t> IMS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risiko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terkena</a:t>
            </a:r>
            <a:r>
              <a:rPr lang="en-US" sz="2800" dirty="0" smtClean="0"/>
              <a:t> HIV </a:t>
            </a:r>
            <a:r>
              <a:rPr lang="en-US" sz="2800" dirty="0" err="1" smtClean="0"/>
              <a:t>dan</a:t>
            </a:r>
            <a:r>
              <a:rPr lang="en-US" sz="2800" dirty="0" smtClean="0"/>
              <a:t> AIDS. (</a:t>
            </a:r>
            <a:r>
              <a:rPr lang="en-US" sz="2800" dirty="0" err="1" smtClean="0"/>
              <a:t>meningkat</a:t>
            </a:r>
            <a:r>
              <a:rPr lang="en-US" sz="2800" dirty="0" smtClean="0"/>
              <a:t> 2x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18x </a:t>
            </a:r>
            <a:r>
              <a:rPr lang="en-US" sz="2800" dirty="0" err="1" smtClean="0"/>
              <a:t>lipat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22685"/>
            <a:ext cx="5791200" cy="3918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28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12667"/>
              </p:ext>
            </p:extLst>
          </p:nvPr>
        </p:nvGraphicFramePr>
        <p:xfrm>
          <a:off x="533400" y="6858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472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Jika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terkena</a:t>
                      </a:r>
                      <a:r>
                        <a:rPr lang="en-US" sz="3200" dirty="0" smtClean="0"/>
                        <a:t> IMS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Risiko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terkena</a:t>
                      </a:r>
                      <a:r>
                        <a:rPr lang="en-US" sz="3200" dirty="0" smtClean="0"/>
                        <a:t> HIV </a:t>
                      </a:r>
                      <a:r>
                        <a:rPr lang="en-US" sz="3200" dirty="0" err="1" smtClean="0"/>
                        <a:t>dan</a:t>
                      </a:r>
                      <a:r>
                        <a:rPr lang="en-US" sz="3200" dirty="0" smtClean="0"/>
                        <a:t> AIDS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Sipilis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2-10 kali </a:t>
                      </a:r>
                      <a:r>
                        <a:rPr lang="en-US" sz="3200" dirty="0" err="1" smtClean="0"/>
                        <a:t>lebih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besar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Herpes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2-9 kali </a:t>
                      </a:r>
                      <a:r>
                        <a:rPr lang="en-US" sz="3200" dirty="0" err="1" smtClean="0"/>
                        <a:t>lebih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besar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Kutil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Kelamin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3-10 kali </a:t>
                      </a:r>
                      <a:r>
                        <a:rPr lang="en-US" sz="3200" dirty="0" err="1" smtClean="0"/>
                        <a:t>lebih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besar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Trikomonas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 kali </a:t>
                      </a:r>
                      <a:r>
                        <a:rPr lang="en-US" sz="3200" dirty="0" err="1" smtClean="0"/>
                        <a:t>lebih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besar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Gonorhoe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2-9 kali </a:t>
                      </a:r>
                      <a:r>
                        <a:rPr lang="en-US" sz="3200" dirty="0" err="1" smtClean="0"/>
                        <a:t>lebih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besar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Clamidia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3-6 kali </a:t>
                      </a:r>
                      <a:r>
                        <a:rPr lang="en-US" sz="3200" dirty="0" err="1" smtClean="0"/>
                        <a:t>lebih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besar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Chancroid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2-18 kali </a:t>
                      </a:r>
                      <a:r>
                        <a:rPr lang="en-US" sz="3200" dirty="0" err="1" smtClean="0"/>
                        <a:t>lebih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besar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2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Klamidia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 err="1" smtClean="0"/>
              <a:t>Tipe</a:t>
            </a:r>
            <a:r>
              <a:rPr lang="en-US" sz="2800" dirty="0" smtClean="0"/>
              <a:t> : </a:t>
            </a:r>
            <a:r>
              <a:rPr lang="en-US" sz="2800" dirty="0" err="1" smtClean="0"/>
              <a:t>bakterial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Cara </a:t>
            </a:r>
            <a:r>
              <a:rPr lang="en-US" sz="2800" b="1" dirty="0" err="1" smtClean="0"/>
              <a:t>penularan</a:t>
            </a:r>
            <a:r>
              <a:rPr lang="en-US" sz="2800" dirty="0" smtClean="0"/>
              <a:t>: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seks</a:t>
            </a:r>
            <a:r>
              <a:rPr lang="en-US" sz="2800" dirty="0" smtClean="0"/>
              <a:t> per vaginal </a:t>
            </a:r>
            <a:r>
              <a:rPr lang="en-US" sz="2800" dirty="0" err="1" smtClean="0"/>
              <a:t>dan</a:t>
            </a:r>
            <a:r>
              <a:rPr lang="en-US" sz="2800" dirty="0" smtClean="0"/>
              <a:t> anal</a:t>
            </a:r>
          </a:p>
          <a:p>
            <a:pPr marL="0" indent="0">
              <a:buNone/>
            </a:pPr>
            <a:r>
              <a:rPr lang="en-US" sz="2800" b="1" dirty="0" err="1" smtClean="0"/>
              <a:t>Gejala</a:t>
            </a:r>
            <a:r>
              <a:rPr lang="en-US" sz="2800" b="1" dirty="0" smtClean="0"/>
              <a:t> </a:t>
            </a:r>
            <a:r>
              <a:rPr lang="en-US" sz="2800" dirty="0" smtClean="0"/>
              <a:t>: 75%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perempuan</a:t>
            </a:r>
            <a:r>
              <a:rPr lang="en-US" sz="2800" dirty="0" smtClean="0"/>
              <a:t>, 25%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pria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menunjukkan</a:t>
            </a:r>
            <a:r>
              <a:rPr lang="en-US" sz="2800" dirty="0" smtClean="0"/>
              <a:t> </a:t>
            </a:r>
            <a:r>
              <a:rPr lang="en-US" sz="2800" dirty="0" err="1" smtClean="0"/>
              <a:t>gejala</a:t>
            </a:r>
            <a:r>
              <a:rPr lang="en-US" sz="2800" dirty="0" smtClean="0"/>
              <a:t>.</a:t>
            </a:r>
          </a:p>
          <a:p>
            <a:pPr>
              <a:buFontTx/>
              <a:buChar char="-"/>
            </a:pPr>
            <a:r>
              <a:rPr lang="en-US" sz="2800" dirty="0" err="1" smtClean="0"/>
              <a:t>Keputihan</a:t>
            </a:r>
            <a:r>
              <a:rPr lang="en-US" sz="2800" dirty="0" smtClean="0"/>
              <a:t> abnormal, </a:t>
            </a:r>
          </a:p>
          <a:p>
            <a:pPr>
              <a:buFontTx/>
              <a:buChar char="-"/>
            </a:pPr>
            <a:r>
              <a:rPr lang="en-US" sz="2800" dirty="0" smtClean="0"/>
              <a:t>Rasa </a:t>
            </a:r>
            <a:r>
              <a:rPr lang="en-US" sz="2800" dirty="0" err="1" smtClean="0"/>
              <a:t>nyeri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kencing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laki-laki</a:t>
            </a:r>
            <a:r>
              <a:rPr lang="en-US" sz="2800" dirty="0" smtClean="0"/>
              <a:t> &amp; </a:t>
            </a:r>
            <a:r>
              <a:rPr lang="en-US" sz="2800" dirty="0" err="1" smtClean="0"/>
              <a:t>perempuan</a:t>
            </a:r>
            <a:r>
              <a:rPr lang="en-US" sz="2800" dirty="0"/>
              <a:t>)</a:t>
            </a:r>
            <a:r>
              <a:rPr lang="en-US" sz="2800" dirty="0" smtClean="0"/>
              <a:t> </a:t>
            </a:r>
          </a:p>
          <a:p>
            <a:pPr>
              <a:buFontTx/>
              <a:buChar char="-"/>
            </a:pPr>
            <a:r>
              <a:rPr lang="en-US" sz="2800" dirty="0" err="1" smtClean="0"/>
              <a:t>Nyeri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perut</a:t>
            </a:r>
            <a:r>
              <a:rPr lang="en-US" sz="2800" dirty="0" smtClean="0"/>
              <a:t> </a:t>
            </a:r>
            <a:r>
              <a:rPr lang="en-US" sz="2800" dirty="0" err="1" smtClean="0"/>
              <a:t>bawah</a:t>
            </a:r>
            <a:r>
              <a:rPr lang="en-US" sz="2800" dirty="0" smtClean="0"/>
              <a:t>, </a:t>
            </a:r>
            <a:r>
              <a:rPr lang="en-US" sz="2800" dirty="0" err="1" smtClean="0"/>
              <a:t>nyeri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seksual</a:t>
            </a:r>
            <a:r>
              <a:rPr lang="en-US" sz="2800" dirty="0" smtClean="0"/>
              <a:t> (</a:t>
            </a:r>
            <a:r>
              <a:rPr lang="en-US" sz="2800" dirty="0" err="1" smtClean="0"/>
              <a:t>perempuan</a:t>
            </a:r>
            <a:r>
              <a:rPr lang="en-US" sz="2800" dirty="0" smtClean="0"/>
              <a:t>)</a:t>
            </a:r>
          </a:p>
          <a:p>
            <a:pPr>
              <a:buFontTx/>
              <a:buChar char="-"/>
            </a:pPr>
            <a:r>
              <a:rPr lang="en-US" sz="2800" dirty="0" err="1" smtClean="0"/>
              <a:t>Nyeri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pembengkakan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testis (</a:t>
            </a:r>
            <a:r>
              <a:rPr lang="en-US" sz="2800" dirty="0" err="1" smtClean="0"/>
              <a:t>laki-laki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err="1" smtClean="0"/>
              <a:t>Pengobatan</a:t>
            </a:r>
            <a:r>
              <a:rPr lang="en-US" sz="2800" dirty="0" smtClean="0"/>
              <a:t>: </a:t>
            </a:r>
            <a:r>
              <a:rPr lang="en-US" sz="2800" dirty="0" err="1" smtClean="0"/>
              <a:t>Antibiotik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err="1" smtClean="0"/>
              <a:t>Jika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tidak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diobati</a:t>
            </a:r>
            <a:r>
              <a:rPr lang="en-US" sz="2800" dirty="0" smtClean="0"/>
              <a:t>: </a:t>
            </a:r>
          </a:p>
          <a:p>
            <a:pPr>
              <a:buFontTx/>
              <a:buChar char="-"/>
            </a:pPr>
            <a:r>
              <a:rPr lang="en-US" sz="2800" dirty="0" smtClean="0"/>
              <a:t>30% </a:t>
            </a:r>
            <a:r>
              <a:rPr lang="en-US" sz="2800" dirty="0" err="1" smtClean="0"/>
              <a:t>perempuan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mengalami</a:t>
            </a:r>
            <a:r>
              <a:rPr lang="en-US" sz="2800" dirty="0" smtClean="0"/>
              <a:t> PRP, </a:t>
            </a:r>
            <a:r>
              <a:rPr lang="en-US" sz="2800" dirty="0" err="1" smtClean="0"/>
              <a:t>kehamilan</a:t>
            </a:r>
            <a:r>
              <a:rPr lang="en-US" sz="2800" dirty="0" smtClean="0"/>
              <a:t> </a:t>
            </a:r>
            <a:r>
              <a:rPr lang="en-US" sz="2800" dirty="0" err="1" smtClean="0"/>
              <a:t>ektopik</a:t>
            </a:r>
            <a:r>
              <a:rPr lang="en-US" sz="2800" dirty="0" smtClean="0"/>
              <a:t>, </a:t>
            </a:r>
            <a:r>
              <a:rPr lang="en-US" sz="2800" dirty="0" err="1" smtClean="0"/>
              <a:t>kemandulan</a:t>
            </a:r>
            <a:r>
              <a:rPr lang="en-US" sz="2800" dirty="0" smtClean="0"/>
              <a:t>, </a:t>
            </a:r>
            <a:r>
              <a:rPr lang="en-US" sz="2800" dirty="0" err="1" smtClean="0"/>
              <a:t>nyeri</a:t>
            </a:r>
            <a:r>
              <a:rPr lang="en-US" sz="2800" dirty="0" smtClean="0"/>
              <a:t> </a:t>
            </a:r>
            <a:r>
              <a:rPr lang="en-US" sz="2800" dirty="0" err="1" smtClean="0"/>
              <a:t>panggul</a:t>
            </a:r>
            <a:r>
              <a:rPr lang="en-US" sz="2800" dirty="0" smtClean="0"/>
              <a:t> </a:t>
            </a:r>
            <a:r>
              <a:rPr lang="en-US" sz="2800" dirty="0" err="1" smtClean="0"/>
              <a:t>kronis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Laki-laki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epididymitis (</a:t>
            </a:r>
            <a:r>
              <a:rPr lang="en-US" sz="2800" dirty="0" err="1" smtClean="0">
                <a:sym typeface="Wingdings" pitchFamily="2" charset="2"/>
              </a:rPr>
              <a:t>peradangan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pada</a:t>
            </a:r>
            <a:r>
              <a:rPr lang="en-US" sz="2800" dirty="0" smtClean="0">
                <a:sym typeface="Wingdings" pitchFamily="2" charset="2"/>
              </a:rPr>
              <a:t> testis), </a:t>
            </a:r>
            <a:r>
              <a:rPr lang="en-US" sz="2800" dirty="0" err="1" smtClean="0">
                <a:sym typeface="Wingdings" pitchFamily="2" charset="2"/>
              </a:rPr>
              <a:t>kemandulan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berisiko</a:t>
            </a:r>
            <a:r>
              <a:rPr lang="en-US" sz="2800" dirty="0" smtClean="0">
                <a:sym typeface="Wingdings" pitchFamily="2" charset="2"/>
              </a:rPr>
              <a:t> HIV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7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2642148"/>
            <a:ext cx="2578510" cy="23108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</a:p>
          <a:p>
            <a:pPr marL="0" indent="0" algn="ctr">
              <a:buNone/>
            </a:pP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infeksi</a:t>
            </a:r>
            <a:r>
              <a:rPr lang="en-US" sz="2000" dirty="0" smtClean="0"/>
              <a:t> </a:t>
            </a:r>
          </a:p>
          <a:p>
            <a:pPr marL="0" indent="0" algn="ctr">
              <a:buNone/>
            </a:pPr>
            <a:r>
              <a:rPr lang="en-US" sz="2000" dirty="0" smtClean="0"/>
              <a:t>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menular</a:t>
            </a:r>
            <a:r>
              <a:rPr lang="en-US" sz="2000" dirty="0" smtClean="0"/>
              <a:t> </a:t>
            </a:r>
          </a:p>
          <a:p>
            <a:pPr marL="0" indent="0" algn="ctr">
              <a:buNone/>
            </a:pP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/>
              <a:t> </a:t>
            </a:r>
            <a:r>
              <a:rPr lang="en-US" sz="2000" dirty="0" smtClean="0"/>
              <a:t>orang </a:t>
            </a:r>
          </a:p>
          <a:p>
            <a:pPr marL="0" indent="0" algn="ctr">
              <a:buNone/>
            </a:pPr>
            <a:r>
              <a:rPr lang="en-US" sz="2000" dirty="0" err="1" smtClean="0"/>
              <a:t>ke</a:t>
            </a:r>
            <a:r>
              <a:rPr lang="en-US" sz="2000" dirty="0" smtClean="0"/>
              <a:t> orang lain </a:t>
            </a:r>
          </a:p>
          <a:p>
            <a:pPr marL="0" indent="0" algn="ctr">
              <a:buNone/>
            </a:pP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kontak</a:t>
            </a:r>
            <a:r>
              <a:rPr lang="en-US" sz="2000" dirty="0" smtClean="0"/>
              <a:t> </a:t>
            </a:r>
            <a:r>
              <a:rPr lang="en-US" sz="2000" dirty="0" err="1" smtClean="0"/>
              <a:t>seksual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5" y="438535"/>
            <a:ext cx="6038465" cy="60384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243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1300316"/>
            <a:ext cx="408195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66" y="1295400"/>
            <a:ext cx="502763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0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Gonore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b="1" dirty="0" err="1" smtClean="0"/>
              <a:t>Tipe</a:t>
            </a:r>
            <a:r>
              <a:rPr lang="en-US" sz="2800" dirty="0" smtClean="0"/>
              <a:t> : </a:t>
            </a:r>
            <a:r>
              <a:rPr lang="en-US" sz="2800" dirty="0" err="1" smtClean="0"/>
              <a:t>bakterial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Cara </a:t>
            </a:r>
            <a:r>
              <a:rPr lang="en-US" sz="2800" b="1" dirty="0" err="1" smtClean="0"/>
              <a:t>penularan</a:t>
            </a:r>
            <a:r>
              <a:rPr lang="en-US" sz="2800" dirty="0" smtClean="0"/>
              <a:t>: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seks</a:t>
            </a:r>
            <a:r>
              <a:rPr lang="en-US" sz="2800" dirty="0" smtClean="0"/>
              <a:t> per vaginal, anal, </a:t>
            </a:r>
            <a:r>
              <a:rPr lang="en-US" sz="2800" dirty="0" err="1" smtClean="0"/>
              <a:t>dan</a:t>
            </a:r>
            <a:r>
              <a:rPr lang="en-US" sz="2800" dirty="0" smtClean="0"/>
              <a:t> oral</a:t>
            </a:r>
          </a:p>
          <a:p>
            <a:pPr marL="0" indent="0">
              <a:buNone/>
            </a:pPr>
            <a:r>
              <a:rPr lang="en-US" sz="2800" b="1" dirty="0" err="1" smtClean="0"/>
              <a:t>Gejala</a:t>
            </a:r>
            <a:r>
              <a:rPr lang="en-US" sz="2800" b="1" dirty="0" smtClean="0"/>
              <a:t> </a:t>
            </a:r>
            <a:r>
              <a:rPr lang="en-US" sz="2800" dirty="0" smtClean="0"/>
              <a:t>: </a:t>
            </a:r>
          </a:p>
          <a:p>
            <a:pPr marL="0" indent="0">
              <a:buNone/>
            </a:pPr>
            <a:r>
              <a:rPr lang="en-US" sz="2800" dirty="0" err="1" smtClean="0"/>
              <a:t>Laki-laki</a:t>
            </a:r>
            <a:r>
              <a:rPr lang="en-US" sz="2800" dirty="0" smtClean="0"/>
              <a:t>:</a:t>
            </a:r>
          </a:p>
          <a:p>
            <a:pPr>
              <a:buFontTx/>
              <a:buChar char="-"/>
            </a:pPr>
            <a:r>
              <a:rPr lang="en-US" sz="2800" dirty="0" err="1" smtClean="0"/>
              <a:t>Gejala</a:t>
            </a:r>
            <a:r>
              <a:rPr lang="en-US" sz="2800" dirty="0" smtClean="0"/>
              <a:t> </a:t>
            </a:r>
            <a:r>
              <a:rPr lang="en-US" sz="2800" dirty="0" err="1" smtClean="0"/>
              <a:t>timbul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1 </a:t>
            </a:r>
            <a:r>
              <a:rPr lang="en-US" sz="2800" dirty="0" err="1" smtClean="0"/>
              <a:t>minggu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terinfeksi</a:t>
            </a:r>
            <a:r>
              <a:rPr lang="en-US" sz="2800" dirty="0" smtClean="0"/>
              <a:t>, </a:t>
            </a:r>
          </a:p>
          <a:p>
            <a:pPr>
              <a:buFontTx/>
              <a:buChar char="-"/>
            </a:pPr>
            <a:r>
              <a:rPr lang="en-US" sz="2800" dirty="0" smtClean="0"/>
              <a:t>Rasa </a:t>
            </a:r>
            <a:r>
              <a:rPr lang="en-US" sz="2800" dirty="0" err="1" smtClean="0"/>
              <a:t>sakit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kencing</a:t>
            </a:r>
            <a:r>
              <a:rPr lang="en-US" sz="2800" dirty="0" smtClean="0"/>
              <a:t>/ </a:t>
            </a:r>
            <a:r>
              <a:rPr lang="en-US" sz="2800" dirty="0" err="1" smtClean="0"/>
              <a:t>ereksi</a:t>
            </a:r>
            <a:r>
              <a:rPr lang="en-US" sz="2800" dirty="0" smtClean="0"/>
              <a:t> </a:t>
            </a:r>
          </a:p>
          <a:p>
            <a:pPr>
              <a:buFontTx/>
              <a:buChar char="-"/>
            </a:pPr>
            <a:r>
              <a:rPr lang="en-US" sz="2800" dirty="0" err="1" smtClean="0"/>
              <a:t>Keluar</a:t>
            </a:r>
            <a:r>
              <a:rPr lang="en-US" sz="2800" dirty="0" smtClean="0"/>
              <a:t> </a:t>
            </a:r>
            <a:r>
              <a:rPr lang="en-US" sz="2800" dirty="0" err="1" smtClean="0"/>
              <a:t>nanah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saluran</a:t>
            </a:r>
            <a:r>
              <a:rPr lang="en-US" sz="2800" dirty="0" smtClean="0"/>
              <a:t> </a:t>
            </a:r>
            <a:r>
              <a:rPr lang="en-US" sz="2800" dirty="0" err="1" smtClean="0"/>
              <a:t>kencing</a:t>
            </a:r>
            <a:r>
              <a:rPr lang="en-US" sz="2800" dirty="0" smtClean="0"/>
              <a:t> </a:t>
            </a:r>
            <a:r>
              <a:rPr lang="en-US" sz="2800" dirty="0" err="1" smtClean="0"/>
              <a:t>terutama</a:t>
            </a:r>
            <a:r>
              <a:rPr lang="en-US" sz="2800" dirty="0" smtClean="0"/>
              <a:t> </a:t>
            </a:r>
            <a:r>
              <a:rPr lang="en-US" sz="2800" dirty="0" err="1" smtClean="0"/>
              <a:t>pagi</a:t>
            </a:r>
            <a:r>
              <a:rPr lang="en-US" sz="2800" dirty="0" smtClean="0"/>
              <a:t> </a:t>
            </a:r>
            <a:r>
              <a:rPr lang="en-US" sz="2800" dirty="0" err="1" smtClean="0"/>
              <a:t>hari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GO stadium </a:t>
            </a:r>
            <a:r>
              <a:rPr lang="en-US" sz="2800" dirty="0" err="1" smtClean="0"/>
              <a:t>dini</a:t>
            </a:r>
            <a:r>
              <a:rPr lang="en-US" sz="2800" dirty="0" smtClean="0"/>
              <a:t>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bergejala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Perempuan</a:t>
            </a:r>
            <a:r>
              <a:rPr lang="en-US" sz="2800" dirty="0" smtClean="0"/>
              <a:t>:</a:t>
            </a:r>
          </a:p>
          <a:p>
            <a:pPr>
              <a:buFontTx/>
              <a:buChar char="-"/>
            </a:pPr>
            <a:r>
              <a:rPr lang="en-US" sz="2800" dirty="0" err="1" smtClean="0"/>
              <a:t>Sulit</a:t>
            </a:r>
            <a:r>
              <a:rPr lang="en-US" sz="2800" dirty="0" smtClean="0"/>
              <a:t> </a:t>
            </a:r>
            <a:r>
              <a:rPr lang="en-US" sz="2800" dirty="0" err="1" smtClean="0"/>
              <a:t>dilihat</a:t>
            </a:r>
            <a:r>
              <a:rPr lang="en-US" sz="2800" dirty="0" smtClean="0"/>
              <a:t> </a:t>
            </a:r>
            <a:r>
              <a:rPr lang="en-US" sz="2800" dirty="0" err="1" smtClean="0"/>
              <a:t>kasat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Nyeri</a:t>
            </a:r>
            <a:r>
              <a:rPr lang="en-US" sz="2800" dirty="0" smtClean="0"/>
              <a:t> di </a:t>
            </a:r>
            <a:r>
              <a:rPr lang="en-US" sz="2800" dirty="0" err="1" smtClean="0"/>
              <a:t>perut</a:t>
            </a:r>
            <a:r>
              <a:rPr lang="en-US" sz="2800" dirty="0" smtClean="0"/>
              <a:t> </a:t>
            </a:r>
            <a:r>
              <a:rPr lang="en-US" sz="2800" dirty="0" err="1" smtClean="0"/>
              <a:t>bawah</a:t>
            </a:r>
            <a:r>
              <a:rPr lang="en-US" sz="2800" dirty="0" smtClean="0"/>
              <a:t>, </a:t>
            </a:r>
            <a:r>
              <a:rPr lang="en-US" sz="2800" dirty="0" err="1" smtClean="0"/>
              <a:t>kadang</a:t>
            </a:r>
            <a:r>
              <a:rPr lang="en-US" sz="2800" dirty="0" smtClean="0"/>
              <a:t> </a:t>
            </a:r>
            <a:r>
              <a:rPr lang="en-US" sz="2800" dirty="0" err="1" smtClean="0"/>
              <a:t>keputihan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sedap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Alat</a:t>
            </a:r>
            <a:r>
              <a:rPr lang="en-US" sz="2800" dirty="0" smtClean="0"/>
              <a:t> </a:t>
            </a:r>
            <a:r>
              <a:rPr lang="en-US" sz="2800" dirty="0" err="1" smtClean="0"/>
              <a:t>kelamin</a:t>
            </a:r>
            <a:r>
              <a:rPr lang="en-US" sz="2800" dirty="0" smtClean="0"/>
              <a:t> </a:t>
            </a:r>
            <a:r>
              <a:rPr lang="en-US" sz="2800" dirty="0" err="1" smtClean="0"/>
              <a:t>sakit</a:t>
            </a:r>
            <a:r>
              <a:rPr lang="en-US" sz="2800" dirty="0" smtClean="0"/>
              <a:t>/ </a:t>
            </a:r>
            <a:r>
              <a:rPr lang="en-US" sz="2800" dirty="0" err="1" smtClean="0"/>
              <a:t>gatal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Rasa </a:t>
            </a:r>
            <a:r>
              <a:rPr lang="en-US" sz="2800" dirty="0" err="1" smtClean="0"/>
              <a:t>sakit</a:t>
            </a:r>
            <a:r>
              <a:rPr lang="en-US" sz="2800" dirty="0" smtClean="0"/>
              <a:t>/ </a:t>
            </a:r>
            <a:r>
              <a:rPr lang="en-US" sz="2800" dirty="0" err="1" smtClean="0"/>
              <a:t>panas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kencing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 smtClean="0"/>
              <a:t>Perdarahan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seksual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Pengobatan</a:t>
            </a:r>
            <a:r>
              <a:rPr lang="en-US" sz="2800" dirty="0" smtClean="0"/>
              <a:t>: </a:t>
            </a:r>
            <a:r>
              <a:rPr lang="en-US" sz="2800" dirty="0" err="1" smtClean="0"/>
              <a:t>Antibiotik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61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Gonore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Tipe</a:t>
            </a:r>
            <a:r>
              <a:rPr lang="en-US" dirty="0" smtClean="0"/>
              <a:t>: </a:t>
            </a:r>
            <a:r>
              <a:rPr lang="en-US" dirty="0" err="1" smtClean="0"/>
              <a:t>Bakterial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5143"/>
            <a:ext cx="7620000" cy="54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1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Gonore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528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endParaRPr lang="en-US" dirty="0"/>
          </a:p>
        </p:txBody>
      </p:sp>
      <p:pic>
        <p:nvPicPr>
          <p:cNvPr id="1026" name="Picture 2" descr="http://tokoalkes.com/wp-content/uploads/2014/04/konjungtivis-gonorrhea-ba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92754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4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Genital (HSV-2)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 : Viral</a:t>
            </a:r>
          </a:p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r>
              <a:rPr lang="en-US" dirty="0" smtClean="0"/>
              <a:t> :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vaginal, anal </a:t>
            </a:r>
            <a:r>
              <a:rPr lang="en-US" dirty="0" err="1" smtClean="0"/>
              <a:t>maupun</a:t>
            </a:r>
            <a:r>
              <a:rPr lang="en-US" dirty="0" smtClean="0"/>
              <a:t> oral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: </a:t>
            </a:r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lecet</a:t>
            </a:r>
            <a:r>
              <a:rPr lang="en-US" dirty="0" smtClean="0"/>
              <a:t> </a:t>
            </a:r>
            <a:r>
              <a:rPr lang="en-US" dirty="0" err="1" smtClean="0"/>
              <a:t>disekitar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,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liang</a:t>
            </a:r>
            <a:r>
              <a:rPr lang="en-US" dirty="0" smtClean="0"/>
              <a:t> </a:t>
            </a:r>
            <a:r>
              <a:rPr lang="en-US" dirty="0" err="1" smtClean="0"/>
              <a:t>kemaluan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anus.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lecet</a:t>
            </a:r>
            <a:r>
              <a:rPr lang="en-US" dirty="0" smtClean="0"/>
              <a:t> </a:t>
            </a:r>
            <a:r>
              <a:rPr lang="en-US" dirty="0" err="1" smtClean="0"/>
              <a:t>dibatang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penis </a:t>
            </a:r>
            <a:r>
              <a:rPr lang="en-US" dirty="0" err="1" smtClean="0"/>
              <a:t>atau</a:t>
            </a:r>
            <a:r>
              <a:rPr lang="en-US" dirty="0" smtClean="0"/>
              <a:t> anus.</a:t>
            </a:r>
          </a:p>
          <a:p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inkubasi</a:t>
            </a:r>
            <a:r>
              <a:rPr lang="en-US" dirty="0" smtClean="0"/>
              <a:t>: 1-26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6-7 </a:t>
            </a:r>
            <a:r>
              <a:rPr lang="en-US" dirty="0" err="1" smtClean="0"/>
              <a:t>hari</a:t>
            </a:r>
            <a:endParaRPr lang="en-US" dirty="0" smtClean="0"/>
          </a:p>
          <a:p>
            <a:r>
              <a:rPr lang="en-US" dirty="0" err="1" smtClean="0"/>
              <a:t>Pengobatan</a:t>
            </a:r>
            <a:r>
              <a:rPr lang="en-US" dirty="0" smtClean="0"/>
              <a:t>: </a:t>
            </a:r>
            <a:r>
              <a:rPr lang="en-US" dirty="0" err="1" smtClean="0"/>
              <a:t>obat</a:t>
            </a:r>
            <a:r>
              <a:rPr lang="en-US" dirty="0" smtClean="0"/>
              <a:t> antivirus (</a:t>
            </a:r>
            <a:r>
              <a:rPr lang="en-US" dirty="0" err="1" smtClean="0"/>
              <a:t>achiclovir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Akibat</a:t>
            </a:r>
            <a:r>
              <a:rPr lang="en-US" dirty="0" smtClean="0"/>
              <a:t>: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r>
              <a:rPr lang="en-US" dirty="0" smtClean="0"/>
              <a:t> HIV,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prematur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endParaRPr lang="en-US" dirty="0" smtClean="0"/>
          </a:p>
          <a:p>
            <a:r>
              <a:rPr lang="en-US" dirty="0" err="1" smtClean="0"/>
              <a:t>Pencegahan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 anal, vaginal </a:t>
            </a:r>
            <a:r>
              <a:rPr lang="en-US" dirty="0" err="1" smtClean="0"/>
              <a:t>maupun</a:t>
            </a:r>
            <a:r>
              <a:rPr lang="en-US" dirty="0" smtClean="0"/>
              <a:t> oral </a:t>
            </a:r>
            <a:r>
              <a:rPr lang="en-US" dirty="0" err="1" smtClean="0"/>
              <a:t>dengan</a:t>
            </a:r>
            <a:r>
              <a:rPr lang="en-US" dirty="0" smtClean="0"/>
              <a:t> orang yang </a:t>
            </a:r>
            <a:r>
              <a:rPr lang="en-US" dirty="0" err="1" smtClean="0"/>
              <a:t>terinfeksi</a:t>
            </a:r>
            <a:r>
              <a:rPr lang="en-US" dirty="0" smtClean="0"/>
              <a:t>.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kondom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Genital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3" y="1447800"/>
            <a:ext cx="373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57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Papilloma Virus (HPV)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: Viral</a:t>
            </a:r>
          </a:p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r>
              <a:rPr lang="en-US" dirty="0" smtClean="0"/>
              <a:t>: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vaginal, oral, anal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tonjolan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, </a:t>
            </a:r>
            <a:r>
              <a:rPr lang="en-US" dirty="0" err="1" smtClean="0"/>
              <a:t>kutil</a:t>
            </a:r>
            <a:r>
              <a:rPr lang="en-US" dirty="0" smtClean="0"/>
              <a:t> yang </a:t>
            </a:r>
            <a:r>
              <a:rPr lang="en-US" dirty="0" err="1" smtClean="0"/>
              <a:t>menyerupai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kol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, anus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tenggorokan</a:t>
            </a:r>
            <a:endParaRPr lang="en-US" dirty="0" smtClean="0"/>
          </a:p>
          <a:p>
            <a:r>
              <a:rPr lang="en-US" dirty="0" err="1" smtClean="0"/>
              <a:t>Pengobatan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, </a:t>
            </a:r>
            <a:r>
              <a:rPr lang="en-US" dirty="0" err="1" smtClean="0"/>
              <a:t>kutil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dihilangkan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 laser </a:t>
            </a:r>
          </a:p>
          <a:p>
            <a:r>
              <a:rPr lang="en-US" dirty="0" err="1" smtClean="0"/>
              <a:t>Konsekuensi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: HPV </a:t>
            </a:r>
            <a:r>
              <a:rPr lang="en-US" dirty="0" err="1" smtClean="0"/>
              <a:t>merupakan</a:t>
            </a:r>
            <a:r>
              <a:rPr lang="en-US" dirty="0" smtClean="0"/>
              <a:t> virus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kutil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strain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serviks</a:t>
            </a:r>
            <a:r>
              <a:rPr lang="en-US" dirty="0" smtClean="0"/>
              <a:t>, vulva, vagina, anus </a:t>
            </a:r>
            <a:r>
              <a:rPr lang="en-US" dirty="0" err="1" smtClean="0"/>
              <a:t>dan</a:t>
            </a:r>
            <a:r>
              <a:rPr lang="en-US" dirty="0" smtClean="0"/>
              <a:t> penis.</a:t>
            </a:r>
          </a:p>
          <a:p>
            <a:r>
              <a:rPr lang="en-US" dirty="0" err="1" smtClean="0"/>
              <a:t>Konsekuensi</a:t>
            </a:r>
            <a:r>
              <a:rPr lang="en-US" dirty="0" smtClean="0"/>
              <a:t>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menyebbakan</a:t>
            </a:r>
            <a:r>
              <a:rPr lang="en-US" dirty="0" smtClean="0"/>
              <a:t> </a:t>
            </a:r>
            <a:r>
              <a:rPr lang="en-US" dirty="0" err="1" smtClean="0"/>
              <a:t>timbulnya</a:t>
            </a:r>
            <a:r>
              <a:rPr lang="en-US" dirty="0" smtClean="0"/>
              <a:t> </a:t>
            </a:r>
            <a:r>
              <a:rPr lang="en-US" dirty="0" err="1" smtClean="0"/>
              <a:t>kutil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tenggorokan</a:t>
            </a:r>
            <a:r>
              <a:rPr lang="en-US" dirty="0" smtClean="0"/>
              <a:t> yang </a:t>
            </a:r>
            <a:r>
              <a:rPr lang="en-US" dirty="0" err="1" smtClean="0"/>
              <a:t>menyumbat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di </a:t>
            </a:r>
            <a:r>
              <a:rPr lang="en-US" dirty="0" err="1" smtClean="0"/>
              <a:t>keluarkan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Pencegahan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 </a:t>
            </a:r>
            <a:r>
              <a:rPr lang="en-US" dirty="0" err="1" smtClean="0"/>
              <a:t>seks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HPV</a:t>
            </a:r>
            <a:endParaRPr lang="en-US" dirty="0"/>
          </a:p>
        </p:txBody>
      </p:sp>
      <p:pic>
        <p:nvPicPr>
          <p:cNvPr id="3074" name="Picture 2" descr="Image result for HPV dan ku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7" y="1396180"/>
            <a:ext cx="4691281" cy="54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20014"/>
            <a:ext cx="5965723" cy="543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5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Sifilis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530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Tipe</a:t>
            </a:r>
            <a:r>
              <a:rPr lang="en-US" sz="2000" dirty="0" smtClean="0"/>
              <a:t>: </a:t>
            </a:r>
            <a:r>
              <a:rPr lang="en-US" sz="2000" dirty="0" err="1" smtClean="0"/>
              <a:t>bakterial</a:t>
            </a:r>
            <a:endParaRPr lang="en-US" sz="2000" dirty="0" smtClean="0"/>
          </a:p>
          <a:p>
            <a:r>
              <a:rPr lang="en-US" sz="2000" dirty="0" smtClean="0"/>
              <a:t>Cara </a:t>
            </a:r>
            <a:r>
              <a:rPr lang="en-US" sz="2000" dirty="0" err="1" smtClean="0"/>
              <a:t>penularan</a:t>
            </a:r>
            <a:r>
              <a:rPr lang="en-US" sz="2000" dirty="0" smtClean="0"/>
              <a:t>: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seks</a:t>
            </a:r>
            <a:r>
              <a:rPr lang="en-US" sz="2000" dirty="0" smtClean="0"/>
              <a:t> vaginal, anal </a:t>
            </a:r>
            <a:r>
              <a:rPr lang="en-US" sz="2000" dirty="0" err="1" smtClean="0"/>
              <a:t>atau</a:t>
            </a:r>
            <a:r>
              <a:rPr lang="en-US" sz="2000" dirty="0" smtClean="0"/>
              <a:t> oral. </a:t>
            </a:r>
            <a:r>
              <a:rPr lang="en-US" sz="2000" dirty="0" err="1" smtClean="0"/>
              <a:t>Kontak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terinfeksi</a:t>
            </a:r>
            <a:endParaRPr lang="en-US" sz="2000" dirty="0"/>
          </a:p>
          <a:p>
            <a:r>
              <a:rPr lang="en-US" sz="2000" dirty="0" err="1" smtClean="0"/>
              <a:t>Gejala</a:t>
            </a:r>
            <a:r>
              <a:rPr lang="en-US" sz="2000" dirty="0" smtClean="0"/>
              <a:t>: </a:t>
            </a:r>
          </a:p>
          <a:p>
            <a:pPr lvl="1"/>
            <a:r>
              <a:rPr lang="en-US" sz="1600" dirty="0" smtClean="0"/>
              <a:t>TAHAP 1(</a:t>
            </a:r>
            <a:r>
              <a:rPr lang="en-US" sz="1600" dirty="0" err="1" smtClean="0"/>
              <a:t>sifilis</a:t>
            </a:r>
            <a:r>
              <a:rPr lang="en-US" sz="1600" dirty="0" smtClean="0"/>
              <a:t> primer): </a:t>
            </a:r>
            <a:r>
              <a:rPr lang="en-US" sz="1600" dirty="0" err="1" smtClean="0"/>
              <a:t>Terjadi</a:t>
            </a:r>
            <a:r>
              <a:rPr lang="en-US" sz="1600" dirty="0" smtClean="0"/>
              <a:t> 9-90 </a:t>
            </a:r>
            <a:r>
              <a:rPr lang="en-US" sz="1600" dirty="0" err="1" smtClean="0"/>
              <a:t>hari</a:t>
            </a:r>
            <a:r>
              <a:rPr lang="en-US" sz="1600" dirty="0" smtClean="0"/>
              <a:t> </a:t>
            </a:r>
            <a:r>
              <a:rPr lang="en-US" sz="1600" dirty="0" err="1" smtClean="0"/>
              <a:t>setelah</a:t>
            </a:r>
            <a:r>
              <a:rPr lang="en-US" sz="1600" dirty="0" smtClean="0"/>
              <a:t> </a:t>
            </a:r>
            <a:r>
              <a:rPr lang="en-US" sz="1600" dirty="0" err="1" smtClean="0"/>
              <a:t>terinfeksi</a:t>
            </a:r>
            <a:r>
              <a:rPr lang="en-US" sz="1600" dirty="0" smtClean="0"/>
              <a:t>, </a:t>
            </a:r>
            <a:r>
              <a:rPr lang="en-US" sz="1600" dirty="0" err="1" smtClean="0"/>
              <a:t>timbul</a:t>
            </a:r>
            <a:r>
              <a:rPr lang="en-US" sz="1600" dirty="0" smtClean="0"/>
              <a:t> </a:t>
            </a:r>
            <a:r>
              <a:rPr lang="en-US" sz="1600" dirty="0" err="1" smtClean="0"/>
              <a:t>luka</a:t>
            </a:r>
            <a:r>
              <a:rPr lang="en-US" sz="1600" dirty="0" smtClean="0"/>
              <a:t>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nyeri</a:t>
            </a:r>
            <a:r>
              <a:rPr lang="en-US" sz="1600" dirty="0" smtClean="0"/>
              <a:t> </a:t>
            </a:r>
            <a:r>
              <a:rPr lang="en-US" sz="1600" dirty="0" err="1" smtClean="0"/>
              <a:t>dipenis</a:t>
            </a:r>
            <a:endParaRPr lang="en-US" sz="1600" dirty="0" smtClean="0"/>
          </a:p>
          <a:p>
            <a:pPr lvl="1"/>
            <a:r>
              <a:rPr lang="en-US" sz="1600" dirty="0" smtClean="0"/>
              <a:t>TAHAP 2 (</a:t>
            </a:r>
            <a:r>
              <a:rPr lang="en-US" sz="1600" dirty="0" err="1" smtClean="0"/>
              <a:t>sifilis</a:t>
            </a:r>
            <a:r>
              <a:rPr lang="en-US" sz="1600" dirty="0" smtClean="0"/>
              <a:t> </a:t>
            </a:r>
            <a:r>
              <a:rPr lang="en-US" sz="1600" dirty="0" err="1" smtClean="0"/>
              <a:t>sekunder</a:t>
            </a:r>
            <a:r>
              <a:rPr lang="en-US" sz="1600" dirty="0" smtClean="0"/>
              <a:t>): </a:t>
            </a:r>
            <a:r>
              <a:rPr lang="en-US" sz="1600" dirty="0" err="1" smtClean="0"/>
              <a:t>terjadi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bulan</a:t>
            </a:r>
            <a:r>
              <a:rPr lang="en-US" sz="1600" dirty="0" smtClean="0"/>
              <a:t> </a:t>
            </a:r>
            <a:r>
              <a:rPr lang="en-US" sz="1600" dirty="0" err="1" smtClean="0"/>
              <a:t>setelah</a:t>
            </a:r>
            <a:r>
              <a:rPr lang="en-US" sz="1600" dirty="0" smtClean="0"/>
              <a:t> </a:t>
            </a:r>
            <a:r>
              <a:rPr lang="en-US" sz="1600" dirty="0" err="1" smtClean="0"/>
              <a:t>tahap</a:t>
            </a:r>
            <a:r>
              <a:rPr lang="en-US" sz="1600" dirty="0"/>
              <a:t> </a:t>
            </a:r>
            <a:r>
              <a:rPr lang="en-US" sz="1600" dirty="0" err="1" smtClean="0"/>
              <a:t>pertama</a:t>
            </a:r>
            <a:r>
              <a:rPr lang="en-US" sz="1600" dirty="0" smtClean="0"/>
              <a:t>, </a:t>
            </a:r>
            <a:r>
              <a:rPr lang="en-US" sz="1600" dirty="0" err="1" smtClean="0"/>
              <a:t>bercak</a:t>
            </a:r>
            <a:r>
              <a:rPr lang="en-US" sz="1600" dirty="0" smtClean="0"/>
              <a:t> </a:t>
            </a:r>
            <a:r>
              <a:rPr lang="en-US" sz="1600" dirty="0" err="1" smtClean="0"/>
              <a:t>merah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gatal</a:t>
            </a:r>
            <a:r>
              <a:rPr lang="en-US" sz="1600" dirty="0" smtClean="0"/>
              <a:t> </a:t>
            </a:r>
            <a:r>
              <a:rPr lang="en-US" sz="1600" dirty="0" err="1" smtClean="0"/>
              <a:t>ditangan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kaki, </a:t>
            </a:r>
            <a:r>
              <a:rPr lang="en-US" sz="1600" dirty="0" err="1" smtClean="0"/>
              <a:t>pembesaran</a:t>
            </a:r>
            <a:r>
              <a:rPr lang="en-US" sz="1600" dirty="0" smtClean="0"/>
              <a:t> </a:t>
            </a:r>
            <a:r>
              <a:rPr lang="en-US" sz="1600" dirty="0" err="1" smtClean="0"/>
              <a:t>kelenjar</a:t>
            </a:r>
            <a:r>
              <a:rPr lang="en-US" sz="1600" dirty="0" smtClean="0"/>
              <a:t> </a:t>
            </a:r>
            <a:r>
              <a:rPr lang="en-US" sz="1600" dirty="0" err="1" smtClean="0"/>
              <a:t>limfa</a:t>
            </a:r>
            <a:r>
              <a:rPr lang="en-US" sz="1600" dirty="0" smtClean="0"/>
              <a:t>, </a:t>
            </a:r>
            <a:r>
              <a:rPr lang="en-US" sz="1600" dirty="0" err="1" smtClean="0"/>
              <a:t>kutil</a:t>
            </a:r>
            <a:r>
              <a:rPr lang="en-US" sz="1600" dirty="0" smtClean="0"/>
              <a:t> </a:t>
            </a:r>
            <a:r>
              <a:rPr lang="en-US" sz="1600" dirty="0" err="1" smtClean="0"/>
              <a:t>disekitar</a:t>
            </a:r>
            <a:r>
              <a:rPr lang="en-US" sz="1600" dirty="0" smtClean="0"/>
              <a:t> </a:t>
            </a:r>
            <a:r>
              <a:rPr lang="en-US" sz="1600" dirty="0" err="1" smtClean="0"/>
              <a:t>alat</a:t>
            </a:r>
            <a:r>
              <a:rPr lang="en-US" sz="1600" dirty="0" smtClean="0"/>
              <a:t> </a:t>
            </a:r>
            <a:r>
              <a:rPr lang="en-US" sz="1600" dirty="0" err="1" smtClean="0"/>
              <a:t>kelamin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anus.</a:t>
            </a:r>
          </a:p>
          <a:p>
            <a:pPr lvl="1"/>
            <a:r>
              <a:rPr lang="en-US" sz="1600" dirty="0" smtClean="0"/>
              <a:t>TAHAP 3(</a:t>
            </a:r>
            <a:r>
              <a:rPr lang="en-US" sz="1600" dirty="0" err="1" smtClean="0"/>
              <a:t>sifilis</a:t>
            </a:r>
            <a:r>
              <a:rPr lang="en-US" sz="1600" dirty="0" smtClean="0"/>
              <a:t> </a:t>
            </a:r>
            <a:r>
              <a:rPr lang="en-US" sz="1600" dirty="0" err="1" smtClean="0"/>
              <a:t>laten</a:t>
            </a:r>
            <a:r>
              <a:rPr lang="en-US" sz="1600" dirty="0" smtClean="0"/>
              <a:t>):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keluhan</a:t>
            </a:r>
            <a:r>
              <a:rPr lang="en-US" sz="1600" dirty="0" smtClean="0"/>
              <a:t> </a:t>
            </a:r>
            <a:r>
              <a:rPr lang="en-US" sz="1600" dirty="0" err="1" smtClean="0"/>
              <a:t>namun</a:t>
            </a:r>
            <a:r>
              <a:rPr lang="en-US" sz="1600" dirty="0" smtClean="0"/>
              <a:t> </a:t>
            </a:r>
            <a:r>
              <a:rPr lang="en-US" sz="1600" dirty="0" err="1" smtClean="0"/>
              <a:t>infeksi</a:t>
            </a:r>
            <a:r>
              <a:rPr lang="en-US" sz="1600" dirty="0" smtClean="0"/>
              <a:t> </a:t>
            </a:r>
            <a:r>
              <a:rPr lang="en-US" sz="1600" dirty="0" err="1" smtClean="0"/>
              <a:t>menyerang</a:t>
            </a:r>
            <a:r>
              <a:rPr lang="en-US" sz="1600" dirty="0" smtClean="0"/>
              <a:t> </a:t>
            </a:r>
            <a:r>
              <a:rPr lang="en-US" sz="1600" dirty="0" err="1" smtClean="0"/>
              <a:t>oragn</a:t>
            </a:r>
            <a:r>
              <a:rPr lang="en-US" sz="1600" dirty="0" smtClean="0"/>
              <a:t> </a:t>
            </a:r>
            <a:r>
              <a:rPr lang="en-US" sz="1600" dirty="0" err="1" smtClean="0"/>
              <a:t>tubuh</a:t>
            </a:r>
            <a:r>
              <a:rPr lang="en-US" sz="1600" dirty="0" smtClean="0"/>
              <a:t> lain. </a:t>
            </a:r>
            <a:r>
              <a:rPr lang="en-US" sz="1600" dirty="0" err="1" smtClean="0"/>
              <a:t>Diketahui</a:t>
            </a:r>
            <a:r>
              <a:rPr lang="en-US" sz="1600" dirty="0" smtClean="0"/>
              <a:t> </a:t>
            </a:r>
            <a:r>
              <a:rPr lang="en-US" sz="1600" dirty="0" err="1" smtClean="0"/>
              <a:t>hanya</a:t>
            </a:r>
            <a:r>
              <a:rPr lang="en-US" sz="1600" dirty="0" smtClean="0"/>
              <a:t> </a:t>
            </a:r>
            <a:r>
              <a:rPr lang="en-US" sz="1600" dirty="0" err="1" smtClean="0"/>
              <a:t>lewat</a:t>
            </a:r>
            <a:r>
              <a:rPr lang="en-US" sz="1600" dirty="0" smtClean="0"/>
              <a:t> </a:t>
            </a:r>
            <a:r>
              <a:rPr lang="en-US" sz="1600" dirty="0" err="1" smtClean="0"/>
              <a:t>pemeriksaan</a:t>
            </a:r>
            <a:r>
              <a:rPr lang="en-US" sz="1600" dirty="0" smtClean="0"/>
              <a:t> </a:t>
            </a:r>
            <a:r>
              <a:rPr lang="en-US" sz="1600" dirty="0" err="1" smtClean="0"/>
              <a:t>darah</a:t>
            </a:r>
            <a:endParaRPr lang="en-US" sz="1600" dirty="0" smtClean="0"/>
          </a:p>
          <a:p>
            <a:pPr lvl="1"/>
            <a:r>
              <a:rPr lang="en-US" sz="1600" dirty="0" smtClean="0"/>
              <a:t>TAHAP 4 (</a:t>
            </a:r>
            <a:r>
              <a:rPr lang="en-US" sz="1600" dirty="0" err="1" smtClean="0"/>
              <a:t>sifilis</a:t>
            </a:r>
            <a:r>
              <a:rPr lang="en-US" sz="1600" dirty="0" smtClean="0"/>
              <a:t> </a:t>
            </a:r>
            <a:r>
              <a:rPr lang="en-US" sz="1600" dirty="0" err="1" smtClean="0"/>
              <a:t>tersier</a:t>
            </a:r>
            <a:r>
              <a:rPr lang="en-US" sz="1600" dirty="0" smtClean="0"/>
              <a:t>): </a:t>
            </a:r>
            <a:r>
              <a:rPr lang="en-US" sz="1600" dirty="0" err="1" smtClean="0"/>
              <a:t>timbul</a:t>
            </a:r>
            <a:r>
              <a:rPr lang="en-US" sz="1600" dirty="0" smtClean="0"/>
              <a:t> 5-50 </a:t>
            </a:r>
            <a:r>
              <a:rPr lang="en-US" sz="1600" dirty="0" err="1" smtClean="0"/>
              <a:t>tahun</a:t>
            </a:r>
            <a:r>
              <a:rPr lang="en-US" sz="1600" dirty="0" smtClean="0"/>
              <a:t> </a:t>
            </a:r>
            <a:r>
              <a:rPr lang="en-US" sz="1600" dirty="0" err="1" smtClean="0"/>
              <a:t>setelah</a:t>
            </a:r>
            <a:r>
              <a:rPr lang="en-US" sz="1600" dirty="0" smtClean="0"/>
              <a:t> </a:t>
            </a:r>
            <a:r>
              <a:rPr lang="en-US" sz="1600" dirty="0" err="1" smtClean="0"/>
              <a:t>sifilis</a:t>
            </a:r>
            <a:r>
              <a:rPr lang="en-US" sz="1600" dirty="0" smtClean="0"/>
              <a:t> </a:t>
            </a:r>
            <a:r>
              <a:rPr lang="en-US" sz="1600" dirty="0" err="1" smtClean="0"/>
              <a:t>sekunder</a:t>
            </a:r>
            <a:r>
              <a:rPr lang="en-US" sz="1600" dirty="0" smtClean="0"/>
              <a:t>. </a:t>
            </a:r>
            <a:r>
              <a:rPr lang="en-US" sz="1600" dirty="0" err="1" smtClean="0"/>
              <a:t>Kerusakan</a:t>
            </a:r>
            <a:r>
              <a:rPr lang="en-US" sz="1600" dirty="0" smtClean="0"/>
              <a:t> </a:t>
            </a:r>
            <a:r>
              <a:rPr lang="en-US" sz="1600" dirty="0" err="1" smtClean="0"/>
              <a:t>menetap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otak</a:t>
            </a:r>
            <a:r>
              <a:rPr lang="en-US" sz="1600" dirty="0" smtClean="0"/>
              <a:t>, </a:t>
            </a:r>
            <a:r>
              <a:rPr lang="en-US" sz="1600" dirty="0" err="1" smtClean="0"/>
              <a:t>pembuluh</a:t>
            </a:r>
            <a:r>
              <a:rPr lang="en-US" sz="1600" dirty="0" smtClean="0"/>
              <a:t> </a:t>
            </a:r>
            <a:r>
              <a:rPr lang="en-US" sz="1600" dirty="0" err="1" smtClean="0"/>
              <a:t>darah</a:t>
            </a:r>
            <a:r>
              <a:rPr lang="en-US" sz="1600" dirty="0" smtClean="0"/>
              <a:t>, </a:t>
            </a:r>
            <a:r>
              <a:rPr lang="en-US" sz="1600" dirty="0" err="1" smtClean="0"/>
              <a:t>jantung</a:t>
            </a:r>
            <a:r>
              <a:rPr lang="en-US" sz="1600" dirty="0" smtClean="0"/>
              <a:t>, </a:t>
            </a:r>
            <a:r>
              <a:rPr lang="en-US" sz="1600" dirty="0" err="1" smtClean="0"/>
              <a:t>serabut</a:t>
            </a:r>
            <a:r>
              <a:rPr lang="en-US" sz="1600" dirty="0" smtClean="0"/>
              <a:t> </a:t>
            </a:r>
            <a:r>
              <a:rPr lang="en-US" sz="1600" dirty="0" err="1" smtClean="0"/>
              <a:t>saraf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sumsum</a:t>
            </a:r>
            <a:r>
              <a:rPr lang="en-US" sz="1600" dirty="0" smtClean="0"/>
              <a:t> </a:t>
            </a:r>
            <a:r>
              <a:rPr lang="en-US" sz="1600" dirty="0" err="1" smtClean="0"/>
              <a:t>tulang</a:t>
            </a:r>
            <a:r>
              <a:rPr lang="en-US" sz="1600" dirty="0" smtClean="0"/>
              <a:t> </a:t>
            </a:r>
            <a:r>
              <a:rPr lang="en-US" sz="1600" dirty="0" err="1" smtClean="0"/>
              <a:t>belakang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TAHAP 5 (</a:t>
            </a:r>
            <a:r>
              <a:rPr lang="en-US" sz="1600" dirty="0" err="1" smtClean="0"/>
              <a:t>sifilis</a:t>
            </a:r>
            <a:r>
              <a:rPr lang="en-US" sz="1600" dirty="0" smtClean="0"/>
              <a:t> congenital): </a:t>
            </a:r>
            <a:r>
              <a:rPr lang="en-US" sz="1600" dirty="0" err="1" smtClean="0"/>
              <a:t>ibu</a:t>
            </a:r>
            <a:r>
              <a:rPr lang="en-US" sz="1600" dirty="0" smtClean="0"/>
              <a:t> </a:t>
            </a:r>
            <a:r>
              <a:rPr lang="en-US" sz="1600" dirty="0" err="1" smtClean="0"/>
              <a:t>hamil</a:t>
            </a:r>
            <a:r>
              <a:rPr lang="en-US" sz="1600" dirty="0" smtClean="0"/>
              <a:t> </a:t>
            </a:r>
            <a:r>
              <a:rPr lang="en-US" sz="1600" dirty="0" err="1" smtClean="0"/>
              <a:t>terkena</a:t>
            </a:r>
            <a:r>
              <a:rPr lang="en-US" sz="1600" dirty="0" smtClean="0"/>
              <a:t> </a:t>
            </a:r>
            <a:r>
              <a:rPr lang="en-US" sz="1600" dirty="0" err="1" smtClean="0"/>
              <a:t>sifili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melahirkan</a:t>
            </a:r>
            <a:r>
              <a:rPr lang="en-US" sz="1600" dirty="0" smtClean="0"/>
              <a:t> </a:t>
            </a:r>
            <a:r>
              <a:rPr lang="en-US" sz="1600" dirty="0" err="1" smtClean="0"/>
              <a:t>anak</a:t>
            </a:r>
            <a:r>
              <a:rPr lang="en-US" sz="1600" dirty="0" smtClean="0"/>
              <a:t> </a:t>
            </a:r>
            <a:r>
              <a:rPr lang="en-US" sz="1600" dirty="0" err="1" smtClean="0"/>
              <a:t>menyebabkan</a:t>
            </a:r>
            <a:r>
              <a:rPr lang="en-US" sz="1600" dirty="0" smtClean="0"/>
              <a:t> </a:t>
            </a:r>
            <a:r>
              <a:rPr lang="en-US" sz="1600" dirty="0" err="1" smtClean="0"/>
              <a:t>kelainan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muka</a:t>
            </a:r>
            <a:r>
              <a:rPr lang="en-US" sz="1600" dirty="0" smtClean="0"/>
              <a:t>, </a:t>
            </a:r>
            <a:r>
              <a:rPr lang="en-US" sz="1600" dirty="0" err="1" smtClean="0"/>
              <a:t>kelainan</a:t>
            </a:r>
            <a:r>
              <a:rPr lang="en-US" sz="1600" dirty="0" smtClean="0"/>
              <a:t> </a:t>
            </a:r>
            <a:r>
              <a:rPr lang="en-US" sz="1600" dirty="0" err="1" smtClean="0"/>
              <a:t>tulang</a:t>
            </a:r>
            <a:r>
              <a:rPr lang="en-US" sz="1600" dirty="0" smtClean="0"/>
              <a:t>, </a:t>
            </a:r>
            <a:r>
              <a:rPr lang="en-US" sz="1600" dirty="0" err="1" smtClean="0"/>
              <a:t>kebutaan</a:t>
            </a:r>
            <a:r>
              <a:rPr lang="en-US" sz="1600" dirty="0" smtClean="0"/>
              <a:t>, </a:t>
            </a:r>
            <a:r>
              <a:rPr lang="en-US" sz="1600" dirty="0" err="1" smtClean="0"/>
              <a:t>ketulian,kelainan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gigi</a:t>
            </a:r>
            <a:r>
              <a:rPr lang="en-US" sz="1600" dirty="0" smtClean="0"/>
              <a:t>, </a:t>
            </a:r>
            <a:r>
              <a:rPr lang="en-US" sz="1600" dirty="0" err="1" smtClean="0"/>
              <a:t>kelainan</a:t>
            </a:r>
            <a:r>
              <a:rPr lang="en-US" sz="1600" dirty="0" smtClean="0"/>
              <a:t> </a:t>
            </a:r>
            <a:r>
              <a:rPr lang="en-US" sz="1600" dirty="0" err="1" smtClean="0"/>
              <a:t>kulit</a:t>
            </a:r>
            <a:r>
              <a:rPr lang="en-US" sz="1600" dirty="0" smtClean="0"/>
              <a:t>, </a:t>
            </a:r>
            <a:r>
              <a:rPr lang="en-US" sz="1600" dirty="0" err="1" smtClean="0"/>
              <a:t>lahir</a:t>
            </a:r>
            <a:r>
              <a:rPr lang="en-US" sz="1600" dirty="0" smtClean="0"/>
              <a:t> </a:t>
            </a:r>
            <a:r>
              <a:rPr lang="en-US" sz="1600" dirty="0" err="1" smtClean="0"/>
              <a:t>mati</a:t>
            </a:r>
            <a:endParaRPr lang="en-US" sz="1600" dirty="0"/>
          </a:p>
          <a:p>
            <a:r>
              <a:rPr lang="en-US" sz="2000" dirty="0" err="1" smtClean="0"/>
              <a:t>Pengobatan</a:t>
            </a:r>
            <a:r>
              <a:rPr lang="en-US" sz="2000" dirty="0" smtClean="0"/>
              <a:t>: </a:t>
            </a:r>
            <a:r>
              <a:rPr lang="en-US" sz="2000" dirty="0" err="1" smtClean="0"/>
              <a:t>penisilin</a:t>
            </a:r>
            <a:r>
              <a:rPr lang="en-US" sz="2000" dirty="0" smtClean="0"/>
              <a:t>,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kerusakan</a:t>
            </a:r>
            <a:r>
              <a:rPr lang="en-US" sz="2000" dirty="0" smtClean="0"/>
              <a:t> </a:t>
            </a:r>
            <a:r>
              <a:rPr lang="en-US" sz="2000" dirty="0" err="1" smtClean="0"/>
              <a:t>orgamn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diperbaiki</a:t>
            </a:r>
            <a:endParaRPr lang="en-US" sz="2000" dirty="0" smtClean="0"/>
          </a:p>
          <a:p>
            <a:r>
              <a:rPr lang="en-US" sz="2000" dirty="0" err="1" smtClean="0"/>
              <a:t>Konsekuensi</a:t>
            </a:r>
            <a:r>
              <a:rPr lang="en-US" sz="2000" dirty="0" smtClean="0"/>
              <a:t>: </a:t>
            </a:r>
            <a:r>
              <a:rPr lang="en-US" sz="2000" dirty="0" err="1" smtClean="0"/>
              <a:t>memperbesar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r>
              <a:rPr lang="en-US" sz="2000" dirty="0" smtClean="0"/>
              <a:t> </a:t>
            </a:r>
            <a:r>
              <a:rPr lang="en-US" sz="2000" dirty="0" err="1" smtClean="0"/>
              <a:t>tertular</a:t>
            </a:r>
            <a:r>
              <a:rPr lang="en-US" sz="2000" dirty="0" smtClean="0"/>
              <a:t> HIV,</a:t>
            </a:r>
          </a:p>
          <a:p>
            <a:r>
              <a:rPr lang="en-US" sz="2000" dirty="0" err="1" smtClean="0"/>
              <a:t>Pencegahan</a:t>
            </a:r>
            <a:r>
              <a:rPr lang="en-US" sz="2000" dirty="0" smtClean="0"/>
              <a:t>: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seks</a:t>
            </a:r>
            <a:r>
              <a:rPr lang="en-US" sz="2000" dirty="0" smtClean="0"/>
              <a:t>, </a:t>
            </a:r>
            <a:r>
              <a:rPr lang="en-US" sz="2000" dirty="0" err="1" smtClean="0"/>
              <a:t>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kontak</a:t>
            </a:r>
            <a:r>
              <a:rPr lang="en-US" sz="2000" dirty="0" smtClean="0"/>
              <a:t> </a:t>
            </a:r>
            <a:r>
              <a:rPr lang="en-US" sz="2000" dirty="0" err="1" smtClean="0"/>
              <a:t>luka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penderita</a:t>
            </a:r>
            <a:r>
              <a:rPr lang="en-US" sz="2000" dirty="0" smtClean="0"/>
              <a:t> </a:t>
            </a:r>
            <a:r>
              <a:rPr lang="en-US" sz="2000" dirty="0" err="1" smtClean="0"/>
              <a:t>sifilis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89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799"/>
            <a:ext cx="3352800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91928"/>
            <a:ext cx="4719859" cy="399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18669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Menurut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data CDC </a:t>
            </a:r>
            <a:b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2800" b="1" i="1" dirty="0" smtClean="0">
                <a:solidFill>
                  <a:schemeClr val="bg1"/>
                </a:solidFill>
                <a:latin typeface="Cambria" pitchFamily="18" charset="0"/>
              </a:rPr>
              <a:t>(Centers of </a:t>
            </a:r>
            <a:r>
              <a:rPr lang="en-US" sz="2800" b="1" i="1" dirty="0" err="1" smtClean="0">
                <a:solidFill>
                  <a:schemeClr val="bg1"/>
                </a:solidFill>
                <a:latin typeface="Cambria" pitchFamily="18" charset="0"/>
              </a:rPr>
              <a:t>Desease</a:t>
            </a:r>
            <a:r>
              <a:rPr lang="en-US" sz="2800" b="1" i="1" dirty="0" smtClean="0">
                <a:solidFill>
                  <a:schemeClr val="bg1"/>
                </a:solidFill>
                <a:latin typeface="Cambria" pitchFamily="18" charset="0"/>
              </a:rPr>
              <a:t> Control)</a:t>
            </a:r>
            <a:endParaRPr lang="en-US" sz="28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1"/>
            <a:ext cx="8382000" cy="2590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Cambria" pitchFamily="18" charset="0"/>
              </a:rPr>
              <a:t>Lebih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dari</a:t>
            </a:r>
            <a:r>
              <a:rPr lang="en-US" sz="2800" dirty="0" smtClean="0">
                <a:latin typeface="Cambria" pitchFamily="18" charset="0"/>
              </a:rPr>
              <a:t> 15 </a:t>
            </a:r>
            <a:r>
              <a:rPr lang="en-US" sz="2800" dirty="0" err="1" smtClean="0">
                <a:latin typeface="Cambria" pitchFamily="18" charset="0"/>
              </a:rPr>
              <a:t>juta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kasus</a:t>
            </a:r>
            <a:r>
              <a:rPr lang="en-US" sz="2800" dirty="0" smtClean="0">
                <a:latin typeface="Cambria" pitchFamily="18" charset="0"/>
              </a:rPr>
              <a:t> IMS </a:t>
            </a:r>
            <a:r>
              <a:rPr lang="en-US" sz="2800" dirty="0" err="1" smtClean="0">
                <a:latin typeface="Cambria" pitchFamily="18" charset="0"/>
              </a:rPr>
              <a:t>dilaporkan</a:t>
            </a:r>
            <a:r>
              <a:rPr lang="en-US" sz="2800" dirty="0" smtClean="0">
                <a:latin typeface="Cambria" pitchFamily="18" charset="0"/>
              </a:rPr>
              <a:t> per </a:t>
            </a:r>
            <a:r>
              <a:rPr lang="en-US" sz="2800" dirty="0" err="1" smtClean="0">
                <a:latin typeface="Cambria" pitchFamily="18" charset="0"/>
              </a:rPr>
              <a:t>tahun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err="1" smtClean="0">
                <a:latin typeface="Cambria" pitchFamily="18" charset="0"/>
              </a:rPr>
              <a:t>Kelompok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remaja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dewasa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muda</a:t>
            </a:r>
            <a:r>
              <a:rPr lang="en-US" sz="2800" dirty="0" smtClean="0">
                <a:latin typeface="Cambria" pitchFamily="18" charset="0"/>
              </a:rPr>
              <a:t> (15-24 </a:t>
            </a:r>
            <a:r>
              <a:rPr lang="en-US" sz="2800" dirty="0" err="1" smtClean="0">
                <a:latin typeface="Cambria" pitchFamily="18" charset="0"/>
              </a:rPr>
              <a:t>tahun</a:t>
            </a:r>
            <a:r>
              <a:rPr lang="en-US" sz="2800" dirty="0" smtClean="0">
                <a:latin typeface="Cambria" pitchFamily="18" charset="0"/>
              </a:rPr>
              <a:t>): </a:t>
            </a:r>
            <a:r>
              <a:rPr lang="en-US" sz="2800" dirty="0" err="1" smtClean="0">
                <a:latin typeface="Cambria" pitchFamily="18" charset="0"/>
              </a:rPr>
              <a:t>Kelompok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usia</a:t>
            </a:r>
            <a:r>
              <a:rPr lang="en-US" sz="2800" dirty="0" smtClean="0">
                <a:latin typeface="Cambria" pitchFamily="18" charset="0"/>
              </a:rPr>
              <a:t> yang </a:t>
            </a:r>
            <a:r>
              <a:rPr lang="en-US" sz="2800" dirty="0" err="1" smtClean="0">
                <a:latin typeface="Cambria" pitchFamily="18" charset="0"/>
              </a:rPr>
              <a:t>memiliki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risiko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tertinggi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untuk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teertular</a:t>
            </a:r>
            <a:r>
              <a:rPr lang="en-US" sz="2800" dirty="0" smtClean="0">
                <a:latin typeface="Cambria" pitchFamily="18" charset="0"/>
              </a:rPr>
              <a:t> IMS</a:t>
            </a:r>
          </a:p>
          <a:p>
            <a:r>
              <a:rPr lang="en-US" sz="2800" dirty="0" err="1" smtClean="0">
                <a:latin typeface="Cambria" pitchFamily="18" charset="0"/>
              </a:rPr>
              <a:t>Pada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usia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ini</a:t>
            </a:r>
            <a:r>
              <a:rPr lang="en-US" sz="2800" dirty="0" smtClean="0">
                <a:latin typeface="Cambria" pitchFamily="18" charset="0"/>
              </a:rPr>
              <a:t> : 3 </a:t>
            </a:r>
            <a:r>
              <a:rPr lang="en-US" sz="2800" dirty="0" err="1" smtClean="0">
                <a:latin typeface="Cambria" pitchFamily="18" charset="0"/>
              </a:rPr>
              <a:t>juta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kasus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baru</a:t>
            </a:r>
            <a:r>
              <a:rPr lang="en-US" sz="2800" dirty="0" smtClean="0">
                <a:latin typeface="Cambria" pitchFamily="18" charset="0"/>
              </a:rPr>
              <a:t> per </a:t>
            </a:r>
            <a:r>
              <a:rPr lang="en-US" sz="2800" dirty="0" err="1" smtClean="0">
                <a:latin typeface="Cambria" pitchFamily="18" charset="0"/>
              </a:rPr>
              <a:t>tahun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Trikomoniasis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: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protozoa </a:t>
            </a:r>
            <a:r>
              <a:rPr lang="en-US" dirty="0" err="1" smtClean="0"/>
              <a:t>Trichomonas</a:t>
            </a:r>
            <a:r>
              <a:rPr lang="en-US" dirty="0" smtClean="0"/>
              <a:t> </a:t>
            </a:r>
            <a:r>
              <a:rPr lang="en-US" dirty="0" err="1" smtClean="0"/>
              <a:t>Vaginalis</a:t>
            </a:r>
            <a:endParaRPr lang="en-US" dirty="0" smtClean="0"/>
          </a:p>
          <a:p>
            <a:r>
              <a:rPr lang="en-US" dirty="0" err="1" smtClean="0"/>
              <a:t>Prevalensi</a:t>
            </a:r>
            <a:r>
              <a:rPr lang="en-US" dirty="0" smtClean="0"/>
              <a:t>: </a:t>
            </a:r>
            <a:r>
              <a:rPr lang="en-US" dirty="0" err="1" smtClean="0"/>
              <a:t>terjadi</a:t>
            </a:r>
            <a:r>
              <a:rPr lang="en-US" dirty="0" smtClean="0"/>
              <a:t> paling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, </a:t>
            </a:r>
            <a:r>
              <a:rPr lang="en-US" dirty="0" err="1" smtClean="0"/>
              <a:t>diperkirakan</a:t>
            </a:r>
            <a:r>
              <a:rPr lang="en-US" dirty="0" smtClean="0"/>
              <a:t> 5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r>
              <a:rPr lang="en-US" dirty="0" smtClean="0"/>
              <a:t>: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,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baju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keputihan</a:t>
            </a:r>
            <a:r>
              <a:rPr lang="en-US" dirty="0" smtClean="0"/>
              <a:t>, </a:t>
            </a:r>
            <a:r>
              <a:rPr lang="en-US" dirty="0" err="1" smtClean="0"/>
              <a:t>berbusa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kehijauan</a:t>
            </a:r>
            <a:r>
              <a:rPr lang="en-US" dirty="0" smtClean="0"/>
              <a:t>, rasa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buang</a:t>
            </a:r>
            <a:r>
              <a:rPr lang="en-US" dirty="0" smtClean="0"/>
              <a:t> air </a:t>
            </a:r>
            <a:r>
              <a:rPr lang="en-US" dirty="0" err="1" smtClean="0"/>
              <a:t>kecil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, </a:t>
            </a:r>
            <a:r>
              <a:rPr lang="en-US" dirty="0" err="1" smtClean="0"/>
              <a:t>nyeri</a:t>
            </a:r>
            <a:r>
              <a:rPr lang="en-US" dirty="0" smtClean="0"/>
              <a:t> vagina, </a:t>
            </a:r>
            <a:r>
              <a:rPr lang="en-US" dirty="0" err="1" smtClean="0"/>
              <a:t>gatal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Laki-laki</a:t>
            </a:r>
            <a:r>
              <a:rPr lang="en-US" dirty="0" smtClean="0"/>
              <a:t>: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radang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kencing</a:t>
            </a:r>
            <a:r>
              <a:rPr lang="en-US" dirty="0" smtClean="0"/>
              <a:t>,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penis,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: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disembuhkan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endParaRPr lang="en-US" dirty="0" smtClean="0"/>
          </a:p>
          <a:p>
            <a:r>
              <a:rPr lang="en-US" dirty="0" err="1" smtClean="0"/>
              <a:t>Konsekuensi</a:t>
            </a:r>
            <a:r>
              <a:rPr lang="en-US" dirty="0" smtClean="0"/>
              <a:t>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ketuba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prematur</a:t>
            </a:r>
            <a:endParaRPr lang="en-US" dirty="0" smtClean="0"/>
          </a:p>
          <a:p>
            <a:r>
              <a:rPr lang="en-US" dirty="0" err="1" smtClean="0"/>
              <a:t>Pencegahan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, </a:t>
            </a:r>
            <a:r>
              <a:rPr lang="en-US" dirty="0" err="1" smtClean="0"/>
              <a:t>kondom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tertular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Trikomonas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810000" cy="355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5051"/>
            <a:ext cx="4038600" cy="310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2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Mitos-mitos</a:t>
            </a:r>
            <a:r>
              <a:rPr lang="en-US" dirty="0" smtClean="0"/>
              <a:t> </a:t>
            </a:r>
            <a:r>
              <a:rPr lang="en-US" dirty="0" err="1" smtClean="0"/>
              <a:t>seputar</a:t>
            </a:r>
            <a:r>
              <a:rPr lang="en-US" dirty="0" smtClean="0"/>
              <a:t> 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IMS</a:t>
            </a:r>
          </a:p>
          <a:p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sabun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tertular</a:t>
            </a:r>
            <a:r>
              <a:rPr lang="en-US" dirty="0" smtClean="0"/>
              <a:t> IMS</a:t>
            </a:r>
          </a:p>
          <a:p>
            <a:r>
              <a:rPr lang="en-US" dirty="0" err="1" smtClean="0"/>
              <a:t>Pasangan</a:t>
            </a:r>
            <a:r>
              <a:rPr lang="en-US" dirty="0" smtClean="0"/>
              <a:t> yang </a:t>
            </a:r>
            <a:r>
              <a:rPr lang="en-US" dirty="0" err="1" smtClean="0"/>
              <a:t>menawan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IMS</a:t>
            </a:r>
          </a:p>
          <a:p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kena</a:t>
            </a:r>
            <a:r>
              <a:rPr lang="en-US" dirty="0" smtClean="0"/>
              <a:t> IMS</a:t>
            </a:r>
          </a:p>
          <a:p>
            <a:r>
              <a:rPr lang="en-US" dirty="0" smtClean="0"/>
              <a:t>IMS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r>
              <a:rPr lang="en-US" dirty="0" smtClean="0"/>
              <a:t>IMS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sembuh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alkohol</a:t>
            </a:r>
            <a:endParaRPr lang="en-US" dirty="0" smtClean="0"/>
          </a:p>
          <a:p>
            <a:r>
              <a:rPr lang="en-US" dirty="0" smtClean="0"/>
              <a:t>IMS </a:t>
            </a:r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toilet </a:t>
            </a:r>
            <a:r>
              <a:rPr lang="en-US" dirty="0" err="1" smtClean="0"/>
              <a:t>umum</a:t>
            </a:r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liang</a:t>
            </a:r>
            <a:r>
              <a:rPr lang="en-US" dirty="0" smtClean="0"/>
              <a:t> </a:t>
            </a:r>
            <a:r>
              <a:rPr lang="en-US" dirty="0" err="1" smtClean="0"/>
              <a:t>senggama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odol</a:t>
            </a:r>
            <a:r>
              <a:rPr lang="en-US" dirty="0" smtClean="0"/>
              <a:t>, </a:t>
            </a:r>
            <a:r>
              <a:rPr lang="en-US" dirty="0" err="1" smtClean="0"/>
              <a:t>betadine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cegah</a:t>
            </a:r>
            <a:r>
              <a:rPr lang="en-US" dirty="0" smtClean="0"/>
              <a:t> IMS</a:t>
            </a:r>
          </a:p>
          <a:p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perawan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IMS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Thanks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t="18488" r="21457" b="21673"/>
          <a:stretch/>
        </p:blipFill>
        <p:spPr bwMode="auto">
          <a:xfrm>
            <a:off x="34416" y="1549185"/>
            <a:ext cx="9067800" cy="527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6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 smtClean="0"/>
              <a:t>Jenis</a:t>
            </a:r>
            <a:r>
              <a:rPr lang="en-US" sz="3600" b="1" dirty="0" smtClean="0"/>
              <a:t> IMS yang </a:t>
            </a:r>
            <a:r>
              <a:rPr lang="en-US" sz="3600" b="1" dirty="0" err="1" smtClean="0"/>
              <a:t>disebabkan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karena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Bakteri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err="1" smtClean="0"/>
              <a:t>Gonore</a:t>
            </a:r>
            <a:endParaRPr lang="en-US" dirty="0" smtClean="0"/>
          </a:p>
          <a:p>
            <a:r>
              <a:rPr lang="en-US" dirty="0" err="1" smtClean="0"/>
              <a:t>Sifilis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10" y="1614929"/>
            <a:ext cx="4353290" cy="2728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9" y="4166936"/>
            <a:ext cx="3606981" cy="2214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15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IMS yang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disebabkan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karena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Virus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37237"/>
            <a:ext cx="8229600" cy="86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Herpes, </a:t>
            </a:r>
            <a:r>
              <a:rPr lang="en-US" dirty="0" err="1" smtClean="0"/>
              <a:t>Kutil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, AIDS, Hepatitis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476577" cy="404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4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Beberapa</a:t>
            </a:r>
            <a:r>
              <a:rPr lang="en-US" dirty="0" smtClean="0">
                <a:solidFill>
                  <a:srgbClr val="C00000"/>
                </a:solidFill>
              </a:rPr>
              <a:t> IMS </a:t>
            </a:r>
            <a:r>
              <a:rPr lang="en-US" dirty="0" err="1" smtClean="0">
                <a:solidFill>
                  <a:srgbClr val="C00000"/>
                </a:solidFill>
              </a:rPr>
              <a:t>berlanjut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14342">
            <a:off x="798873" y="2030456"/>
            <a:ext cx="3886200" cy="4525963"/>
          </a:xfrm>
        </p:spPr>
        <p:txBody>
          <a:bodyPr/>
          <a:lstStyle/>
          <a:p>
            <a:r>
              <a:rPr lang="en-US" dirty="0" smtClean="0"/>
              <a:t>PRP (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adang</a:t>
            </a:r>
            <a:r>
              <a:rPr lang="en-US" dirty="0" smtClean="0"/>
              <a:t> </a:t>
            </a:r>
            <a:r>
              <a:rPr lang="en-US" dirty="0" err="1" smtClean="0"/>
              <a:t>Panggul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serviks</a:t>
            </a:r>
            <a:endParaRPr lang="en-US" dirty="0" smtClean="0"/>
          </a:p>
          <a:p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743325" cy="4654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62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Kontak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seksual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133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seksual</a:t>
            </a:r>
            <a:endParaRPr lang="en-US" sz="2400" dirty="0" smtClean="0"/>
          </a:p>
          <a:p>
            <a:r>
              <a:rPr lang="en-US" sz="2400" dirty="0" err="1" smtClean="0"/>
              <a:t>Meliputi</a:t>
            </a:r>
            <a:r>
              <a:rPr lang="en-US" sz="2400" dirty="0" smtClean="0"/>
              <a:t> </a:t>
            </a:r>
            <a:r>
              <a:rPr lang="en-US" sz="2400" dirty="0" err="1" smtClean="0"/>
              <a:t>ciuman</a:t>
            </a:r>
            <a:r>
              <a:rPr lang="en-US" sz="2400" dirty="0" smtClean="0"/>
              <a:t>, </a:t>
            </a:r>
            <a:r>
              <a:rPr lang="en-US" sz="2400" dirty="0" err="1" smtClean="0"/>
              <a:t>kontak</a:t>
            </a:r>
            <a:r>
              <a:rPr lang="en-US" sz="2400" dirty="0" smtClean="0"/>
              <a:t> oral-genital, &amp; </a:t>
            </a:r>
            <a:r>
              <a:rPr lang="en-US" sz="2400" dirty="0" err="1" smtClean="0"/>
              <a:t>Mainan</a:t>
            </a:r>
            <a:r>
              <a:rPr lang="en-US" sz="2400" dirty="0" smtClean="0"/>
              <a:t> </a:t>
            </a:r>
            <a:r>
              <a:rPr lang="en-US" sz="2400" dirty="0" err="1" smtClean="0"/>
              <a:t>seks</a:t>
            </a:r>
            <a:r>
              <a:rPr lang="en-US" sz="2400" dirty="0" smtClean="0"/>
              <a:t> (</a:t>
            </a:r>
            <a:r>
              <a:rPr lang="en-US" sz="2400" i="1" dirty="0" smtClean="0"/>
              <a:t>sex toys)</a:t>
            </a:r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kontak</a:t>
            </a:r>
            <a:r>
              <a:rPr lang="en-US" sz="2400" dirty="0" smtClean="0"/>
              <a:t> </a:t>
            </a:r>
            <a:r>
              <a:rPr lang="en-US" sz="2400" dirty="0" err="1" smtClean="0"/>
              <a:t>seksual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benar-benar</a:t>
            </a:r>
            <a:r>
              <a:rPr lang="en-US" sz="2400" dirty="0" smtClean="0"/>
              <a:t> </a:t>
            </a:r>
            <a:r>
              <a:rPr lang="en-US" sz="2400" dirty="0" err="1" smtClean="0"/>
              <a:t>aman</a:t>
            </a:r>
            <a:endParaRPr lang="en-US" sz="2400" dirty="0" smtClean="0"/>
          </a:p>
          <a:p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Abstinensia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Monogamy</a:t>
            </a:r>
          </a:p>
          <a:p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24243"/>
            <a:ext cx="3980223" cy="29813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Kondom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1524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Berguna</a:t>
            </a:r>
            <a:r>
              <a:rPr lang="en-US" sz="2800" dirty="0" smtClean="0"/>
              <a:t> </a:t>
            </a:r>
            <a:r>
              <a:rPr lang="en-US" sz="2800" dirty="0" err="1" smtClean="0"/>
              <a:t>mencegah</a:t>
            </a:r>
            <a:r>
              <a:rPr lang="en-US" sz="2800" dirty="0" smtClean="0"/>
              <a:t> HIV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Gonore</a:t>
            </a:r>
            <a:endParaRPr lang="en-US" sz="2800" dirty="0" smtClean="0"/>
          </a:p>
          <a:p>
            <a:r>
              <a:rPr lang="en-US" sz="2800" dirty="0" err="1" smtClean="0"/>
              <a:t>Proteksi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rendah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HPV </a:t>
            </a:r>
            <a:r>
              <a:rPr lang="en-US" sz="2800" dirty="0" err="1" smtClean="0"/>
              <a:t>penyebab</a:t>
            </a:r>
            <a:r>
              <a:rPr lang="en-US" sz="2800" dirty="0" smtClean="0"/>
              <a:t> </a:t>
            </a:r>
            <a:r>
              <a:rPr lang="en-US" sz="2800" dirty="0" err="1" smtClean="0"/>
              <a:t>Kutil</a:t>
            </a:r>
            <a:r>
              <a:rPr lang="en-US" sz="2800" dirty="0" smtClean="0"/>
              <a:t> </a:t>
            </a:r>
            <a:r>
              <a:rPr lang="en-US" sz="2800" dirty="0" err="1" smtClean="0"/>
              <a:t>kelamin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86075"/>
            <a:ext cx="6191250" cy="412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Gejala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secara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umum</a:t>
            </a:r>
            <a:r>
              <a:rPr lang="en-US" sz="3600" b="1" dirty="0" smtClean="0">
                <a:solidFill>
                  <a:schemeClr val="bg1"/>
                </a:solidFill>
              </a:rPr>
              <a:t> IMS </a:t>
            </a:r>
            <a:r>
              <a:rPr lang="en-US" sz="3600" b="1" dirty="0" err="1" smtClean="0">
                <a:solidFill>
                  <a:schemeClr val="bg1"/>
                </a:solidFill>
              </a:rPr>
              <a:t>pada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perempuan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4572000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Cairan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biasa</a:t>
            </a:r>
            <a:r>
              <a:rPr lang="en-US" sz="2200" dirty="0" smtClean="0"/>
              <a:t> </a:t>
            </a:r>
            <a:r>
              <a:rPr lang="en-US" sz="2200" dirty="0" err="1" smtClean="0"/>
              <a:t>keluar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kelamin</a:t>
            </a:r>
            <a:r>
              <a:rPr lang="en-US" sz="2200" dirty="0" smtClean="0"/>
              <a:t> </a:t>
            </a:r>
            <a:r>
              <a:rPr lang="en-US" sz="2200" dirty="0" err="1" smtClean="0"/>
              <a:t>perempuan</a:t>
            </a:r>
            <a:r>
              <a:rPr lang="en-US" sz="2200" dirty="0" smtClean="0"/>
              <a:t>, </a:t>
            </a:r>
            <a:r>
              <a:rPr lang="en-US" sz="2200" dirty="0" err="1" smtClean="0"/>
              <a:t>biasanya</a:t>
            </a:r>
            <a:r>
              <a:rPr lang="en-US" sz="2200" dirty="0" smtClean="0"/>
              <a:t> </a:t>
            </a:r>
            <a:r>
              <a:rPr lang="en-US" sz="2200" dirty="0" err="1" smtClean="0"/>
              <a:t>berwarna</a:t>
            </a:r>
            <a:r>
              <a:rPr lang="en-US" sz="2200" dirty="0" smtClean="0"/>
              <a:t> </a:t>
            </a:r>
            <a:r>
              <a:rPr lang="en-US" sz="2200" dirty="0" err="1" smtClean="0"/>
              <a:t>kuning</a:t>
            </a:r>
            <a:r>
              <a:rPr lang="en-US" sz="2200" dirty="0" smtClean="0"/>
              <a:t> </a:t>
            </a:r>
            <a:r>
              <a:rPr lang="en-US" sz="2200" dirty="0" err="1" smtClean="0"/>
              <a:t>kehijauan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berbau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biasanya</a:t>
            </a:r>
            <a:r>
              <a:rPr lang="en-US" sz="2200" dirty="0" smtClean="0"/>
              <a:t>, </a:t>
            </a:r>
            <a:r>
              <a:rPr lang="en-US" sz="2200" dirty="0" err="1" smtClean="0"/>
              <a:t>serta</a:t>
            </a:r>
            <a:r>
              <a:rPr lang="en-US" sz="2200" dirty="0" smtClean="0"/>
              <a:t> </a:t>
            </a:r>
            <a:r>
              <a:rPr lang="en-US" sz="2200" dirty="0" err="1" smtClean="0"/>
              <a:t>gatal</a:t>
            </a:r>
            <a:endParaRPr lang="en-US" sz="2200" dirty="0" smtClean="0"/>
          </a:p>
          <a:p>
            <a:r>
              <a:rPr lang="en-US" sz="2200" dirty="0" err="1" smtClean="0"/>
              <a:t>Keluarnya</a:t>
            </a:r>
            <a:r>
              <a:rPr lang="en-US" sz="2200" dirty="0" smtClean="0"/>
              <a:t> </a:t>
            </a:r>
            <a:r>
              <a:rPr lang="en-US" sz="2200" dirty="0" err="1" smtClean="0"/>
              <a:t>darah</a:t>
            </a:r>
            <a:r>
              <a:rPr lang="en-US" sz="2200" dirty="0" smtClean="0"/>
              <a:t> </a:t>
            </a:r>
            <a:r>
              <a:rPr lang="en-US" sz="2200" dirty="0" err="1" smtClean="0"/>
              <a:t>bukan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masa</a:t>
            </a:r>
            <a:r>
              <a:rPr lang="en-US" sz="2200" dirty="0" smtClean="0"/>
              <a:t> </a:t>
            </a:r>
            <a:r>
              <a:rPr lang="en-US" sz="2200" dirty="0" err="1" smtClean="0"/>
              <a:t>haid</a:t>
            </a:r>
            <a:r>
              <a:rPr lang="en-US" sz="2200" dirty="0" smtClean="0"/>
              <a:t> (</a:t>
            </a:r>
            <a:r>
              <a:rPr lang="en-US" sz="2200" dirty="0" err="1" smtClean="0"/>
              <a:t>infeksi</a:t>
            </a:r>
            <a:r>
              <a:rPr lang="en-US" sz="2200" dirty="0" smtClean="0"/>
              <a:t> vagina)</a:t>
            </a:r>
          </a:p>
          <a:p>
            <a:r>
              <a:rPr lang="en-US" sz="2200" dirty="0" smtClean="0"/>
              <a:t>Rasa </a:t>
            </a:r>
            <a:r>
              <a:rPr lang="en-US" sz="2200" dirty="0" err="1" smtClean="0"/>
              <a:t>sakit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vagina, </a:t>
            </a:r>
            <a:r>
              <a:rPr lang="en-US" sz="2200" dirty="0" err="1" smtClean="0"/>
              <a:t>perut</a:t>
            </a:r>
            <a:r>
              <a:rPr lang="en-US" sz="2200" dirty="0" smtClean="0"/>
              <a:t> </a:t>
            </a:r>
            <a:r>
              <a:rPr lang="en-US" sz="2200" dirty="0" err="1" smtClean="0"/>
              <a:t>bagian</a:t>
            </a:r>
            <a:r>
              <a:rPr lang="en-US" sz="2200" dirty="0" smtClean="0"/>
              <a:t> </a:t>
            </a:r>
            <a:r>
              <a:rPr lang="en-US" sz="2200" dirty="0" err="1" smtClean="0"/>
              <a:t>bawah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saat</a:t>
            </a:r>
            <a:r>
              <a:rPr lang="en-US" sz="2200" dirty="0" smtClean="0"/>
              <a:t>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hubungan</a:t>
            </a:r>
            <a:r>
              <a:rPr lang="en-US" sz="2200" dirty="0" smtClean="0"/>
              <a:t> </a:t>
            </a:r>
            <a:r>
              <a:rPr lang="en-US" sz="2200" dirty="0" err="1" smtClean="0"/>
              <a:t>seksual</a:t>
            </a:r>
            <a:endParaRPr lang="en-US" sz="2200" dirty="0" smtClean="0"/>
          </a:p>
          <a:p>
            <a:r>
              <a:rPr lang="en-US" sz="2200" dirty="0" err="1" smtClean="0"/>
              <a:t>Muncul</a:t>
            </a:r>
            <a:r>
              <a:rPr lang="en-US" sz="2200" dirty="0" smtClean="0"/>
              <a:t> </a:t>
            </a:r>
            <a:r>
              <a:rPr lang="en-US" sz="2200" dirty="0" err="1" smtClean="0"/>
              <a:t>bintil-bintil</a:t>
            </a:r>
            <a:r>
              <a:rPr lang="en-US" sz="2200" dirty="0" smtClean="0"/>
              <a:t> </a:t>
            </a:r>
            <a:r>
              <a:rPr lang="en-US" sz="2200" dirty="0" err="1" smtClean="0"/>
              <a:t>kecil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kelamin</a:t>
            </a:r>
            <a:endParaRPr lang="en-US" sz="2200" dirty="0" smtClean="0"/>
          </a:p>
          <a:p>
            <a:r>
              <a:rPr lang="en-US" sz="2200" dirty="0" smtClean="0"/>
              <a:t>Luka / </a:t>
            </a:r>
            <a:r>
              <a:rPr lang="en-US" sz="2200" dirty="0" err="1" smtClean="0"/>
              <a:t>lecet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kelamin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sekitarnya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83845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52" y="4333875"/>
            <a:ext cx="283845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25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1280</Words>
  <Application>Microsoft Office PowerPoint</Application>
  <PresentationFormat>On-screen Show (4:3)</PresentationFormat>
  <Paragraphs>179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Menurut data CDC  (Centers of Desease Control)</vt:lpstr>
      <vt:lpstr>Jenis IMS yang disebabkan karena Bakteri</vt:lpstr>
      <vt:lpstr>Jenis IMS yang disebabkan karena Virus</vt:lpstr>
      <vt:lpstr>Beberapa IMS berlanjut</vt:lpstr>
      <vt:lpstr>Kontak seksual</vt:lpstr>
      <vt:lpstr>Kondom </vt:lpstr>
      <vt:lpstr>Gejala secara umum IMS pada perempuan</vt:lpstr>
      <vt:lpstr>Gejala-gejala IMS pada laki-laki</vt:lpstr>
      <vt:lpstr>Penyebab remaja rentan terhadap IMS</vt:lpstr>
      <vt:lpstr>Cara penularan IMS</vt:lpstr>
      <vt:lpstr>IMS tidak menular melalui</vt:lpstr>
      <vt:lpstr>Perempuan lebih rentan terkena IMS</vt:lpstr>
      <vt:lpstr>Apakah alkohol &amp; NAPZA meningkatkan risiko IMS</vt:lpstr>
      <vt:lpstr>Apa hubungan IMS dan HIV&amp;AIDS</vt:lpstr>
      <vt:lpstr>PowerPoint Presentation</vt:lpstr>
      <vt:lpstr>PowerPoint Presentation</vt:lpstr>
      <vt:lpstr>Klamidia</vt:lpstr>
      <vt:lpstr>PowerPoint Presentation</vt:lpstr>
      <vt:lpstr>Gonore</vt:lpstr>
      <vt:lpstr>Gonore Tipe: Bakterial</vt:lpstr>
      <vt:lpstr>Gonore</vt:lpstr>
      <vt:lpstr>Herpes Genital (HSV-2)</vt:lpstr>
      <vt:lpstr>Herpes Genital</vt:lpstr>
      <vt:lpstr>Human Papilloma Virus (HPV)</vt:lpstr>
      <vt:lpstr>HPV</vt:lpstr>
      <vt:lpstr>Sifilis</vt:lpstr>
      <vt:lpstr>Sifilis</vt:lpstr>
      <vt:lpstr>Trikomoniasis</vt:lpstr>
      <vt:lpstr>Trikomonas</vt:lpstr>
      <vt:lpstr>Mitos-mitos seputar IMS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IMS (Infeksi Menular Seksual)</dc:title>
  <dc:creator>user</dc:creator>
  <cp:lastModifiedBy>user</cp:lastModifiedBy>
  <cp:revision>36</cp:revision>
  <dcterms:created xsi:type="dcterms:W3CDTF">2016-04-05T21:29:50Z</dcterms:created>
  <dcterms:modified xsi:type="dcterms:W3CDTF">2016-05-10T18:23:16Z</dcterms:modified>
</cp:coreProperties>
</file>