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0" y="-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96C3D-A221-48AC-81DE-E62C925C206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BF0936-BC92-42F4-ACCF-B2EEDF725F40}">
      <dgm:prSet phldrT="[Text]"/>
      <dgm:spPr/>
      <dgm:t>
        <a:bodyPr/>
        <a:lstStyle/>
        <a:p>
          <a:r>
            <a:rPr lang="en-ID" dirty="0" err="1" smtClean="0"/>
            <a:t>Tentukan</a:t>
          </a:r>
          <a:r>
            <a:rPr lang="en-ID" dirty="0" smtClean="0"/>
            <a:t> </a:t>
          </a:r>
          <a:r>
            <a:rPr lang="en-ID" dirty="0" err="1" smtClean="0"/>
            <a:t>Posyandu</a:t>
          </a:r>
          <a:endParaRPr lang="en-US" dirty="0"/>
        </a:p>
      </dgm:t>
    </dgm:pt>
    <dgm:pt modelId="{F125B4AF-A9B5-439F-8820-6391C66B2DD9}" type="parTrans" cxnId="{5ABA85BA-03F5-4C23-B245-B27D826087A9}">
      <dgm:prSet/>
      <dgm:spPr/>
      <dgm:t>
        <a:bodyPr/>
        <a:lstStyle/>
        <a:p>
          <a:endParaRPr lang="en-US"/>
        </a:p>
      </dgm:t>
    </dgm:pt>
    <dgm:pt modelId="{8043D308-B30E-4FB6-A5B4-9C2F1173FCCC}" type="sibTrans" cxnId="{5ABA85BA-03F5-4C23-B245-B27D826087A9}">
      <dgm:prSet/>
      <dgm:spPr/>
      <dgm:t>
        <a:bodyPr/>
        <a:lstStyle/>
        <a:p>
          <a:endParaRPr lang="en-US"/>
        </a:p>
      </dgm:t>
    </dgm:pt>
    <dgm:pt modelId="{D147404B-258E-49EC-AC8E-A13F58C5BF65}">
      <dgm:prSet phldrT="[Text]"/>
      <dgm:spPr/>
      <dgm:t>
        <a:bodyPr/>
        <a:lstStyle/>
        <a:p>
          <a:r>
            <a:rPr lang="en-ID" dirty="0" err="1" smtClean="0"/>
            <a:t>Tentukan</a:t>
          </a:r>
          <a:r>
            <a:rPr lang="en-ID" dirty="0" smtClean="0"/>
            <a:t> </a:t>
          </a:r>
          <a:r>
            <a:rPr lang="en-ID" dirty="0" err="1" smtClean="0"/>
            <a:t>Tema</a:t>
          </a:r>
          <a:r>
            <a:rPr lang="en-ID" dirty="0" smtClean="0"/>
            <a:t> </a:t>
          </a:r>
          <a:r>
            <a:rPr lang="en-ID" dirty="0" err="1" smtClean="0"/>
            <a:t>Pengabdian</a:t>
          </a:r>
          <a:endParaRPr lang="en-US" dirty="0"/>
        </a:p>
      </dgm:t>
    </dgm:pt>
    <dgm:pt modelId="{33F5E9DC-D1DF-40EF-A344-DCDFFF7828B7}" type="parTrans" cxnId="{E912F5D7-1B92-4283-B451-238D92014949}">
      <dgm:prSet/>
      <dgm:spPr/>
      <dgm:t>
        <a:bodyPr/>
        <a:lstStyle/>
        <a:p>
          <a:endParaRPr lang="en-US"/>
        </a:p>
      </dgm:t>
    </dgm:pt>
    <dgm:pt modelId="{0B060342-ED21-4523-984A-38FE97B2A2DA}" type="sibTrans" cxnId="{E912F5D7-1B92-4283-B451-238D92014949}">
      <dgm:prSet/>
      <dgm:spPr/>
      <dgm:t>
        <a:bodyPr/>
        <a:lstStyle/>
        <a:p>
          <a:endParaRPr lang="en-US"/>
        </a:p>
      </dgm:t>
    </dgm:pt>
    <dgm:pt modelId="{9D39054C-B10C-4679-B795-4052D1280C37}">
      <dgm:prSet phldrT="[Text]"/>
      <dgm:spPr/>
      <dgm:t>
        <a:bodyPr/>
        <a:lstStyle/>
        <a:p>
          <a:r>
            <a:rPr lang="en-ID" dirty="0" err="1" smtClean="0"/>
            <a:t>Buat</a:t>
          </a:r>
          <a:r>
            <a:rPr lang="en-ID" dirty="0" smtClean="0"/>
            <a:t> POA (plan of action)</a:t>
          </a:r>
          <a:endParaRPr lang="en-US" dirty="0"/>
        </a:p>
      </dgm:t>
    </dgm:pt>
    <dgm:pt modelId="{1C76BCCA-5C6F-4895-B363-074FE2C9EC7F}" type="parTrans" cxnId="{E32EB102-8D21-435A-8E05-107F90968CB1}">
      <dgm:prSet/>
      <dgm:spPr/>
      <dgm:t>
        <a:bodyPr/>
        <a:lstStyle/>
        <a:p>
          <a:endParaRPr lang="en-US"/>
        </a:p>
      </dgm:t>
    </dgm:pt>
    <dgm:pt modelId="{C9CF77CF-0FC0-4647-882E-9EA0E0C4B763}" type="sibTrans" cxnId="{E32EB102-8D21-435A-8E05-107F90968CB1}">
      <dgm:prSet/>
      <dgm:spPr/>
      <dgm:t>
        <a:bodyPr/>
        <a:lstStyle/>
        <a:p>
          <a:endParaRPr lang="en-US"/>
        </a:p>
      </dgm:t>
    </dgm:pt>
    <dgm:pt modelId="{AF97379F-8329-4053-9B15-1FA193D05C52}">
      <dgm:prSet phldrT="[Text]"/>
      <dgm:spPr/>
      <dgm:t>
        <a:bodyPr/>
        <a:lstStyle/>
        <a:p>
          <a:r>
            <a:rPr lang="en-ID" dirty="0" err="1" smtClean="0"/>
            <a:t>Implementasi</a:t>
          </a:r>
          <a:r>
            <a:rPr lang="en-ID" dirty="0" smtClean="0"/>
            <a:t>: </a:t>
          </a:r>
          <a:r>
            <a:rPr lang="en-ID" dirty="0" err="1" smtClean="0"/>
            <a:t>dokumentasi</a:t>
          </a:r>
          <a:r>
            <a:rPr lang="en-ID" dirty="0" smtClean="0"/>
            <a:t> </a:t>
          </a:r>
          <a:r>
            <a:rPr lang="en-ID" dirty="0" err="1" smtClean="0"/>
            <a:t>kegiatan</a:t>
          </a:r>
          <a:endParaRPr lang="en-US" dirty="0"/>
        </a:p>
      </dgm:t>
    </dgm:pt>
    <dgm:pt modelId="{D5778351-C156-4EFC-ACB9-CBB15F9C5CBB}" type="parTrans" cxnId="{CDA74F06-A549-4574-A41B-A4A7FD9320EE}">
      <dgm:prSet/>
      <dgm:spPr/>
      <dgm:t>
        <a:bodyPr/>
        <a:lstStyle/>
        <a:p>
          <a:endParaRPr lang="en-US"/>
        </a:p>
      </dgm:t>
    </dgm:pt>
    <dgm:pt modelId="{7C74AFF7-CFA3-4BE8-ACED-18AEC99921D9}" type="sibTrans" cxnId="{CDA74F06-A549-4574-A41B-A4A7FD9320EE}">
      <dgm:prSet/>
      <dgm:spPr/>
      <dgm:t>
        <a:bodyPr/>
        <a:lstStyle/>
        <a:p>
          <a:endParaRPr lang="en-US"/>
        </a:p>
      </dgm:t>
    </dgm:pt>
    <dgm:pt modelId="{CC310DC0-84BE-404B-A90C-614DD5909E62}">
      <dgm:prSet phldrT="[Text]"/>
      <dgm:spPr/>
      <dgm:t>
        <a:bodyPr/>
        <a:lstStyle/>
        <a:p>
          <a:r>
            <a:rPr lang="en-ID" dirty="0" smtClean="0"/>
            <a:t>Upload </a:t>
          </a:r>
          <a:r>
            <a:rPr lang="en-ID" dirty="0" err="1" smtClean="0"/>
            <a:t>Youtube</a:t>
          </a:r>
          <a:r>
            <a:rPr lang="en-ID" dirty="0" smtClean="0"/>
            <a:t>:</a:t>
          </a:r>
          <a:endParaRPr lang="en-US" dirty="0"/>
        </a:p>
      </dgm:t>
    </dgm:pt>
    <dgm:pt modelId="{726EB36E-C553-478F-9205-FE80CECA6E42}" type="parTrans" cxnId="{546ADF3D-0426-47C4-84B3-B8888158F062}">
      <dgm:prSet/>
      <dgm:spPr/>
      <dgm:t>
        <a:bodyPr/>
        <a:lstStyle/>
        <a:p>
          <a:endParaRPr lang="en-US"/>
        </a:p>
      </dgm:t>
    </dgm:pt>
    <dgm:pt modelId="{2EBEDE44-0246-463F-9901-C3527B433928}" type="sibTrans" cxnId="{546ADF3D-0426-47C4-84B3-B8888158F062}">
      <dgm:prSet/>
      <dgm:spPr/>
      <dgm:t>
        <a:bodyPr/>
        <a:lstStyle/>
        <a:p>
          <a:endParaRPr lang="en-US"/>
        </a:p>
      </dgm:t>
    </dgm:pt>
    <dgm:pt modelId="{BE8B0C70-7731-484F-A976-72D417FF16C2}">
      <dgm:prSet phldrT="[Text]"/>
      <dgm:spPr/>
      <dgm:t>
        <a:bodyPr/>
        <a:lstStyle/>
        <a:p>
          <a:r>
            <a:rPr lang="en-ID" dirty="0" smtClean="0"/>
            <a:t> AKI_FKES UDINUS_2017</a:t>
          </a:r>
          <a:endParaRPr lang="en-US" dirty="0"/>
        </a:p>
      </dgm:t>
    </dgm:pt>
    <dgm:pt modelId="{5FB9D171-9673-427B-8890-540DD903BF9E}" type="parTrans" cxnId="{11D25F58-4BD5-491C-9E46-A661FAA149A6}">
      <dgm:prSet/>
      <dgm:spPr/>
      <dgm:t>
        <a:bodyPr/>
        <a:lstStyle/>
        <a:p>
          <a:endParaRPr lang="en-US"/>
        </a:p>
      </dgm:t>
    </dgm:pt>
    <dgm:pt modelId="{62E570D1-D98F-44CF-917F-A7B4C397C78B}" type="sibTrans" cxnId="{11D25F58-4BD5-491C-9E46-A661FAA149A6}">
      <dgm:prSet/>
      <dgm:spPr/>
      <dgm:t>
        <a:bodyPr/>
        <a:lstStyle/>
        <a:p>
          <a:endParaRPr lang="en-US"/>
        </a:p>
      </dgm:t>
    </dgm:pt>
    <dgm:pt modelId="{1DE450EC-2523-4E8E-816D-C558C5D83335}" type="pres">
      <dgm:prSet presAssocID="{8E196C3D-A221-48AC-81DE-E62C925C2060}" presName="outerComposite" presStyleCnt="0">
        <dgm:presLayoutVars>
          <dgm:chMax val="5"/>
          <dgm:dir/>
          <dgm:resizeHandles val="exact"/>
        </dgm:presLayoutVars>
      </dgm:prSet>
      <dgm:spPr/>
    </dgm:pt>
    <dgm:pt modelId="{AFF2DF79-69C6-4FC0-92FD-04E57B36A41E}" type="pres">
      <dgm:prSet presAssocID="{8E196C3D-A221-48AC-81DE-E62C925C2060}" presName="dummyMaxCanvas" presStyleCnt="0">
        <dgm:presLayoutVars/>
      </dgm:prSet>
      <dgm:spPr/>
    </dgm:pt>
    <dgm:pt modelId="{779BAC2F-370F-47B9-91E4-FB448CDFBC66}" type="pres">
      <dgm:prSet presAssocID="{8E196C3D-A221-48AC-81DE-E62C925C2060}" presName="FiveNodes_1" presStyleLbl="node1" presStyleIdx="0" presStyleCnt="5">
        <dgm:presLayoutVars>
          <dgm:bulletEnabled val="1"/>
        </dgm:presLayoutVars>
      </dgm:prSet>
      <dgm:spPr/>
    </dgm:pt>
    <dgm:pt modelId="{90DEA073-E418-44EC-BE40-6584E18CD919}" type="pres">
      <dgm:prSet presAssocID="{8E196C3D-A221-48AC-81DE-E62C925C2060}" presName="FiveNodes_2" presStyleLbl="node1" presStyleIdx="1" presStyleCnt="5">
        <dgm:presLayoutVars>
          <dgm:bulletEnabled val="1"/>
        </dgm:presLayoutVars>
      </dgm:prSet>
      <dgm:spPr/>
    </dgm:pt>
    <dgm:pt modelId="{1F9E5DAA-2122-4DD2-83CA-E3FCFE17A4D5}" type="pres">
      <dgm:prSet presAssocID="{8E196C3D-A221-48AC-81DE-E62C925C2060}" presName="FiveNodes_3" presStyleLbl="node1" presStyleIdx="2" presStyleCnt="5">
        <dgm:presLayoutVars>
          <dgm:bulletEnabled val="1"/>
        </dgm:presLayoutVars>
      </dgm:prSet>
      <dgm:spPr/>
    </dgm:pt>
    <dgm:pt modelId="{55F3C390-D43C-45B0-953C-24E260895D98}" type="pres">
      <dgm:prSet presAssocID="{8E196C3D-A221-48AC-81DE-E62C925C2060}" presName="FiveNodes_4" presStyleLbl="node1" presStyleIdx="3" presStyleCnt="5">
        <dgm:presLayoutVars>
          <dgm:bulletEnabled val="1"/>
        </dgm:presLayoutVars>
      </dgm:prSet>
      <dgm:spPr/>
    </dgm:pt>
    <dgm:pt modelId="{D948521D-BF2C-4B53-8FF4-EFCA277A75B5}" type="pres">
      <dgm:prSet presAssocID="{8E196C3D-A221-48AC-81DE-E62C925C206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2D02A-665B-4E82-8324-752E50D079FB}" type="pres">
      <dgm:prSet presAssocID="{8E196C3D-A221-48AC-81DE-E62C925C2060}" presName="FiveConn_1-2" presStyleLbl="fgAccFollowNode1" presStyleIdx="0" presStyleCnt="4">
        <dgm:presLayoutVars>
          <dgm:bulletEnabled val="1"/>
        </dgm:presLayoutVars>
      </dgm:prSet>
      <dgm:spPr/>
    </dgm:pt>
    <dgm:pt modelId="{BB4AA1F0-8A8A-49A9-A25F-A92939EAAF97}" type="pres">
      <dgm:prSet presAssocID="{8E196C3D-A221-48AC-81DE-E62C925C2060}" presName="FiveConn_2-3" presStyleLbl="fgAccFollowNode1" presStyleIdx="1" presStyleCnt="4">
        <dgm:presLayoutVars>
          <dgm:bulletEnabled val="1"/>
        </dgm:presLayoutVars>
      </dgm:prSet>
      <dgm:spPr/>
    </dgm:pt>
    <dgm:pt modelId="{FD559055-EB72-4E5E-8A6C-6E2DAA486350}" type="pres">
      <dgm:prSet presAssocID="{8E196C3D-A221-48AC-81DE-E62C925C2060}" presName="FiveConn_3-4" presStyleLbl="fgAccFollowNode1" presStyleIdx="2" presStyleCnt="4">
        <dgm:presLayoutVars>
          <dgm:bulletEnabled val="1"/>
        </dgm:presLayoutVars>
      </dgm:prSet>
      <dgm:spPr/>
    </dgm:pt>
    <dgm:pt modelId="{927F7D3C-ECDB-482B-ABC2-2A59C4F78CAF}" type="pres">
      <dgm:prSet presAssocID="{8E196C3D-A221-48AC-81DE-E62C925C2060}" presName="FiveConn_4-5" presStyleLbl="fgAccFollowNode1" presStyleIdx="3" presStyleCnt="4">
        <dgm:presLayoutVars>
          <dgm:bulletEnabled val="1"/>
        </dgm:presLayoutVars>
      </dgm:prSet>
      <dgm:spPr/>
    </dgm:pt>
    <dgm:pt modelId="{210AAE98-D604-45FC-ABE1-20A9A4D66745}" type="pres">
      <dgm:prSet presAssocID="{8E196C3D-A221-48AC-81DE-E62C925C2060}" presName="FiveNodes_1_text" presStyleLbl="node1" presStyleIdx="4" presStyleCnt="5">
        <dgm:presLayoutVars>
          <dgm:bulletEnabled val="1"/>
        </dgm:presLayoutVars>
      </dgm:prSet>
      <dgm:spPr/>
    </dgm:pt>
    <dgm:pt modelId="{58429FC1-755B-4AB1-91A1-0BF7EDDCD312}" type="pres">
      <dgm:prSet presAssocID="{8E196C3D-A221-48AC-81DE-E62C925C2060}" presName="FiveNodes_2_text" presStyleLbl="node1" presStyleIdx="4" presStyleCnt="5">
        <dgm:presLayoutVars>
          <dgm:bulletEnabled val="1"/>
        </dgm:presLayoutVars>
      </dgm:prSet>
      <dgm:spPr/>
    </dgm:pt>
    <dgm:pt modelId="{FF1C2AB6-A8FC-456E-8EAA-0821311D87DB}" type="pres">
      <dgm:prSet presAssocID="{8E196C3D-A221-48AC-81DE-E62C925C2060}" presName="FiveNodes_3_text" presStyleLbl="node1" presStyleIdx="4" presStyleCnt="5">
        <dgm:presLayoutVars>
          <dgm:bulletEnabled val="1"/>
        </dgm:presLayoutVars>
      </dgm:prSet>
      <dgm:spPr/>
    </dgm:pt>
    <dgm:pt modelId="{BD20473B-3BEE-454E-A26C-BE2D3BFBBC87}" type="pres">
      <dgm:prSet presAssocID="{8E196C3D-A221-48AC-81DE-E62C925C2060}" presName="FiveNodes_4_text" presStyleLbl="node1" presStyleIdx="4" presStyleCnt="5">
        <dgm:presLayoutVars>
          <dgm:bulletEnabled val="1"/>
        </dgm:presLayoutVars>
      </dgm:prSet>
      <dgm:spPr/>
    </dgm:pt>
    <dgm:pt modelId="{0E148FE8-4387-459D-9016-0A166676BAC1}" type="pres">
      <dgm:prSet presAssocID="{8E196C3D-A221-48AC-81DE-E62C925C206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E43A9-D6F8-4488-A1E7-1031BE2F0429}" type="presOf" srcId="{D147404B-258E-49EC-AC8E-A13F58C5BF65}" destId="{58429FC1-755B-4AB1-91A1-0BF7EDDCD312}" srcOrd="1" destOrd="0" presId="urn:microsoft.com/office/officeart/2005/8/layout/vProcess5"/>
    <dgm:cxn modelId="{82420970-3CF0-446A-9016-CA2A19D8490D}" type="presOf" srcId="{CC310DC0-84BE-404B-A90C-614DD5909E62}" destId="{0E148FE8-4387-459D-9016-0A166676BAC1}" srcOrd="1" destOrd="0" presId="urn:microsoft.com/office/officeart/2005/8/layout/vProcess5"/>
    <dgm:cxn modelId="{70F19BA5-47AA-4978-AA47-7E638D480A43}" type="presOf" srcId="{9D39054C-B10C-4679-B795-4052D1280C37}" destId="{FF1C2AB6-A8FC-456E-8EAA-0821311D87DB}" srcOrd="1" destOrd="0" presId="urn:microsoft.com/office/officeart/2005/8/layout/vProcess5"/>
    <dgm:cxn modelId="{ADF8CAD0-6451-4056-8F24-AB83A413E9CC}" type="presOf" srcId="{C9CF77CF-0FC0-4647-882E-9EA0E0C4B763}" destId="{FD559055-EB72-4E5E-8A6C-6E2DAA486350}" srcOrd="0" destOrd="0" presId="urn:microsoft.com/office/officeart/2005/8/layout/vProcess5"/>
    <dgm:cxn modelId="{A36E6574-B913-4B97-9352-3011E845DECA}" type="presOf" srcId="{AF97379F-8329-4053-9B15-1FA193D05C52}" destId="{BD20473B-3BEE-454E-A26C-BE2D3BFBBC87}" srcOrd="1" destOrd="0" presId="urn:microsoft.com/office/officeart/2005/8/layout/vProcess5"/>
    <dgm:cxn modelId="{8F83FED7-2ADE-4815-BA25-22B3F97086B9}" type="presOf" srcId="{8043D308-B30E-4FB6-A5B4-9C2F1173FCCC}" destId="{70E2D02A-665B-4E82-8324-752E50D079FB}" srcOrd="0" destOrd="0" presId="urn:microsoft.com/office/officeart/2005/8/layout/vProcess5"/>
    <dgm:cxn modelId="{961361A0-E948-4361-8B46-DB8BC6E5F45F}" type="presOf" srcId="{0B060342-ED21-4523-984A-38FE97B2A2DA}" destId="{BB4AA1F0-8A8A-49A9-A25F-A92939EAAF97}" srcOrd="0" destOrd="0" presId="urn:microsoft.com/office/officeart/2005/8/layout/vProcess5"/>
    <dgm:cxn modelId="{11D25F58-4BD5-491C-9E46-A661FAA149A6}" srcId="{CC310DC0-84BE-404B-A90C-614DD5909E62}" destId="{BE8B0C70-7731-484F-A976-72D417FF16C2}" srcOrd="0" destOrd="0" parTransId="{5FB9D171-9673-427B-8890-540DD903BF9E}" sibTransId="{62E570D1-D98F-44CF-917F-A7B4C397C78B}"/>
    <dgm:cxn modelId="{E01BCF1F-EDEA-4E3A-A9FD-A4D023CCDB0F}" type="presOf" srcId="{BE8B0C70-7731-484F-A976-72D417FF16C2}" destId="{0E148FE8-4387-459D-9016-0A166676BAC1}" srcOrd="1" destOrd="1" presId="urn:microsoft.com/office/officeart/2005/8/layout/vProcess5"/>
    <dgm:cxn modelId="{4CDF30B4-2D4A-482E-B08B-C5E7C5798B12}" type="presOf" srcId="{AF97379F-8329-4053-9B15-1FA193D05C52}" destId="{55F3C390-D43C-45B0-953C-24E260895D98}" srcOrd="0" destOrd="0" presId="urn:microsoft.com/office/officeart/2005/8/layout/vProcess5"/>
    <dgm:cxn modelId="{2AF6A6EE-61D2-41D8-8D60-952F0261AA15}" type="presOf" srcId="{D147404B-258E-49EC-AC8E-A13F58C5BF65}" destId="{90DEA073-E418-44EC-BE40-6584E18CD919}" srcOrd="0" destOrd="0" presId="urn:microsoft.com/office/officeart/2005/8/layout/vProcess5"/>
    <dgm:cxn modelId="{546ADF3D-0426-47C4-84B3-B8888158F062}" srcId="{8E196C3D-A221-48AC-81DE-E62C925C2060}" destId="{CC310DC0-84BE-404B-A90C-614DD5909E62}" srcOrd="4" destOrd="0" parTransId="{726EB36E-C553-478F-9205-FE80CECA6E42}" sibTransId="{2EBEDE44-0246-463F-9901-C3527B433928}"/>
    <dgm:cxn modelId="{9C30FAA3-95E4-42C3-9FF8-EF96630B71EC}" type="presOf" srcId="{CC310DC0-84BE-404B-A90C-614DD5909E62}" destId="{D948521D-BF2C-4B53-8FF4-EFCA277A75B5}" srcOrd="0" destOrd="0" presId="urn:microsoft.com/office/officeart/2005/8/layout/vProcess5"/>
    <dgm:cxn modelId="{5ABA85BA-03F5-4C23-B245-B27D826087A9}" srcId="{8E196C3D-A221-48AC-81DE-E62C925C2060}" destId="{3ABF0936-BC92-42F4-ACCF-B2EEDF725F40}" srcOrd="0" destOrd="0" parTransId="{F125B4AF-A9B5-439F-8820-6391C66B2DD9}" sibTransId="{8043D308-B30E-4FB6-A5B4-9C2F1173FCCC}"/>
    <dgm:cxn modelId="{0C90F38E-3095-4977-AE3E-82AB53D13481}" type="presOf" srcId="{8E196C3D-A221-48AC-81DE-E62C925C2060}" destId="{1DE450EC-2523-4E8E-816D-C558C5D83335}" srcOrd="0" destOrd="0" presId="urn:microsoft.com/office/officeart/2005/8/layout/vProcess5"/>
    <dgm:cxn modelId="{E32EB102-8D21-435A-8E05-107F90968CB1}" srcId="{8E196C3D-A221-48AC-81DE-E62C925C2060}" destId="{9D39054C-B10C-4679-B795-4052D1280C37}" srcOrd="2" destOrd="0" parTransId="{1C76BCCA-5C6F-4895-B363-074FE2C9EC7F}" sibTransId="{C9CF77CF-0FC0-4647-882E-9EA0E0C4B763}"/>
    <dgm:cxn modelId="{8C745408-3F1E-4451-9B73-BB488B921474}" type="presOf" srcId="{BE8B0C70-7731-484F-A976-72D417FF16C2}" destId="{D948521D-BF2C-4B53-8FF4-EFCA277A75B5}" srcOrd="0" destOrd="1" presId="urn:microsoft.com/office/officeart/2005/8/layout/vProcess5"/>
    <dgm:cxn modelId="{E912F5D7-1B92-4283-B451-238D92014949}" srcId="{8E196C3D-A221-48AC-81DE-E62C925C2060}" destId="{D147404B-258E-49EC-AC8E-A13F58C5BF65}" srcOrd="1" destOrd="0" parTransId="{33F5E9DC-D1DF-40EF-A344-DCDFFF7828B7}" sibTransId="{0B060342-ED21-4523-984A-38FE97B2A2DA}"/>
    <dgm:cxn modelId="{CDA74F06-A549-4574-A41B-A4A7FD9320EE}" srcId="{8E196C3D-A221-48AC-81DE-E62C925C2060}" destId="{AF97379F-8329-4053-9B15-1FA193D05C52}" srcOrd="3" destOrd="0" parTransId="{D5778351-C156-4EFC-ACB9-CBB15F9C5CBB}" sibTransId="{7C74AFF7-CFA3-4BE8-ACED-18AEC99921D9}"/>
    <dgm:cxn modelId="{A30F34FA-40CA-47B6-AB86-7DF74153C3BB}" type="presOf" srcId="{3ABF0936-BC92-42F4-ACCF-B2EEDF725F40}" destId="{779BAC2F-370F-47B9-91E4-FB448CDFBC66}" srcOrd="0" destOrd="0" presId="urn:microsoft.com/office/officeart/2005/8/layout/vProcess5"/>
    <dgm:cxn modelId="{7324D0AD-38B9-4B39-ADFE-2D65FF5AE40F}" type="presOf" srcId="{9D39054C-B10C-4679-B795-4052D1280C37}" destId="{1F9E5DAA-2122-4DD2-83CA-E3FCFE17A4D5}" srcOrd="0" destOrd="0" presId="urn:microsoft.com/office/officeart/2005/8/layout/vProcess5"/>
    <dgm:cxn modelId="{BEBBD9CE-BC46-4CEC-B33C-834E452AEADE}" type="presOf" srcId="{3ABF0936-BC92-42F4-ACCF-B2EEDF725F40}" destId="{210AAE98-D604-45FC-ABE1-20A9A4D66745}" srcOrd="1" destOrd="0" presId="urn:microsoft.com/office/officeart/2005/8/layout/vProcess5"/>
    <dgm:cxn modelId="{EB80691E-8031-4190-97D8-E34E76DC17D0}" type="presOf" srcId="{7C74AFF7-CFA3-4BE8-ACED-18AEC99921D9}" destId="{927F7D3C-ECDB-482B-ABC2-2A59C4F78CAF}" srcOrd="0" destOrd="0" presId="urn:microsoft.com/office/officeart/2005/8/layout/vProcess5"/>
    <dgm:cxn modelId="{0684B4CE-A392-46E8-B2EC-8E83015539CC}" type="presParOf" srcId="{1DE450EC-2523-4E8E-816D-C558C5D83335}" destId="{AFF2DF79-69C6-4FC0-92FD-04E57B36A41E}" srcOrd="0" destOrd="0" presId="urn:microsoft.com/office/officeart/2005/8/layout/vProcess5"/>
    <dgm:cxn modelId="{66E7F400-48BA-40B0-AD2F-E078CF5536DF}" type="presParOf" srcId="{1DE450EC-2523-4E8E-816D-C558C5D83335}" destId="{779BAC2F-370F-47B9-91E4-FB448CDFBC66}" srcOrd="1" destOrd="0" presId="urn:microsoft.com/office/officeart/2005/8/layout/vProcess5"/>
    <dgm:cxn modelId="{E24CDF56-B0B0-4E09-A013-B893F57B6596}" type="presParOf" srcId="{1DE450EC-2523-4E8E-816D-C558C5D83335}" destId="{90DEA073-E418-44EC-BE40-6584E18CD919}" srcOrd="2" destOrd="0" presId="urn:microsoft.com/office/officeart/2005/8/layout/vProcess5"/>
    <dgm:cxn modelId="{8C67B753-721A-44D9-9ECE-7668F044A4B5}" type="presParOf" srcId="{1DE450EC-2523-4E8E-816D-C558C5D83335}" destId="{1F9E5DAA-2122-4DD2-83CA-E3FCFE17A4D5}" srcOrd="3" destOrd="0" presId="urn:microsoft.com/office/officeart/2005/8/layout/vProcess5"/>
    <dgm:cxn modelId="{D3C44BFD-4006-4076-A90D-B9FA57C52848}" type="presParOf" srcId="{1DE450EC-2523-4E8E-816D-C558C5D83335}" destId="{55F3C390-D43C-45B0-953C-24E260895D98}" srcOrd="4" destOrd="0" presId="urn:microsoft.com/office/officeart/2005/8/layout/vProcess5"/>
    <dgm:cxn modelId="{D51E954B-6DBF-4C67-91EC-F8B71CA06F5C}" type="presParOf" srcId="{1DE450EC-2523-4E8E-816D-C558C5D83335}" destId="{D948521D-BF2C-4B53-8FF4-EFCA277A75B5}" srcOrd="5" destOrd="0" presId="urn:microsoft.com/office/officeart/2005/8/layout/vProcess5"/>
    <dgm:cxn modelId="{B63FBD17-19DE-47A0-82C4-F0532B796FBC}" type="presParOf" srcId="{1DE450EC-2523-4E8E-816D-C558C5D83335}" destId="{70E2D02A-665B-4E82-8324-752E50D079FB}" srcOrd="6" destOrd="0" presId="urn:microsoft.com/office/officeart/2005/8/layout/vProcess5"/>
    <dgm:cxn modelId="{895FFB80-EF3B-42F5-8BBB-62CB265AE64D}" type="presParOf" srcId="{1DE450EC-2523-4E8E-816D-C558C5D83335}" destId="{BB4AA1F0-8A8A-49A9-A25F-A92939EAAF97}" srcOrd="7" destOrd="0" presId="urn:microsoft.com/office/officeart/2005/8/layout/vProcess5"/>
    <dgm:cxn modelId="{77039A27-95D8-4D07-B8F0-DA5E3CF0ADD9}" type="presParOf" srcId="{1DE450EC-2523-4E8E-816D-C558C5D83335}" destId="{FD559055-EB72-4E5E-8A6C-6E2DAA486350}" srcOrd="8" destOrd="0" presId="urn:microsoft.com/office/officeart/2005/8/layout/vProcess5"/>
    <dgm:cxn modelId="{7237350E-C83F-48B7-B898-8E081478B0F5}" type="presParOf" srcId="{1DE450EC-2523-4E8E-816D-C558C5D83335}" destId="{927F7D3C-ECDB-482B-ABC2-2A59C4F78CAF}" srcOrd="9" destOrd="0" presId="urn:microsoft.com/office/officeart/2005/8/layout/vProcess5"/>
    <dgm:cxn modelId="{EE5B724F-DAE2-49E4-8130-48EBC2BC8EC6}" type="presParOf" srcId="{1DE450EC-2523-4E8E-816D-C558C5D83335}" destId="{210AAE98-D604-45FC-ABE1-20A9A4D66745}" srcOrd="10" destOrd="0" presId="urn:microsoft.com/office/officeart/2005/8/layout/vProcess5"/>
    <dgm:cxn modelId="{A5AF6FF1-6ACF-4EB5-B01C-C8E71DCE69C1}" type="presParOf" srcId="{1DE450EC-2523-4E8E-816D-C558C5D83335}" destId="{58429FC1-755B-4AB1-91A1-0BF7EDDCD312}" srcOrd="11" destOrd="0" presId="urn:microsoft.com/office/officeart/2005/8/layout/vProcess5"/>
    <dgm:cxn modelId="{949E98C5-FEBD-47D0-87DC-4CA62B14ABA5}" type="presParOf" srcId="{1DE450EC-2523-4E8E-816D-C558C5D83335}" destId="{FF1C2AB6-A8FC-456E-8EAA-0821311D87DB}" srcOrd="12" destOrd="0" presId="urn:microsoft.com/office/officeart/2005/8/layout/vProcess5"/>
    <dgm:cxn modelId="{3D255B9B-60F9-4BA8-AA9B-71D811C44F39}" type="presParOf" srcId="{1DE450EC-2523-4E8E-816D-C558C5D83335}" destId="{BD20473B-3BEE-454E-A26C-BE2D3BFBBC87}" srcOrd="13" destOrd="0" presId="urn:microsoft.com/office/officeart/2005/8/layout/vProcess5"/>
    <dgm:cxn modelId="{27C4F8AC-3B2C-42BD-BDEB-EFE26BFF1565}" type="presParOf" srcId="{1DE450EC-2523-4E8E-816D-C558C5D83335}" destId="{0E148FE8-4387-459D-9016-0A166676BAC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BAC2F-370F-47B9-91E4-FB448CDFBC66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kern="1200" dirty="0" err="1" smtClean="0"/>
            <a:t>Tentukan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Posyandu</a:t>
          </a:r>
          <a:endParaRPr lang="en-US" sz="1900" kern="1200" dirty="0"/>
        </a:p>
      </dsp:txBody>
      <dsp:txXfrm>
        <a:off x="22940" y="22940"/>
        <a:ext cx="7160195" cy="737360"/>
      </dsp:txXfrm>
    </dsp:sp>
    <dsp:sp modelId="{90DEA073-E418-44EC-BE40-6584E18CD919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kern="1200" dirty="0" err="1" smtClean="0"/>
            <a:t>Tentukan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Tema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Pengabdian</a:t>
          </a:r>
          <a:endParaRPr lang="en-US" sz="1900" kern="1200" dirty="0"/>
        </a:p>
      </dsp:txBody>
      <dsp:txXfrm>
        <a:off x="627587" y="914964"/>
        <a:ext cx="6937378" cy="737360"/>
      </dsp:txXfrm>
    </dsp:sp>
    <dsp:sp modelId="{1F9E5DAA-2122-4DD2-83CA-E3FCFE17A4D5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kern="1200" dirty="0" err="1" smtClean="0"/>
            <a:t>Buat</a:t>
          </a:r>
          <a:r>
            <a:rPr lang="en-ID" sz="1900" kern="1200" dirty="0" smtClean="0"/>
            <a:t> POA (plan of action)</a:t>
          </a:r>
          <a:endParaRPr lang="en-US" sz="1900" kern="1200" dirty="0"/>
        </a:p>
      </dsp:txBody>
      <dsp:txXfrm>
        <a:off x="1232233" y="1806988"/>
        <a:ext cx="6937378" cy="737360"/>
      </dsp:txXfrm>
    </dsp:sp>
    <dsp:sp modelId="{55F3C390-D43C-45B0-953C-24E260895D98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kern="1200" dirty="0" err="1" smtClean="0"/>
            <a:t>Implementasi</a:t>
          </a:r>
          <a:r>
            <a:rPr lang="en-ID" sz="1900" kern="1200" dirty="0" smtClean="0"/>
            <a:t>: </a:t>
          </a:r>
          <a:r>
            <a:rPr lang="en-ID" sz="1900" kern="1200" dirty="0" err="1" smtClean="0"/>
            <a:t>dokumentasi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kegiatan</a:t>
          </a:r>
          <a:endParaRPr lang="en-US" sz="1900" kern="1200" dirty="0"/>
        </a:p>
      </dsp:txBody>
      <dsp:txXfrm>
        <a:off x="1836880" y="2699012"/>
        <a:ext cx="6937378" cy="737360"/>
      </dsp:txXfrm>
    </dsp:sp>
    <dsp:sp modelId="{D948521D-BF2C-4B53-8FF4-EFCA277A75B5}">
      <dsp:nvSpPr>
        <dsp:cNvPr id="0" name=""/>
        <dsp:cNvSpPr/>
      </dsp:nvSpPr>
      <dsp:spPr>
        <a:xfrm>
          <a:off x="2418587" y="3568097"/>
          <a:ext cx="8097012" cy="7832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kern="1200" dirty="0" smtClean="0"/>
            <a:t>Upload </a:t>
          </a:r>
          <a:r>
            <a:rPr lang="en-ID" sz="1900" kern="1200" dirty="0" err="1" smtClean="0"/>
            <a:t>Youtube</a:t>
          </a:r>
          <a:r>
            <a:rPr lang="en-ID" sz="1900" kern="1200" dirty="0" smtClean="0"/>
            <a:t>: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500" kern="1200" dirty="0" smtClean="0"/>
            <a:t> AKI_FKES UDINUS_2017</a:t>
          </a:r>
          <a:endParaRPr lang="en-US" sz="1500" kern="1200" dirty="0"/>
        </a:p>
      </dsp:txBody>
      <dsp:txXfrm>
        <a:off x="2441527" y="3591037"/>
        <a:ext cx="6937378" cy="737360"/>
      </dsp:txXfrm>
    </dsp:sp>
    <dsp:sp modelId="{70E2D02A-665B-4E82-8324-752E50D079FB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702454" y="572200"/>
        <a:ext cx="280008" cy="383102"/>
      </dsp:txXfrm>
    </dsp:sp>
    <dsp:sp modelId="{BB4AA1F0-8A8A-49A9-A25F-A92939EAAF97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8307101" y="1464225"/>
        <a:ext cx="280008" cy="383102"/>
      </dsp:txXfrm>
    </dsp:sp>
    <dsp:sp modelId="{FD559055-EB72-4E5E-8A6C-6E2DAA486350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8911748" y="2343195"/>
        <a:ext cx="280008" cy="383102"/>
      </dsp:txXfrm>
    </dsp:sp>
    <dsp:sp modelId="{927F7D3C-ECDB-482B-ABC2-2A59C4F78CAF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9516395" y="3243922"/>
        <a:ext cx="280008" cy="38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2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0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8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19C4-5F2B-4833-B91E-97D155D5E70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E2E5-9F68-4793-B4A2-4C74FF893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6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 KELOMPOK </a:t>
            </a:r>
            <a:br>
              <a:rPr lang="en-I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 SEMESTER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KEGIATAN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863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4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r>
              <a:rPr lang="en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PRESENTASI _ PENGUMPULAN TUGAS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PERTEMUAN KE-13 _ PRESENTASI</a:t>
            </a:r>
            <a:endParaRPr lang="en-US" dirty="0" smtClean="0"/>
          </a:p>
          <a:p>
            <a:r>
              <a:rPr lang="en-ID" dirty="0" smtClean="0"/>
              <a:t>LAPORAN TERTULIS: </a:t>
            </a:r>
          </a:p>
          <a:p>
            <a:pPr lvl="1"/>
            <a:r>
              <a:rPr lang="en-ID" dirty="0" smtClean="0"/>
              <a:t>GAMBARAN POSYANDU</a:t>
            </a:r>
          </a:p>
          <a:p>
            <a:pPr lvl="1"/>
            <a:r>
              <a:rPr lang="en-ID" dirty="0" smtClean="0"/>
              <a:t>GAMBARAN MASALAH KESEHATAN</a:t>
            </a:r>
          </a:p>
          <a:p>
            <a:pPr lvl="1"/>
            <a:r>
              <a:rPr lang="en-ID" dirty="0" smtClean="0"/>
              <a:t>GAMBARAN PENYEBAB MASALAH </a:t>
            </a:r>
          </a:p>
          <a:p>
            <a:pPr lvl="1"/>
            <a:r>
              <a:rPr lang="en-ID" dirty="0" smtClean="0"/>
              <a:t>POA (plan of action)</a:t>
            </a:r>
          </a:p>
          <a:p>
            <a:pPr lvl="1"/>
            <a:r>
              <a:rPr lang="en-ID" dirty="0" smtClean="0"/>
              <a:t>HASIL MONITORING DAN EVALUASI</a:t>
            </a:r>
          </a:p>
          <a:p>
            <a:pPr lvl="2"/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respon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endParaRPr lang="en-ID" dirty="0" smtClean="0"/>
          </a:p>
          <a:p>
            <a:pPr lvl="2"/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kerjasama</a:t>
            </a:r>
            <a:r>
              <a:rPr lang="en-ID" dirty="0" smtClean="0"/>
              <a:t> </a:t>
            </a:r>
            <a:r>
              <a:rPr lang="en-ID" dirty="0" err="1" smtClean="0"/>
              <a:t>tim</a:t>
            </a:r>
            <a:endParaRPr lang="en-ID" dirty="0" smtClean="0"/>
          </a:p>
          <a:p>
            <a:pPr lvl="2"/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kegiatannya</a:t>
            </a:r>
            <a:r>
              <a:rPr lang="en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41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OF ACTION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529994"/>
              </p:ext>
            </p:extLst>
          </p:nvPr>
        </p:nvGraphicFramePr>
        <p:xfrm>
          <a:off x="838200" y="1825625"/>
          <a:ext cx="9678706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3">
                  <a:extLst>
                    <a:ext uri="{9D8B030D-6E8A-4147-A177-3AD203B41FA5}">
                      <a16:colId xmlns:a16="http://schemas.microsoft.com/office/drawing/2014/main" val="2484078200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908927383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281199914"/>
                    </a:ext>
                  </a:extLst>
                </a:gridCol>
                <a:gridCol w="927463">
                  <a:extLst>
                    <a:ext uri="{9D8B030D-6E8A-4147-A177-3AD203B41FA5}">
                      <a16:colId xmlns:a16="http://schemas.microsoft.com/office/drawing/2014/main" val="4198270685"/>
                    </a:ext>
                  </a:extLst>
                </a:gridCol>
                <a:gridCol w="770709">
                  <a:extLst>
                    <a:ext uri="{9D8B030D-6E8A-4147-A177-3AD203B41FA5}">
                      <a16:colId xmlns:a16="http://schemas.microsoft.com/office/drawing/2014/main" val="3840409062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93601517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005968752"/>
                    </a:ext>
                  </a:extLst>
                </a:gridCol>
                <a:gridCol w="744583">
                  <a:extLst>
                    <a:ext uri="{9D8B030D-6E8A-4147-A177-3AD203B41FA5}">
                      <a16:colId xmlns:a16="http://schemas.microsoft.com/office/drawing/2014/main" val="239895321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81923215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2690937587"/>
                    </a:ext>
                  </a:extLst>
                </a:gridCol>
                <a:gridCol w="1372906">
                  <a:extLst>
                    <a:ext uri="{9D8B030D-6E8A-4147-A177-3AD203B41FA5}">
                      <a16:colId xmlns:a16="http://schemas.microsoft.com/office/drawing/2014/main" val="427738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100" dirty="0" smtClean="0"/>
                        <a:t>No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Masalah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Penyebab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Intervensi</a:t>
                      </a:r>
                      <a:r>
                        <a:rPr lang="en-ID" sz="1100" dirty="0" smtClean="0"/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Tujuan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Sasaran</a:t>
                      </a:r>
                      <a:r>
                        <a:rPr lang="en-ID" sz="1100" baseline="0" dirty="0" smtClean="0"/>
                        <a:t> </a:t>
                      </a:r>
                      <a:r>
                        <a:rPr lang="en-ID" sz="1100" baseline="0" dirty="0" err="1" smtClean="0"/>
                        <a:t>Intervensi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Waktu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Tempat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Biaya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smtClean="0"/>
                        <a:t>Target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smtClean="0"/>
                        <a:t>Monitoring &amp; </a:t>
                      </a:r>
                      <a:r>
                        <a:rPr lang="en-ID" sz="1100" dirty="0" err="1" smtClean="0"/>
                        <a:t>Evaluasi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6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Sumber</a:t>
                      </a:r>
                      <a:r>
                        <a:rPr lang="en-ID" sz="1100" dirty="0" smtClean="0"/>
                        <a:t> </a:t>
                      </a:r>
                      <a:r>
                        <a:rPr lang="en-ID" sz="1100" dirty="0" err="1" smtClean="0"/>
                        <a:t>biaya</a:t>
                      </a:r>
                      <a:r>
                        <a:rPr lang="en-ID" sz="1100" dirty="0" smtClean="0"/>
                        <a:t>:</a:t>
                      </a:r>
                    </a:p>
                    <a:p>
                      <a:r>
                        <a:rPr lang="en-ID" sz="1100" dirty="0" err="1" smtClean="0"/>
                        <a:t>Jumlah</a:t>
                      </a:r>
                      <a:r>
                        <a:rPr lang="en-ID" sz="1100" dirty="0" smtClean="0"/>
                        <a:t> </a:t>
                      </a:r>
                      <a:r>
                        <a:rPr lang="en-ID" sz="1100" dirty="0" err="1" smtClean="0"/>
                        <a:t>biaya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Jumlah</a:t>
                      </a:r>
                      <a:r>
                        <a:rPr lang="en-ID" sz="1100" dirty="0" smtClean="0"/>
                        <a:t> yang </a:t>
                      </a:r>
                      <a:r>
                        <a:rPr lang="en-ID" sz="1100" dirty="0" err="1" smtClean="0"/>
                        <a:t>datang</a:t>
                      </a:r>
                      <a:r>
                        <a:rPr lang="en-ID" sz="1100" dirty="0" smtClean="0"/>
                        <a:t> ….%</a:t>
                      </a:r>
                    </a:p>
                    <a:p>
                      <a:r>
                        <a:rPr lang="en-ID" sz="1100" dirty="0" err="1" smtClean="0"/>
                        <a:t>Jumlah</a:t>
                      </a:r>
                      <a:r>
                        <a:rPr lang="en-ID" sz="1100" baseline="0" dirty="0" smtClean="0"/>
                        <a:t> yang </a:t>
                      </a:r>
                      <a:r>
                        <a:rPr lang="en-ID" sz="1100" baseline="0" dirty="0" err="1" smtClean="0"/>
                        <a:t>paham</a:t>
                      </a:r>
                      <a:r>
                        <a:rPr lang="en-ID" sz="1100" baseline="0" dirty="0" smtClean="0"/>
                        <a:t>….%</a:t>
                      </a:r>
                      <a:endParaRPr lang="en-ID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dirty="0" err="1" smtClean="0"/>
                        <a:t>Metode</a:t>
                      </a:r>
                      <a:r>
                        <a:rPr lang="en-ID" sz="1100" dirty="0" smtClean="0"/>
                        <a:t> yang </a:t>
                      </a:r>
                      <a:r>
                        <a:rPr lang="en-ID" sz="1100" dirty="0" err="1" smtClean="0"/>
                        <a:t>digunakan</a:t>
                      </a:r>
                      <a:r>
                        <a:rPr lang="en-ID" sz="1100" dirty="0" smtClean="0"/>
                        <a:t>:</a:t>
                      </a:r>
                      <a:r>
                        <a:rPr lang="en-ID" sz="1100" baseline="0" dirty="0" smtClean="0"/>
                        <a:t> Tanya </a:t>
                      </a:r>
                      <a:r>
                        <a:rPr lang="en-ID" sz="1100" baseline="0" dirty="0" err="1" smtClean="0"/>
                        <a:t>jawab</a:t>
                      </a:r>
                      <a:r>
                        <a:rPr lang="en-ID" sz="1100" baseline="0" dirty="0" smtClean="0"/>
                        <a:t>/</a:t>
                      </a:r>
                      <a:r>
                        <a:rPr lang="en-ID" sz="1100" baseline="0" dirty="0" err="1" smtClean="0"/>
                        <a:t>kues</a:t>
                      </a:r>
                      <a:r>
                        <a:rPr lang="en-ID" sz="1100" baseline="0" dirty="0" smtClean="0"/>
                        <a:t>/…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14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TUGAS KELOMPOK  AKHIR SEMESTER</vt:lpstr>
      <vt:lpstr>TAHAPAN KEGIATAN </vt:lpstr>
      <vt:lpstr>PRESENTASI _ PENGUMPULAN TUGAS</vt:lpstr>
      <vt:lpstr>PLAN OF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 AKHIR SEMESTER</dc:title>
  <dc:creator>Windows User</dc:creator>
  <cp:lastModifiedBy>Windows User</cp:lastModifiedBy>
  <cp:revision>4</cp:revision>
  <dcterms:created xsi:type="dcterms:W3CDTF">2018-05-03T01:50:11Z</dcterms:created>
  <dcterms:modified xsi:type="dcterms:W3CDTF">2018-05-03T05:22:04Z</dcterms:modified>
</cp:coreProperties>
</file>