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9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8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0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8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5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8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9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9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5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9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0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1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3C19-9A7F-4566-9F81-F7252120F684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C3CD2-383B-4ECE-BBC8-C6CF107A3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omisatriawahono.net/2012/08/07/kiat-menyusun-kerangka-pemikiran-penelitian/" TargetMode="External"/><Relationship Id="rId2" Type="http://schemas.openxmlformats.org/officeDocument/2006/relationships/hyperlink" Target="http://romisatriawahono.net/2012/06/18/kiat-menyusun-alur-latar-belakang-masalah-penelitia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omisatriawahono.net/2013/01/23/tahapan-memulai-penelitian-untuk-mahasiswa-gala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intelligentsystems/" TargetMode="External"/><Relationship Id="rId2" Type="http://schemas.openxmlformats.org/officeDocument/2006/relationships/hyperlink" Target="https://www.facebook.com/groups/paperreques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encedirect.com/" TargetMode="External"/><Relationship Id="rId5" Type="http://schemas.openxmlformats.org/officeDocument/2006/relationships/hyperlink" Target="http://ieeexplore.ieee.org/Xplore/home.jsp" TargetMode="External"/><Relationship Id="rId4" Type="http://schemas.openxmlformats.org/officeDocument/2006/relationships/hyperlink" Target="https://www.facebook.com/groups/16310646719705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TUGAS PROYEK AKHIR </a:t>
            </a:r>
            <a:br>
              <a:rPr lang="en-US" dirty="0" smtClean="0"/>
            </a:br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1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KETENTUAN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BUAT TIM MAKSIMAL </a:t>
            </a:r>
            <a:r>
              <a:rPr lang="en-US" dirty="0" smtClean="0"/>
              <a:t>5 </a:t>
            </a:r>
            <a:r>
              <a:rPr lang="en-US" dirty="0" smtClean="0"/>
              <a:t>ORANG MINIMAL 3 ORANG</a:t>
            </a:r>
          </a:p>
          <a:p>
            <a:r>
              <a:rPr lang="en-US" dirty="0" smtClean="0"/>
              <a:t>BUAT </a:t>
            </a:r>
            <a:r>
              <a:rPr lang="en-US" dirty="0" smtClean="0">
                <a:solidFill>
                  <a:srgbClr val="FF0000"/>
                </a:solidFill>
              </a:rPr>
              <a:t>PROYEK PENELITIAN DATA MINING</a:t>
            </a:r>
            <a:r>
              <a:rPr lang="en-US" dirty="0" smtClean="0"/>
              <a:t> SESUAI FORMAT LAPORAN TUGAS AKHIR (TA)/SKRIPSI </a:t>
            </a:r>
          </a:p>
          <a:p>
            <a:pPr lvl="1"/>
            <a:r>
              <a:rPr lang="en-US" dirty="0" smtClean="0"/>
              <a:t>(NB: TIDAK PERLU SELENGKAP DAN SEDETIL TA)</a:t>
            </a:r>
          </a:p>
          <a:p>
            <a:r>
              <a:rPr lang="en-US" dirty="0" smtClean="0"/>
              <a:t>BUAT </a:t>
            </a:r>
            <a:r>
              <a:rPr lang="en-US" dirty="0" smtClean="0">
                <a:solidFill>
                  <a:srgbClr val="FF0000"/>
                </a:solidFill>
              </a:rPr>
              <a:t>PAPER</a:t>
            </a:r>
            <a:r>
              <a:rPr lang="en-US" dirty="0" smtClean="0"/>
              <a:t> DENGAN FORMAT </a:t>
            </a:r>
            <a:r>
              <a:rPr lang="en-US" dirty="0" smtClean="0">
                <a:solidFill>
                  <a:srgbClr val="FF0000"/>
                </a:solidFill>
              </a:rPr>
              <a:t>TECHNO COM </a:t>
            </a:r>
            <a:r>
              <a:rPr lang="en-US" dirty="0" smtClean="0"/>
              <a:t>UDINUS DARI HASIL LAPORAN PROYEK AKHIR</a:t>
            </a:r>
          </a:p>
          <a:p>
            <a:r>
              <a:rPr lang="en-US" dirty="0" smtClean="0"/>
              <a:t>BUAT </a:t>
            </a:r>
            <a:r>
              <a:rPr lang="en-US" dirty="0" smtClean="0">
                <a:solidFill>
                  <a:srgbClr val="FF0000"/>
                </a:solidFill>
              </a:rPr>
              <a:t>FILE PRESENTASI </a:t>
            </a:r>
            <a:r>
              <a:rPr lang="en-US" dirty="0" smtClean="0"/>
              <a:t>(.PPTX) MAKSIMAL 20 SLIDE </a:t>
            </a:r>
          </a:p>
          <a:p>
            <a:r>
              <a:rPr lang="en-US" dirty="0" smtClean="0"/>
              <a:t>KUMPULKAN PERTEMUAN KE 13</a:t>
            </a:r>
          </a:p>
          <a:p>
            <a:r>
              <a:rPr lang="en-US" dirty="0" smtClean="0"/>
              <a:t>SIMPAN SEMUA FILE DALAM CD BERISI</a:t>
            </a:r>
          </a:p>
          <a:p>
            <a:pPr lvl="1"/>
            <a:r>
              <a:rPr lang="en-US" dirty="0" smtClean="0"/>
              <a:t>FILE LAPORAN TA DAN PAPER .DOCX [paper </a:t>
            </a:r>
            <a:r>
              <a:rPr lang="en-US" dirty="0" err="1" smtClean="0"/>
              <a:t>dan</a:t>
            </a:r>
            <a:r>
              <a:rPr lang="en-US" dirty="0" smtClean="0"/>
              <a:t> ta]</a:t>
            </a:r>
          </a:p>
          <a:p>
            <a:pPr lvl="1"/>
            <a:r>
              <a:rPr lang="en-US" dirty="0" smtClean="0"/>
              <a:t>FILE PRESENTASI [.PPTX]</a:t>
            </a:r>
          </a:p>
          <a:p>
            <a:pPr lvl="1"/>
            <a:r>
              <a:rPr lang="en-US" dirty="0" smtClean="0"/>
              <a:t>FOLDER BERISI SEMUA RUJUKAN PUSTAKA</a:t>
            </a:r>
          </a:p>
          <a:p>
            <a:r>
              <a:rPr lang="en-US" dirty="0" smtClean="0"/>
              <a:t>PENILAIAN PROGRES REPORT SETIAP MINGGU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PANDUAN MENYUSUN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http://romisatriawahono.net/2012/06/18/kiat-menyusun-alur-latar-belakang-masalah-penelitian/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http://romisatriawahono.net/2012/08/07/kiat-menyusun-kerangka-pemikiran-penelitian/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http://romisatriawahono.net/2013/01/23/tahapan-memulai-penelitian-untuk-mahasiswa-galau/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RUJUKAN PAPER/JOURNAL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https://www.facebook.com/groups/paperrequests/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https://www.facebook.com/groups/intelligentsystems/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https://www.facebook.com/groups/163106467197058/</a:t>
            </a:r>
            <a:endParaRPr lang="en-US" dirty="0" smtClean="0"/>
          </a:p>
          <a:p>
            <a:r>
              <a:rPr lang="en-US" dirty="0" err="1" smtClean="0"/>
              <a:t>Google.scholar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http://ieeexplore.ieee.org/Xplore/home.jsp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http://www.sciencedirect.com/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5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132</Words>
  <Application>Microsoft Office PowerPoint</Application>
  <PresentationFormat>Custom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TUGAS PROYEK AKHIR  DATA MINING</vt:lpstr>
      <vt:lpstr>KETENTUAN</vt:lpstr>
      <vt:lpstr>PANDUAN MENYUSUN PENELITIAN</vt:lpstr>
      <vt:lpstr>LINK RUJUKAN PAPER/JOURNAL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PROYEK AKHIR  DATA MINING</dc:title>
  <dc:creator>ardytha</dc:creator>
  <cp:lastModifiedBy>Junta</cp:lastModifiedBy>
  <cp:revision>15</cp:revision>
  <dcterms:created xsi:type="dcterms:W3CDTF">2013-11-14T08:34:25Z</dcterms:created>
  <dcterms:modified xsi:type="dcterms:W3CDTF">2013-11-15T04:37:22Z</dcterms:modified>
</cp:coreProperties>
</file>