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9" r:id="rId19"/>
    <p:sldId id="260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60"/>
  </p:normalViewPr>
  <p:slideViewPr>
    <p:cSldViewPr>
      <p:cViewPr varScale="1">
        <p:scale>
          <a:sx n="65" d="100"/>
          <a:sy n="65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D7733-B677-4557-95D6-2DE3A61D4733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FB493B-6D47-4AFD-8A71-61B7E7B82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string, event </a:t>
            </a:r>
            <a:r>
              <a:rPr lang="en-US" dirty="0" err="1" smtClean="0"/>
              <a:t>onclik</a:t>
            </a:r>
            <a:r>
              <a:rPr lang="en-US" dirty="0" smtClean="0"/>
              <a:t>, confirm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7793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&lt;!DOCTYPE 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>
                <a:solidFill>
                  <a:srgbClr val="0070C0"/>
                </a:solidFill>
              </a:rPr>
              <a:t>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&lt;</a:t>
            </a:r>
            <a:r>
              <a:rPr lang="en-US" sz="2000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>
                <a:solidFill>
                  <a:srgbClr val="FF0000"/>
                </a:solidFill>
              </a:rPr>
              <a:t>&lt;script text="text/</a:t>
            </a:r>
            <a:r>
              <a:rPr lang="en-US" sz="2000" dirty="0" err="1">
                <a:solidFill>
                  <a:srgbClr val="FF0000"/>
                </a:solidFill>
              </a:rPr>
              <a:t>javascript</a:t>
            </a:r>
            <a:r>
              <a:rPr lang="en-US" sz="2000" dirty="0">
                <a:solidFill>
                  <a:srgbClr val="FF0000"/>
                </a:solidFill>
              </a:rPr>
              <a:t>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function </a:t>
            </a:r>
            <a:r>
              <a:rPr lang="en-US" sz="2000" dirty="0" err="1">
                <a:solidFill>
                  <a:srgbClr val="FF0000"/>
                </a:solidFill>
              </a:rPr>
              <a:t>pesan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{ 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    alert</a:t>
            </a:r>
            <a:r>
              <a:rPr lang="en-US" sz="2000" dirty="0">
                <a:solidFill>
                  <a:srgbClr val="FF0000"/>
                </a:solidFill>
              </a:rPr>
              <a:t>("Kotak </a:t>
            </a:r>
            <a:r>
              <a:rPr lang="en-US" sz="2000" dirty="0" err="1">
                <a:solidFill>
                  <a:srgbClr val="FF0000"/>
                </a:solidFill>
              </a:rPr>
              <a:t>pesan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dipanggil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event </a:t>
            </a:r>
            <a:r>
              <a:rPr lang="en-US" sz="2000" dirty="0" err="1">
                <a:solidFill>
                  <a:srgbClr val="FF0000"/>
                </a:solidFill>
              </a:rPr>
              <a:t>onload</a:t>
            </a:r>
            <a:r>
              <a:rPr lang="en-US" sz="2000" dirty="0">
                <a:solidFill>
                  <a:srgbClr val="FF0000"/>
                </a:solidFill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}  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</a:t>
            </a:r>
            <a:r>
              <a:rPr lang="en-US" sz="2000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&lt;/</a:t>
            </a:r>
            <a:r>
              <a:rPr lang="en-US" sz="2000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&lt;</a:t>
            </a:r>
            <a:r>
              <a:rPr lang="en-US" sz="2000" dirty="0">
                <a:solidFill>
                  <a:srgbClr val="0070C0"/>
                </a:solidFill>
              </a:rPr>
              <a:t>body </a:t>
            </a:r>
            <a:r>
              <a:rPr lang="en-US" sz="2000" dirty="0" err="1">
                <a:solidFill>
                  <a:srgbClr val="0070C0"/>
                </a:solidFill>
              </a:rPr>
              <a:t>onload</a:t>
            </a:r>
            <a:r>
              <a:rPr lang="en-US" sz="2000" dirty="0">
                <a:solidFill>
                  <a:srgbClr val="0070C0"/>
                </a:solidFill>
              </a:rPr>
              <a:t>="</a:t>
            </a:r>
            <a:r>
              <a:rPr lang="en-US" sz="2000" dirty="0" err="1">
                <a:solidFill>
                  <a:srgbClr val="0070C0"/>
                </a:solidFill>
              </a:rPr>
              <a:t>pesan</a:t>
            </a:r>
            <a:r>
              <a:rPr lang="en-US" sz="2000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&lt;</a:t>
            </a:r>
            <a:r>
              <a:rPr lang="en-US" sz="2000" dirty="0">
                <a:solidFill>
                  <a:srgbClr val="FF0000"/>
                </a:solidFill>
              </a:rPr>
              <a:t>script text="text/</a:t>
            </a:r>
            <a:r>
              <a:rPr lang="en-US" sz="2000" dirty="0" err="1">
                <a:solidFill>
                  <a:srgbClr val="FF0000"/>
                </a:solidFill>
              </a:rPr>
              <a:t>javascript</a:t>
            </a:r>
            <a:r>
              <a:rPr lang="en-US" sz="2000" dirty="0">
                <a:solidFill>
                  <a:srgbClr val="FF0000"/>
                </a:solidFill>
              </a:rPr>
              <a:t>"&gt;</a:t>
            </a:r>
          </a:p>
          <a:p>
            <a:pPr marL="1022350" indent="-465138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</a:t>
            </a:r>
            <a:r>
              <a:rPr lang="en-US" sz="2000" dirty="0" err="1" smtClean="0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</a:t>
            </a:r>
            <a:r>
              <a:rPr lang="en-US" sz="2000" dirty="0" err="1">
                <a:solidFill>
                  <a:srgbClr val="FF0000"/>
                </a:solidFill>
              </a:rPr>
              <a:t>Pesan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dibuat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Javascript</a:t>
            </a:r>
            <a:r>
              <a:rPr lang="en-US" sz="2000" dirty="0">
                <a:solidFill>
                  <a:srgbClr val="FF0000"/>
                </a:solidFill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&lt;/</a:t>
            </a:r>
            <a:r>
              <a:rPr lang="en-US" sz="2000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505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Embedded </a:t>
            </a:r>
            <a:r>
              <a:rPr lang="en-US" dirty="0"/>
              <a:t>Script </a:t>
            </a:r>
            <a:endParaRPr lang="en-US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Inline </a:t>
            </a:r>
            <a:r>
              <a:rPr lang="en-US" dirty="0"/>
              <a:t>Script </a:t>
            </a:r>
            <a:endParaRPr lang="en-US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External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79400" indent="-279400">
              <a:buClrTx/>
              <a:buSzPct val="100000"/>
              <a:buAutoNum type="arabicPeriod"/>
            </a:pPr>
            <a:r>
              <a:rPr lang="en-US" sz="2000" b="1" dirty="0" smtClean="0"/>
              <a:t>Embedded Script</a:t>
            </a:r>
          </a:p>
          <a:p>
            <a:pPr marL="573088" indent="-293688">
              <a:buFont typeface="Wingdings" panose="05000000000000000000" pitchFamily="2" charset="2"/>
              <a:buChar char="Ø"/>
            </a:pPr>
            <a:r>
              <a:rPr lang="en-US" sz="1800" b="1" dirty="0" err="1" smtClean="0"/>
              <a:t>Kode</a:t>
            </a:r>
            <a:r>
              <a:rPr lang="en-US" sz="1800" dirty="0" smtClean="0"/>
              <a:t> </a:t>
            </a:r>
            <a:r>
              <a:rPr lang="en-US" sz="1800" b="1" dirty="0"/>
              <a:t>program</a:t>
            </a:r>
            <a:r>
              <a:rPr lang="en-US" sz="1800" dirty="0"/>
              <a:t> </a:t>
            </a:r>
            <a:r>
              <a:rPr lang="en-US" sz="1800" dirty="0" err="1"/>
              <a:t>JavScript</a:t>
            </a:r>
            <a:r>
              <a:rPr lang="en-US" sz="1800" dirty="0"/>
              <a:t> </a:t>
            </a:r>
            <a:r>
              <a:rPr lang="en-US" sz="1800" b="1" dirty="0" err="1"/>
              <a:t>ditanamkan</a:t>
            </a:r>
            <a:r>
              <a:rPr lang="en-US" sz="1800" b="1" dirty="0"/>
              <a:t> </a:t>
            </a:r>
            <a:r>
              <a:rPr lang="en-US" sz="1800" b="1" dirty="0" err="1"/>
              <a:t>langsung</a:t>
            </a:r>
            <a:r>
              <a:rPr lang="en-US" sz="1800" b="1" dirty="0"/>
              <a:t> </a:t>
            </a:r>
            <a:r>
              <a:rPr lang="en-US" sz="1800" b="1" dirty="0" err="1"/>
              <a:t>didalam</a:t>
            </a:r>
            <a:r>
              <a:rPr lang="en-US" sz="1800" b="1" dirty="0"/>
              <a:t> </a:t>
            </a:r>
            <a:r>
              <a:rPr lang="en-US" sz="1800" b="1" dirty="0" err="1"/>
              <a:t>halaman</a:t>
            </a:r>
            <a:r>
              <a:rPr lang="en-US" sz="1800" b="1" dirty="0"/>
              <a:t> HTM</a:t>
            </a:r>
            <a:r>
              <a:rPr lang="en-US" sz="1800" dirty="0"/>
              <a:t>L. </a:t>
            </a:r>
            <a:endParaRPr lang="en-US" sz="1800" dirty="0" smtClean="0"/>
          </a:p>
          <a:p>
            <a:pPr marL="573088" indent="0">
              <a:buNone/>
            </a:pP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/>
              <a:t>program </a:t>
            </a:r>
            <a:r>
              <a:rPr lang="en-US" sz="1800" dirty="0" err="1"/>
              <a:t>disisipkan</a:t>
            </a:r>
            <a:r>
              <a:rPr lang="en-US" sz="1800" dirty="0"/>
              <a:t> </a:t>
            </a:r>
            <a:r>
              <a:rPr lang="en-US" sz="1800" dirty="0" err="1"/>
              <a:t>diatara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tag </a:t>
            </a:r>
            <a:r>
              <a:rPr lang="en-US" sz="1800" b="1" dirty="0">
                <a:solidFill>
                  <a:srgbClr val="002060"/>
                </a:solidFill>
              </a:rPr>
              <a:t>&lt;</a:t>
            </a:r>
            <a:r>
              <a:rPr lang="en-US" sz="1800" b="1" dirty="0" smtClean="0">
                <a:solidFill>
                  <a:srgbClr val="002060"/>
                </a:solidFill>
              </a:rPr>
              <a:t>script type</a:t>
            </a:r>
            <a:r>
              <a:rPr lang="en-US" sz="1800" b="1" dirty="0">
                <a:solidFill>
                  <a:srgbClr val="002060"/>
                </a:solidFill>
              </a:rPr>
              <a:t>="JavaScript"&gt; ... &lt;/script&gt;</a:t>
            </a:r>
            <a:r>
              <a:rPr lang="en-US" sz="1800" dirty="0">
                <a:solidFill>
                  <a:srgbClr val="002060"/>
                </a:solidFill>
              </a:rPr>
              <a:t>.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0070C0"/>
                </a:solidFill>
              </a:rPr>
              <a:t>&lt;html&gt;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&lt;head&gt;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   &lt;title&gt;Embedded Script&lt;/title&gt;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&lt;head&gt;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 </a:t>
            </a:r>
            <a:r>
              <a:rPr lang="en-US" sz="1800" dirty="0" smtClean="0">
                <a:solidFill>
                  <a:srgbClr val="0070C0"/>
                </a:solidFill>
              </a:rPr>
              <a:t> &lt;</a:t>
            </a:r>
            <a:r>
              <a:rPr lang="en-US" sz="1800" dirty="0">
                <a:solidFill>
                  <a:srgbClr val="0070C0"/>
                </a:solidFill>
              </a:rPr>
              <a:t>body&gt;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     &lt;p&gt;Program JavaScript </a:t>
            </a:r>
            <a:r>
              <a:rPr lang="en-US" sz="1800" dirty="0" err="1">
                <a:solidFill>
                  <a:srgbClr val="0070C0"/>
                </a:solidFill>
              </a:rPr>
              <a:t>Pertama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Saya</a:t>
            </a:r>
            <a:r>
              <a:rPr lang="en-US" sz="1800" dirty="0">
                <a:solidFill>
                  <a:srgbClr val="0070C0"/>
                </a:solidFill>
              </a:rPr>
              <a:t>!&lt;/p&gt;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        </a:t>
            </a:r>
            <a:r>
              <a:rPr lang="en-US" sz="1800" dirty="0">
                <a:solidFill>
                  <a:srgbClr val="FF0000"/>
                </a:solidFill>
              </a:rPr>
              <a:t>&lt;script type="text/</a:t>
            </a:r>
            <a:r>
              <a:rPr lang="en-US" sz="1800" dirty="0" err="1">
                <a:solidFill>
                  <a:srgbClr val="FF0000"/>
                </a:solidFill>
              </a:rPr>
              <a:t>javascript</a:t>
            </a:r>
            <a:r>
              <a:rPr lang="en-US" sz="1800" dirty="0">
                <a:solidFill>
                  <a:srgbClr val="FF0000"/>
                </a:solidFill>
              </a:rPr>
              <a:t>"&gt;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alert("Hello </a:t>
            </a:r>
            <a:r>
              <a:rPr lang="en-US" sz="1800" dirty="0" err="1">
                <a:solidFill>
                  <a:srgbClr val="FF0000"/>
                </a:solidFill>
              </a:rPr>
              <a:t>Broh</a:t>
            </a:r>
            <a:r>
              <a:rPr lang="en-US" sz="1800" dirty="0">
                <a:solidFill>
                  <a:srgbClr val="FF0000"/>
                </a:solidFill>
              </a:rPr>
              <a:t>");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&lt;/script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r>
              <a:rPr lang="en-US" sz="1800" dirty="0">
                <a:solidFill>
                  <a:srgbClr val="0070C0"/>
                </a:solidFill>
              </a:rPr>
              <a:t>&lt;/body&gt;</a:t>
            </a:r>
          </a:p>
          <a:p>
            <a:pPr marL="27940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259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r"/>
            <a:r>
              <a:rPr lang="en-US" dirty="0" err="1" smtClean="0"/>
              <a:t>lanjut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682"/>
            <a:ext cx="8534400" cy="4571518"/>
          </a:xfrm>
        </p:spPr>
        <p:txBody>
          <a:bodyPr>
            <a:normAutofit/>
          </a:bodyPr>
          <a:lstStyle/>
          <a:p>
            <a:pPr marL="279400" indent="-279400">
              <a:buClrTx/>
              <a:buSzPct val="100000"/>
              <a:buFont typeface="+mj-lt"/>
              <a:buAutoNum type="arabicPeriod" startAt="2"/>
            </a:pPr>
            <a:r>
              <a:rPr lang="en-US" sz="2400" b="1" dirty="0" smtClean="0"/>
              <a:t> Inline Script</a:t>
            </a:r>
            <a:endParaRPr lang="en-US" sz="2400" dirty="0"/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Kode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program JavaScript </a:t>
            </a:r>
            <a:r>
              <a:rPr lang="en-US" sz="2000" b="1" dirty="0" err="1">
                <a:solidFill>
                  <a:schemeClr val="tx1"/>
                </a:solidFill>
              </a:rPr>
              <a:t>didefinisikan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langsung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elemen</a:t>
            </a:r>
            <a:r>
              <a:rPr lang="en-US" sz="2000" b="1" dirty="0">
                <a:solidFill>
                  <a:schemeClr val="tx1"/>
                </a:solidFill>
              </a:rPr>
              <a:t> HTML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sebuah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atribut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err="1" smtClean="0">
                <a:solidFill>
                  <a:schemeClr val="tx1"/>
                </a:solidFill>
              </a:rPr>
              <a:t>Atribut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elemen</a:t>
            </a:r>
            <a:r>
              <a:rPr lang="en-US" sz="2000" dirty="0">
                <a:solidFill>
                  <a:schemeClr val="tx1"/>
                </a:solidFill>
              </a:rPr>
              <a:t> HTML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biasanya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berkaitan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event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sebuah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aksi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seorang</a:t>
            </a:r>
            <a:r>
              <a:rPr lang="en-US" sz="2000" dirty="0">
                <a:solidFill>
                  <a:schemeClr val="tx1"/>
                </a:solidFill>
              </a:rPr>
              <a:t> user.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Misalnya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seperti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saat</a:t>
            </a:r>
            <a:r>
              <a:rPr lang="en-US" sz="2000" dirty="0">
                <a:solidFill>
                  <a:schemeClr val="tx1"/>
                </a:solidFill>
              </a:rPr>
              <a:t> user </a:t>
            </a:r>
            <a:r>
              <a:rPr lang="en-US" sz="2000" dirty="0" err="1">
                <a:solidFill>
                  <a:schemeClr val="tx1"/>
                </a:solidFill>
              </a:rPr>
              <a:t>menekan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klik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tombol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lengkap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mengenai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event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dijelaskan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sub-</a:t>
            </a:r>
            <a:r>
              <a:rPr lang="en-US" sz="2000" dirty="0" err="1">
                <a:solidFill>
                  <a:schemeClr val="tx1"/>
                </a:solidFill>
              </a:rPr>
              <a:t>bab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selanjutnya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76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    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         &lt;title&gt;Inline Script&lt;/title&gt;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    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&lt;</a:t>
            </a:r>
            <a:r>
              <a:rPr lang="en-US" sz="1800" dirty="0">
                <a:solidFill>
                  <a:srgbClr val="0070C0"/>
                </a:solidFill>
              </a:rPr>
              <a:t>a </a:t>
            </a:r>
            <a:r>
              <a:rPr lang="en-US" sz="1800" dirty="0" err="1">
                <a:solidFill>
                  <a:srgbClr val="0070C0"/>
                </a:solidFill>
              </a:rPr>
              <a:t>href</a:t>
            </a:r>
            <a:r>
              <a:rPr lang="en-US" sz="1800" dirty="0">
                <a:solidFill>
                  <a:srgbClr val="0070C0"/>
                </a:solidFill>
              </a:rPr>
              <a:t>="#" </a:t>
            </a:r>
            <a:r>
              <a:rPr lang="en-US" sz="1800" dirty="0" err="1">
                <a:solidFill>
                  <a:srgbClr val="FF0000"/>
                </a:solidFill>
              </a:rPr>
              <a:t>onClick</a:t>
            </a:r>
            <a:r>
              <a:rPr lang="en-US" sz="1800" dirty="0">
                <a:solidFill>
                  <a:srgbClr val="0070C0"/>
                </a:solidFill>
              </a:rPr>
              <a:t>="alert('</a:t>
            </a:r>
            <a:r>
              <a:rPr lang="en-US" sz="1800" dirty="0" err="1">
                <a:solidFill>
                  <a:srgbClr val="0070C0"/>
                </a:solidFill>
              </a:rPr>
              <a:t>Terima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Kasih</a:t>
            </a:r>
            <a:r>
              <a:rPr lang="en-US" sz="1800" dirty="0">
                <a:solidFill>
                  <a:srgbClr val="0070C0"/>
                </a:solidFill>
              </a:rPr>
              <a:t>.');"&gt;</a:t>
            </a:r>
            <a:r>
              <a:rPr lang="en-US" sz="1800" dirty="0" err="1">
                <a:solidFill>
                  <a:srgbClr val="0070C0"/>
                </a:solidFill>
              </a:rPr>
              <a:t>Klik</a:t>
            </a:r>
            <a:r>
              <a:rPr lang="en-US" sz="1800" dirty="0">
                <a:solidFill>
                  <a:srgbClr val="0070C0"/>
                </a:solidFill>
              </a:rPr>
              <a:t> Dong!&lt;/a&gt;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&lt;/html</a:t>
            </a:r>
            <a:r>
              <a:rPr lang="en-US" sz="1800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latihan</a:t>
            </a:r>
            <a:r>
              <a:rPr lang="en-US" sz="1800" dirty="0"/>
              <a:t> </a:t>
            </a:r>
            <a:r>
              <a:rPr lang="en-US" sz="1800" dirty="0" err="1"/>
              <a:t>diatas</a:t>
            </a:r>
            <a:r>
              <a:rPr lang="en-US" sz="1800" dirty="0"/>
              <a:t>, </a:t>
            </a:r>
            <a:r>
              <a:rPr lang="en-US" sz="1800" b="1" dirty="0"/>
              <a:t>program</a:t>
            </a:r>
            <a:r>
              <a:rPr lang="en-US" sz="1800" dirty="0"/>
              <a:t> JavaScript </a:t>
            </a:r>
            <a:r>
              <a:rPr lang="en-US" sz="1800" dirty="0" err="1"/>
              <a:t>didefinisikan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b="1" dirty="0"/>
              <a:t>value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atribut</a:t>
            </a:r>
            <a:r>
              <a:rPr lang="en-US" sz="1800" dirty="0"/>
              <a:t> </a:t>
            </a:r>
            <a:r>
              <a:rPr lang="en-US" sz="1800" b="1" i="1" dirty="0" err="1"/>
              <a:t>onClick</a:t>
            </a:r>
            <a:r>
              <a:rPr lang="en-US" sz="1800" dirty="0"/>
              <a:t>.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Browser</a:t>
            </a:r>
            <a:r>
              <a:rPr lang="en-US" sz="1800" dirty="0"/>
              <a:t> </a:t>
            </a:r>
            <a:r>
              <a:rPr lang="en-US" sz="1800" b="1" dirty="0" err="1"/>
              <a:t>secara</a:t>
            </a:r>
            <a:r>
              <a:rPr lang="en-US" sz="1800" b="1" dirty="0"/>
              <a:t> </a:t>
            </a:r>
            <a:r>
              <a:rPr lang="en-US" sz="1800" b="1" dirty="0" err="1"/>
              <a:t>otomatis</a:t>
            </a:r>
            <a:r>
              <a:rPr lang="en-US" sz="1800" b="1" dirty="0"/>
              <a:t> </a:t>
            </a:r>
            <a:r>
              <a:rPr lang="en-US" sz="1800" b="1" dirty="0" err="1"/>
              <a:t>mengenali</a:t>
            </a:r>
            <a:r>
              <a:rPr lang="en-US" sz="1800" b="1" dirty="0"/>
              <a:t> </a:t>
            </a:r>
            <a:r>
              <a:rPr lang="en-US" sz="1800" b="1" dirty="0" err="1"/>
              <a:t>atribut</a:t>
            </a:r>
            <a:r>
              <a:rPr lang="en-US" sz="1800" b="1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JavaScript </a:t>
            </a:r>
            <a:r>
              <a:rPr lang="en-US" sz="1800" b="1" i="1" dirty="0"/>
              <a:t>event</a:t>
            </a:r>
            <a:r>
              <a:rPr lang="en-US" sz="1800" dirty="0"/>
              <a:t>.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Program</a:t>
            </a:r>
            <a:r>
              <a:rPr lang="en-US" sz="1800" dirty="0"/>
              <a:t> JavaScript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b="1" dirty="0" err="1"/>
              <a:t>dieksekusi</a:t>
            </a:r>
            <a:r>
              <a:rPr lang="en-US" sz="1800" dirty="0"/>
              <a:t> </a:t>
            </a:r>
            <a:r>
              <a:rPr lang="en-US" sz="1800" b="1" dirty="0" err="1"/>
              <a:t>apabila</a:t>
            </a:r>
            <a:r>
              <a:rPr lang="en-US" sz="1800" dirty="0"/>
              <a:t> user </a:t>
            </a:r>
            <a:r>
              <a:rPr lang="en-US" sz="1800" b="1" dirty="0" err="1"/>
              <a:t>menekan</a:t>
            </a:r>
            <a:r>
              <a:rPr lang="en-US" sz="1800" dirty="0"/>
              <a:t> (</a:t>
            </a:r>
            <a:r>
              <a:rPr lang="en-US" sz="1800" b="1" dirty="0" err="1"/>
              <a:t>klik</a:t>
            </a:r>
            <a:r>
              <a:rPr lang="en-US" sz="1800" b="1" dirty="0"/>
              <a:t>) </a:t>
            </a:r>
            <a:r>
              <a:rPr lang="en-US" sz="1800" b="1" dirty="0" err="1"/>
              <a:t>tautan</a:t>
            </a:r>
            <a:r>
              <a:rPr lang="en-US" sz="1800" b="1" dirty="0"/>
              <a:t> / link </a:t>
            </a:r>
            <a:r>
              <a:rPr lang="en-US" sz="1800" dirty="0"/>
              <a:t>yang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i="1" dirty="0"/>
              <a:t>event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Program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menampilkan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 dialog yang </a:t>
            </a:r>
            <a:r>
              <a:rPr lang="en-US" sz="1800" dirty="0" err="1"/>
              <a:t>bertuliskan</a:t>
            </a:r>
            <a:r>
              <a:rPr lang="en-US" sz="1800" dirty="0"/>
              <a:t> “</a:t>
            </a:r>
            <a:r>
              <a:rPr lang="en-US" sz="1800" dirty="0" err="1"/>
              <a:t>Terima</a:t>
            </a:r>
            <a:r>
              <a:rPr lang="en-US" sz="1800" dirty="0"/>
              <a:t> </a:t>
            </a:r>
            <a:r>
              <a:rPr lang="en-US" sz="1800" dirty="0" err="1"/>
              <a:t>Kasih</a:t>
            </a:r>
            <a:r>
              <a:rPr lang="en-US" sz="1800" dirty="0"/>
              <a:t>”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 fontScale="92500"/>
          </a:bodyPr>
          <a:lstStyle/>
          <a:p>
            <a:pPr marL="514350" indent="-514350">
              <a:buClrTx/>
              <a:buSzPct val="100000"/>
              <a:buFont typeface="+mj-lt"/>
              <a:buAutoNum type="arabicPeriod" startAt="3"/>
            </a:pPr>
            <a:r>
              <a:rPr lang="en-US" sz="2400" b="1" dirty="0"/>
              <a:t>External </a:t>
            </a:r>
            <a:r>
              <a:rPr lang="en-US" sz="2400" b="1" dirty="0" smtClean="0"/>
              <a:t>Script</a:t>
            </a:r>
          </a:p>
          <a:p>
            <a:pPr lvl="1"/>
            <a:r>
              <a:rPr lang="en-US" sz="2400" b="1" dirty="0" err="1" smtClean="0">
                <a:solidFill>
                  <a:schemeClr val="tx1"/>
                </a:solidFill>
              </a:rPr>
              <a:t>Menempatkan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kode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program </a:t>
            </a:r>
            <a:r>
              <a:rPr lang="en-US" sz="2400" dirty="0">
                <a:solidFill>
                  <a:schemeClr val="tx1"/>
                </a:solidFill>
              </a:rPr>
              <a:t>JavaScript </a:t>
            </a:r>
            <a:r>
              <a:rPr lang="en-US" sz="2400" b="1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terpisah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kode</a:t>
            </a:r>
            <a:r>
              <a:rPr lang="en-US" sz="2400" dirty="0">
                <a:solidFill>
                  <a:schemeClr val="tx1"/>
                </a:solidFill>
              </a:rPr>
              <a:t> program </a:t>
            </a:r>
            <a:r>
              <a:rPr lang="en-US" sz="2400" b="1" dirty="0" err="1">
                <a:solidFill>
                  <a:schemeClr val="tx1"/>
                </a:solidFill>
              </a:rPr>
              <a:t>terhubung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meletakkanya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elemen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head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Kode-kode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Javascript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disimpan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file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ekstension</a:t>
            </a:r>
            <a:r>
              <a:rPr lang="en-US" sz="2400" dirty="0">
                <a:solidFill>
                  <a:schemeClr val="tx1"/>
                </a:solidFill>
              </a:rPr>
              <a:t> ‘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r>
              <a:rPr lang="en-US" sz="2400" b="1" dirty="0" err="1">
                <a:solidFill>
                  <a:schemeClr val="tx1"/>
                </a:solidFill>
              </a:rPr>
              <a:t>js</a:t>
            </a:r>
            <a:r>
              <a:rPr lang="en-US" sz="2400" dirty="0">
                <a:solidFill>
                  <a:schemeClr val="tx1"/>
                </a:solidFill>
              </a:rPr>
              <a:t>’.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Kemudian</a:t>
            </a:r>
            <a:r>
              <a:rPr lang="en-US" sz="2400" dirty="0">
                <a:solidFill>
                  <a:schemeClr val="tx1"/>
                </a:solidFill>
              </a:rPr>
              <a:t> file </a:t>
            </a:r>
            <a:r>
              <a:rPr lang="en-US" sz="2400" dirty="0" err="1">
                <a:solidFill>
                  <a:schemeClr val="tx1"/>
                </a:solidFill>
              </a:rPr>
              <a:t>eksternal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dipanggil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dokumen</a:t>
            </a:r>
            <a:r>
              <a:rPr lang="en-US" sz="2400" dirty="0">
                <a:solidFill>
                  <a:schemeClr val="tx1"/>
                </a:solidFill>
              </a:rPr>
              <a:t> HTML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atribut</a:t>
            </a:r>
            <a:r>
              <a:rPr lang="en-US" sz="2400" dirty="0">
                <a:solidFill>
                  <a:schemeClr val="tx1"/>
                </a:solidFill>
              </a:rPr>
              <a:t> ‘</a:t>
            </a:r>
            <a:r>
              <a:rPr lang="en-US" sz="2400" b="1" dirty="0" err="1">
                <a:solidFill>
                  <a:schemeClr val="tx1"/>
                </a:solidFill>
              </a:rPr>
              <a:t>src</a:t>
            </a:r>
            <a:r>
              <a:rPr lang="en-US" sz="2400" dirty="0">
                <a:solidFill>
                  <a:schemeClr val="tx1"/>
                </a:solidFill>
              </a:rPr>
              <a:t>’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tag </a:t>
            </a: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1900" b="1" dirty="0" smtClean="0">
                <a:solidFill>
                  <a:schemeClr val="tx1"/>
                </a:solidFill>
              </a:rPr>
              <a:t>script</a:t>
            </a:r>
            <a:r>
              <a:rPr lang="en-US" sz="2400" dirty="0" smtClean="0">
                <a:solidFill>
                  <a:schemeClr val="tx1"/>
                </a:solidFill>
              </a:rPr>
              <a:t>&gt;. 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File </a:t>
            </a:r>
            <a:r>
              <a:rPr lang="en-US" sz="2400" dirty="0" err="1">
                <a:solidFill>
                  <a:schemeClr val="tx1"/>
                </a:solidFill>
              </a:rPr>
              <a:t>eksternal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dokumen</a:t>
            </a:r>
            <a:r>
              <a:rPr lang="en-US" sz="2400" dirty="0">
                <a:solidFill>
                  <a:schemeClr val="tx1"/>
                </a:solidFill>
              </a:rPr>
              <a:t> HTML. 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dicatat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kode-kode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Javascript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ditulis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file </a:t>
            </a:r>
            <a:r>
              <a:rPr lang="en-US" sz="2400" b="1" dirty="0" err="1">
                <a:solidFill>
                  <a:srgbClr val="FF0000"/>
                </a:solidFill>
              </a:rPr>
              <a:t>eksternal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boleh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elemen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&lt;script&gt;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313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File </a:t>
            </a:r>
            <a:r>
              <a:rPr lang="en-US" sz="2000" dirty="0" smtClean="0"/>
              <a:t>function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stylejs.js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0070C0"/>
                </a:solidFill>
              </a:rPr>
              <a:t>function </a:t>
            </a:r>
            <a:r>
              <a:rPr lang="en-US" sz="2000" dirty="0" smtClean="0">
                <a:solidFill>
                  <a:srgbClr val="FF0000"/>
                </a:solidFill>
              </a:rPr>
              <a:t>halo</a:t>
            </a:r>
            <a:r>
              <a:rPr lang="en-US" sz="2000" dirty="0" smtClean="0">
                <a:solidFill>
                  <a:srgbClr val="0070C0"/>
                </a:solidFill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{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		alert("Hello Dab!");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	}</a:t>
            </a:r>
          </a:p>
          <a:p>
            <a:r>
              <a:rPr lang="en-US" sz="2000" dirty="0" smtClean="0"/>
              <a:t>File html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disimpan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javaeksternal.html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>
                <a:solidFill>
                  <a:srgbClr val="0070C0"/>
                </a:solidFill>
              </a:rPr>
              <a:t>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&lt;title&gt;External Script&lt;/title&gt;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&lt;</a:t>
            </a:r>
            <a:r>
              <a:rPr lang="en-US" sz="2000" dirty="0">
                <a:solidFill>
                  <a:srgbClr val="0070C0"/>
                </a:solidFill>
              </a:rPr>
              <a:t>script type="text/JavaScript" </a:t>
            </a:r>
            <a:r>
              <a:rPr lang="en-US" sz="2000" dirty="0" err="1">
                <a:solidFill>
                  <a:srgbClr val="0070C0"/>
                </a:solidFill>
              </a:rPr>
              <a:t>src</a:t>
            </a:r>
            <a:r>
              <a:rPr lang="en-US" sz="2000" dirty="0" smtClean="0">
                <a:solidFill>
                  <a:srgbClr val="0070C0"/>
                </a:solidFill>
              </a:rPr>
              <a:t>=“..\</a:t>
            </a:r>
            <a:r>
              <a:rPr lang="en-US" sz="2000" dirty="0">
                <a:solidFill>
                  <a:srgbClr val="FF0000"/>
                </a:solidFill>
              </a:rPr>
              <a:t> stylejs.js </a:t>
            </a:r>
            <a:r>
              <a:rPr lang="en-US" sz="2000" dirty="0" smtClean="0">
                <a:solidFill>
                  <a:srgbClr val="0070C0"/>
                </a:solidFill>
              </a:rPr>
              <a:t>"&gt;&lt;/</a:t>
            </a:r>
            <a:r>
              <a:rPr lang="en-US" sz="2000" dirty="0">
                <a:solidFill>
                  <a:srgbClr val="0070C0"/>
                </a:solidFill>
              </a:rPr>
              <a:t>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	&lt;a </a:t>
            </a:r>
            <a:r>
              <a:rPr lang="en-US" sz="2000" dirty="0" err="1">
                <a:solidFill>
                  <a:srgbClr val="0070C0"/>
                </a:solidFill>
              </a:rPr>
              <a:t>href</a:t>
            </a:r>
            <a:r>
              <a:rPr lang="en-US" sz="2000" dirty="0">
                <a:solidFill>
                  <a:srgbClr val="0070C0"/>
                </a:solidFill>
              </a:rPr>
              <a:t>="#" </a:t>
            </a:r>
            <a:r>
              <a:rPr lang="en-US" sz="2000" dirty="0" err="1">
                <a:solidFill>
                  <a:srgbClr val="0070C0"/>
                </a:solidFill>
              </a:rPr>
              <a:t>onClick</a:t>
            </a:r>
            <a:r>
              <a:rPr lang="en-US" sz="2000" dirty="0" smtClean="0">
                <a:solidFill>
                  <a:srgbClr val="0070C0"/>
                </a:solidFill>
              </a:rPr>
              <a:t>=“halo();"&gt;</a:t>
            </a:r>
            <a:r>
              <a:rPr lang="en-US" sz="2000" dirty="0" err="1">
                <a:solidFill>
                  <a:srgbClr val="0070C0"/>
                </a:solidFill>
              </a:rPr>
              <a:t>Klik</a:t>
            </a:r>
            <a:r>
              <a:rPr lang="en-US" sz="2000" dirty="0">
                <a:solidFill>
                  <a:srgbClr val="0070C0"/>
                </a:solidFill>
              </a:rPr>
              <a:t> Dong!&lt;/a&gt;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3848100" y="3162300"/>
            <a:ext cx="2514600" cy="457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2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JAVASCRIPT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</a:t>
            </a:r>
            <a:r>
              <a:rPr lang="en-US" sz="2000" dirty="0" smtClean="0"/>
              <a:t>tatement </a:t>
            </a:r>
            <a:r>
              <a:rPr lang="en-US" sz="2000" dirty="0" err="1"/>
              <a:t>Javascript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i="1" dirty="0"/>
              <a:t>case </a:t>
            </a:r>
            <a:r>
              <a:rPr lang="en-US" sz="2000" i="1" dirty="0" smtClean="0"/>
              <a:t>sensitive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penulisan</a:t>
            </a:r>
            <a:r>
              <a:rPr lang="en-US" sz="2000" dirty="0"/>
              <a:t> statement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dirty="0"/>
          </a:p>
          <a:p>
            <a:pPr marL="292608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chemeClr val="tx1"/>
                </a:solidFill>
              </a:rPr>
              <a:t>(“Hello </a:t>
            </a:r>
            <a:r>
              <a:rPr lang="en-US" dirty="0" smtClean="0">
                <a:solidFill>
                  <a:schemeClr val="tx1"/>
                </a:solidFill>
              </a:rPr>
              <a:t>world</a:t>
            </a:r>
            <a:r>
              <a:rPr lang="en-US" dirty="0">
                <a:solidFill>
                  <a:schemeClr val="tx1"/>
                </a:solidFill>
              </a:rPr>
              <a:t>”); </a:t>
            </a:r>
            <a:endParaRPr lang="en-US" dirty="0" smtClean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/>
              <a:t>suatu</a:t>
            </a:r>
            <a:r>
              <a:rPr lang="en-US" dirty="0"/>
              <a:t> statement </a:t>
            </a:r>
            <a:r>
              <a:rPr lang="en-US" dirty="0" err="1"/>
              <a:t>Javascript</a:t>
            </a:r>
            <a:r>
              <a:rPr lang="en-US" dirty="0"/>
              <a:t> yang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browser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‘Hello world’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Fungsi</a:t>
            </a:r>
            <a:r>
              <a:rPr lang="en-US" sz="2400" dirty="0" smtClean="0"/>
              <a:t> limit </a:t>
            </a:r>
            <a:r>
              <a:rPr lang="en-US" sz="2400" dirty="0" err="1" smtClean="0"/>
              <a:t>digukan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/>
              <a:t>membatasi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data yang </a:t>
            </a:r>
            <a:r>
              <a:rPr lang="en-US" sz="2400" b="1" dirty="0" err="1"/>
              <a:t>ingin</a:t>
            </a:r>
            <a:r>
              <a:rPr lang="en-US" sz="2400" b="1" dirty="0"/>
              <a:t> </a:t>
            </a:r>
            <a:r>
              <a:rPr lang="en-US" sz="2400" b="1" dirty="0" err="1"/>
              <a:t>ditampilkan</a:t>
            </a:r>
            <a:r>
              <a:rPr lang="en-US" sz="2400" b="1" dirty="0" smtClean="0"/>
              <a:t>.</a:t>
            </a:r>
          </a:p>
          <a:p>
            <a:endParaRPr lang="en-US" sz="2400" dirty="0"/>
          </a:p>
          <a:p>
            <a:pPr marL="457200" indent="0">
              <a:buNone/>
            </a:pPr>
            <a:r>
              <a:rPr lang="en-US" sz="2400" dirty="0"/>
              <a:t>$</a:t>
            </a:r>
            <a:r>
              <a:rPr lang="en-US" sz="2400" dirty="0" err="1"/>
              <a:t>sql</a:t>
            </a:r>
            <a:r>
              <a:rPr lang="en-US" sz="2400" dirty="0"/>
              <a:t> = "SELECT * FROM </a:t>
            </a:r>
            <a:r>
              <a:rPr lang="en-US" sz="2400" dirty="0" err="1"/>
              <a:t>mahasiswa</a:t>
            </a:r>
            <a:r>
              <a:rPr lang="en-US" sz="2400" dirty="0"/>
              <a:t> ORDER BY id </a:t>
            </a:r>
            <a:r>
              <a:rPr lang="en-US" sz="2400" dirty="0" err="1"/>
              <a:t>asc</a:t>
            </a:r>
            <a:r>
              <a:rPr lang="en-US" sz="2400" dirty="0"/>
              <a:t> </a:t>
            </a:r>
            <a:r>
              <a:rPr lang="en-US" sz="2400" b="1" dirty="0"/>
              <a:t>LIMIT</a:t>
            </a:r>
            <a:r>
              <a:rPr lang="en-US" sz="2400" dirty="0"/>
              <a:t> $</a:t>
            </a:r>
            <a:r>
              <a:rPr lang="en-US" sz="2400" dirty="0" err="1"/>
              <a:t>posisi</a:t>
            </a:r>
            <a:r>
              <a:rPr lang="en-US" sz="2400" dirty="0"/>
              <a:t>,$</a:t>
            </a:r>
            <a:r>
              <a:rPr lang="en-US" sz="2400" dirty="0" err="1"/>
              <a:t>batas</a:t>
            </a:r>
            <a:r>
              <a:rPr lang="en-US" sz="2400" dirty="0"/>
              <a:t>";</a:t>
            </a:r>
          </a:p>
          <a:p>
            <a:pPr marL="457200" indent="0">
              <a:buNone/>
            </a:pPr>
            <a:r>
              <a:rPr lang="en-US" sz="2400" dirty="0" smtClean="0"/>
              <a:t>$</a:t>
            </a:r>
            <a:r>
              <a:rPr lang="en-US" sz="2400" dirty="0" err="1"/>
              <a:t>tampil</a:t>
            </a:r>
            <a:r>
              <a:rPr lang="en-US" sz="2400" dirty="0"/>
              <a:t> = </a:t>
            </a:r>
            <a:r>
              <a:rPr lang="en-US" sz="2400" dirty="0" err="1"/>
              <a:t>mysqli_query</a:t>
            </a:r>
            <a:r>
              <a:rPr lang="en-US" sz="2400" dirty="0"/>
              <a:t>($</a:t>
            </a:r>
            <a:r>
              <a:rPr lang="en-US" sz="2400" dirty="0" err="1"/>
              <a:t>koneksi</a:t>
            </a:r>
            <a:r>
              <a:rPr lang="en-US" sz="2400" dirty="0"/>
              <a:t>, $</a:t>
            </a:r>
            <a:r>
              <a:rPr lang="en-US" sz="2400" dirty="0" err="1"/>
              <a:t>sql</a:t>
            </a:r>
            <a:r>
              <a:rPr lang="en-US" sz="2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170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Click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Oncklick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/>
              <a:t> </a:t>
            </a:r>
            <a:r>
              <a:rPr lang="en-US" sz="2400" b="1" dirty="0" err="1"/>
              <a:t>fungsi</a:t>
            </a:r>
            <a:r>
              <a:rPr lang="en-US" sz="2400" dirty="0"/>
              <a:t> </a:t>
            </a:r>
            <a:r>
              <a:rPr lang="en-US" sz="2400" dirty="0" err="1"/>
              <a:t>dari</a:t>
            </a:r>
            <a:r>
              <a:rPr lang="en-US" sz="2400" dirty="0"/>
              <a:t> JavaScript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HTML </a:t>
            </a:r>
            <a:r>
              <a:rPr lang="en-US" sz="2400" dirty="0" err="1"/>
              <a:t>diklik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mouse. </a:t>
            </a:r>
            <a:endParaRPr lang="en-US" sz="2400" dirty="0" smtClean="0"/>
          </a:p>
          <a:p>
            <a:r>
              <a:rPr lang="en-US" sz="2400" dirty="0" err="1" smtClean="0"/>
              <a:t>Keterangan</a:t>
            </a:r>
            <a:r>
              <a:rPr lang="en-US" sz="2400" dirty="0"/>
              <a:t>: </a:t>
            </a:r>
            <a:r>
              <a:rPr lang="en-US" sz="2400" b="1" dirty="0" err="1"/>
              <a:t>onclick</a:t>
            </a:r>
            <a:r>
              <a:rPr lang="en-US" sz="2400" dirty="0"/>
              <a:t>=”</a:t>
            </a:r>
            <a:r>
              <a:rPr lang="en-US" sz="2400" dirty="0" err="1"/>
              <a:t>ucapanSelamat</a:t>
            </a:r>
            <a:r>
              <a:rPr lang="en-US" sz="2400" dirty="0"/>
              <a:t>()”,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mengklik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/>
              <a:t> </a:t>
            </a:r>
            <a:r>
              <a:rPr lang="en-US" sz="2400" b="1" dirty="0" err="1"/>
              <a:t>fungsi</a:t>
            </a:r>
            <a:r>
              <a:rPr lang="en-US" sz="2400" dirty="0"/>
              <a:t> </a:t>
            </a:r>
            <a:r>
              <a:rPr lang="en-US" sz="2400" dirty="0" err="1"/>
              <a:t>ucapanSelamat</a:t>
            </a:r>
            <a:r>
              <a:rPr lang="en-US" sz="2400" dirty="0"/>
              <a:t>()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&lt;</a:t>
            </a:r>
            <a:r>
              <a:rPr lang="en-US" sz="2400" dirty="0"/>
              <a:t>a </a:t>
            </a:r>
            <a:r>
              <a:rPr lang="en-US" sz="2400" dirty="0" err="1"/>
              <a:t>href</a:t>
            </a:r>
            <a:r>
              <a:rPr lang="en-US" sz="2400" dirty="0"/>
              <a:t>="</a:t>
            </a:r>
            <a:r>
              <a:rPr lang="en-US" sz="2400" dirty="0" err="1"/>
              <a:t>delete.php?id</a:t>
            </a:r>
            <a:r>
              <a:rPr lang="en-US" sz="2400" dirty="0"/>
              <a:t>='.$data['id'].'" class="badge badge-danger" </a:t>
            </a:r>
            <a:r>
              <a:rPr lang="en-US" sz="2400" dirty="0" err="1"/>
              <a:t>onclick</a:t>
            </a:r>
            <a:r>
              <a:rPr lang="en-US" sz="2400" dirty="0"/>
              <a:t>="return confirm(\'Yakin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menghapus</a:t>
            </a:r>
            <a:r>
              <a:rPr lang="en-US" sz="2400" dirty="0"/>
              <a:t> data </a:t>
            </a:r>
            <a:r>
              <a:rPr lang="en-US" sz="2400" dirty="0" err="1"/>
              <a:t>ini</a:t>
            </a:r>
            <a:r>
              <a:rPr lang="en-US" sz="2400" dirty="0"/>
              <a:t>?\')"&gt;Delete&lt;/a&gt;</a:t>
            </a:r>
          </a:p>
        </p:txBody>
      </p:sp>
    </p:spTree>
    <p:extLst>
      <p:ext uri="{BB962C8B-B14F-4D97-AF65-F5344CB8AC3E}">
        <p14:creationId xmlns:p14="http://schemas.microsoft.com/office/powerpoint/2010/main" val="28851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koneksi.php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534400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&lt;?</a:t>
            </a:r>
            <a:r>
              <a:rPr lang="en-US" sz="2000" b="1" dirty="0" err="1">
                <a:solidFill>
                  <a:srgbClr val="FF0000"/>
                </a:solidFill>
              </a:rPr>
              <a:t>php</a:t>
            </a:r>
            <a:endParaRPr lang="en-US" sz="2000" b="1" dirty="0">
              <a:solidFill>
                <a:srgbClr val="FF0000"/>
              </a:solidFill>
            </a:endParaRPr>
          </a:p>
          <a:p>
            <a:pPr marL="118872" indent="0">
              <a:buNone/>
            </a:pPr>
            <a:r>
              <a:rPr lang="en-US" sz="2000" dirty="0"/>
              <a:t>//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database </a:t>
            </a:r>
            <a:r>
              <a:rPr lang="en-US" sz="2000" dirty="0" err="1"/>
              <a:t>mysql</a:t>
            </a:r>
            <a:r>
              <a:rPr lang="en-US" sz="2000" dirty="0"/>
              <a:t>, </a:t>
            </a:r>
            <a:r>
              <a:rPr lang="en-US" sz="2000" dirty="0" err="1"/>
              <a:t>silahkan</a:t>
            </a:r>
            <a:r>
              <a:rPr lang="en-US" sz="2000" dirty="0"/>
              <a:t> di </a:t>
            </a:r>
            <a:r>
              <a:rPr lang="en-US" sz="2000" dirty="0" err="1"/>
              <a:t>rubah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koneksi</a:t>
            </a:r>
            <a:r>
              <a:rPr lang="en-US" sz="2000" dirty="0"/>
              <a:t> kalian </a:t>
            </a:r>
            <a:r>
              <a:rPr lang="en-US" sz="2000" dirty="0" err="1"/>
              <a:t>sendiri</a:t>
            </a: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//</a:t>
            </a:r>
            <a:r>
              <a:rPr lang="en-US" sz="2000" dirty="0" err="1"/>
              <a:t>mysqli_connect</a:t>
            </a:r>
            <a:r>
              <a:rPr lang="en-US" sz="2000" dirty="0"/>
              <a:t>(‘</a:t>
            </a:r>
            <a:r>
              <a:rPr lang="en-US" sz="2000" dirty="0" err="1"/>
              <a:t>nama</a:t>
            </a:r>
            <a:r>
              <a:rPr lang="en-US" sz="2000" dirty="0"/>
              <a:t> host', ‘</a:t>
            </a:r>
            <a:r>
              <a:rPr lang="en-US" sz="2000" dirty="0" err="1"/>
              <a:t>username_db</a:t>
            </a:r>
            <a:r>
              <a:rPr lang="en-US" sz="2000" dirty="0"/>
              <a:t>', ‘</a:t>
            </a:r>
            <a:r>
              <a:rPr lang="en-US" sz="2000" dirty="0" err="1"/>
              <a:t>pass_db</a:t>
            </a:r>
            <a:r>
              <a:rPr lang="en-US" sz="2000" dirty="0"/>
              <a:t>', '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db</a:t>
            </a:r>
            <a:r>
              <a:rPr lang="en-US" sz="2000" dirty="0"/>
              <a:t>')</a:t>
            </a:r>
          </a:p>
          <a:p>
            <a:pPr marL="118872" indent="0">
              <a:buNone/>
            </a:pPr>
            <a:r>
              <a:rPr lang="en-US" sz="2000" b="1" dirty="0"/>
              <a:t>$</a:t>
            </a:r>
            <a:r>
              <a:rPr lang="en-US" sz="2000" b="1" dirty="0" err="1"/>
              <a:t>koneksi</a:t>
            </a:r>
            <a:r>
              <a:rPr lang="en-US" sz="2000" b="1" dirty="0"/>
              <a:t> = </a:t>
            </a:r>
            <a:r>
              <a:rPr lang="en-US" sz="2000" b="1" dirty="0" err="1"/>
              <a:t>mysqli_connect</a:t>
            </a:r>
            <a:r>
              <a:rPr lang="en-US" sz="2000" b="1" dirty="0"/>
              <a:t>("</a:t>
            </a:r>
            <a:r>
              <a:rPr lang="en-US" sz="2000" b="1" dirty="0" err="1"/>
              <a:t>localhost</a:t>
            </a:r>
            <a:r>
              <a:rPr lang="en-US" sz="2000" b="1" dirty="0"/>
              <a:t>","root","","</a:t>
            </a:r>
            <a:r>
              <a:rPr lang="en-US" sz="2000" b="1" dirty="0" err="1"/>
              <a:t>db_universitas</a:t>
            </a:r>
            <a:r>
              <a:rPr lang="en-US" sz="2000" b="1" dirty="0"/>
              <a:t>");</a:t>
            </a:r>
          </a:p>
          <a:p>
            <a:pPr marL="118872" indent="0">
              <a:buNone/>
            </a:pPr>
            <a:r>
              <a:rPr lang="en-US" sz="2000" dirty="0"/>
              <a:t> </a:t>
            </a:r>
          </a:p>
          <a:p>
            <a:pPr marL="118872" indent="0">
              <a:buNone/>
            </a:pPr>
            <a:r>
              <a:rPr lang="en-US" sz="2000" dirty="0"/>
              <a:t> //di </a:t>
            </a:r>
            <a:r>
              <a:rPr lang="en-US" sz="2000" dirty="0" err="1"/>
              <a:t>lan</a:t>
            </a: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 //$</a:t>
            </a:r>
            <a:r>
              <a:rPr lang="en-US" sz="2000" dirty="0" err="1"/>
              <a:t>koneksi</a:t>
            </a:r>
            <a:r>
              <a:rPr lang="en-US" sz="2000" dirty="0"/>
              <a:t> = </a:t>
            </a:r>
            <a:r>
              <a:rPr lang="en-US" sz="2000" dirty="0" err="1"/>
              <a:t>mysqli_connect</a:t>
            </a:r>
            <a:r>
              <a:rPr lang="en-US" sz="2000" dirty="0"/>
              <a:t>("192.168.10.253","a12180001","","a121800001");</a:t>
            </a:r>
          </a:p>
          <a:p>
            <a:pPr marL="118872" indent="0">
              <a:buNone/>
            </a:pPr>
            <a:r>
              <a:rPr lang="en-US" sz="2000" dirty="0"/>
              <a:t> </a:t>
            </a:r>
          </a:p>
          <a:p>
            <a:pPr marL="118872" indent="0">
              <a:buNone/>
            </a:pPr>
            <a:r>
              <a:rPr lang="en-US" sz="2000" dirty="0"/>
              <a:t>//</a:t>
            </a:r>
            <a:r>
              <a:rPr lang="en-US" sz="2000" dirty="0" err="1"/>
              <a:t>cek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mysql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tampil</a:t>
            </a:r>
            <a:r>
              <a:rPr lang="en-US" sz="2000" dirty="0"/>
              <a:t> </a:t>
            </a:r>
            <a:r>
              <a:rPr lang="en-US" sz="2000" dirty="0" err="1"/>
              <a:t>pesan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if (</a:t>
            </a:r>
            <a:r>
              <a:rPr lang="en-US" sz="2000" dirty="0" err="1"/>
              <a:t>mysqli_connect_errno</a:t>
            </a:r>
            <a:r>
              <a:rPr lang="en-US" sz="2000" dirty="0"/>
              <a:t>()){</a:t>
            </a:r>
          </a:p>
          <a:p>
            <a:pPr marL="118872" indent="0">
              <a:buNone/>
            </a:pPr>
            <a:r>
              <a:rPr lang="en-US" sz="2000" dirty="0"/>
              <a:t>	echo "</a:t>
            </a:r>
            <a:r>
              <a:rPr lang="en-US" sz="2000" dirty="0" err="1"/>
              <a:t>Gagal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MySQL: " . </a:t>
            </a:r>
            <a:r>
              <a:rPr lang="en-US" sz="2000" dirty="0" err="1"/>
              <a:t>mysqli_connect_error</a:t>
            </a:r>
            <a:r>
              <a:rPr lang="en-US" sz="2000" dirty="0"/>
              <a:t>();</a:t>
            </a:r>
          </a:p>
          <a:p>
            <a:pPr marL="118872" indent="0">
              <a:buNone/>
            </a:pPr>
            <a:r>
              <a:rPr lang="en-US" sz="2000" dirty="0"/>
              <a:t>}</a:t>
            </a:r>
          </a:p>
          <a:p>
            <a:pPr marL="118872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862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1800" dirty="0"/>
              <a:t>if($del){</a:t>
            </a:r>
          </a:p>
          <a:p>
            <a:pPr marL="738188" indent="-620713">
              <a:buNone/>
            </a:pPr>
            <a:r>
              <a:rPr lang="en-US" sz="1800" dirty="0" smtClean="0"/>
              <a:t>echo </a:t>
            </a:r>
            <a:r>
              <a:rPr lang="en-US" sz="1800" dirty="0"/>
              <a:t>'&lt;script&gt;alert("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menghapus</a:t>
            </a:r>
            <a:r>
              <a:rPr lang="en-US" sz="1800" dirty="0"/>
              <a:t> data</a:t>
            </a:r>
            <a:r>
              <a:rPr lang="en-US" sz="1800" dirty="0" smtClean="0"/>
              <a:t>."); </a:t>
            </a:r>
            <a:r>
              <a:rPr lang="en-US" sz="1800" dirty="0" smtClean="0"/>
              <a:t>         </a:t>
            </a:r>
            <a:r>
              <a:rPr lang="en-US" sz="1800" dirty="0" err="1" smtClean="0"/>
              <a:t>document.location</a:t>
            </a:r>
            <a:r>
              <a:rPr lang="en-US" sz="1800" dirty="0"/>
              <a:t>="</a:t>
            </a:r>
            <a:r>
              <a:rPr lang="en-US" sz="1800" dirty="0" err="1"/>
              <a:t>index.php</a:t>
            </a:r>
            <a:r>
              <a:rPr lang="en-US" sz="1800" dirty="0"/>
              <a:t>";&lt;/script&gt;';</a:t>
            </a:r>
          </a:p>
          <a:p>
            <a:pPr marL="118872" indent="0">
              <a:buNone/>
            </a:pPr>
            <a:r>
              <a:rPr lang="en-US" sz="1800" dirty="0" smtClean="0"/>
              <a:t>}</a:t>
            </a:r>
            <a:r>
              <a:rPr lang="en-US" sz="1800" dirty="0"/>
              <a:t>else{</a:t>
            </a:r>
          </a:p>
          <a:p>
            <a:pPr marL="118872" indent="0">
              <a:buNone/>
            </a:pPr>
            <a:r>
              <a:rPr lang="en-US" sz="1800" dirty="0" smtClean="0"/>
              <a:t>echo </a:t>
            </a:r>
            <a:r>
              <a:rPr lang="en-US" sz="1800" dirty="0"/>
              <a:t>'&lt;script&gt;alert("</a:t>
            </a:r>
            <a:r>
              <a:rPr lang="en-US" sz="1800" dirty="0" err="1"/>
              <a:t>Gagal</a:t>
            </a:r>
            <a:r>
              <a:rPr lang="en-US" sz="1800" dirty="0"/>
              <a:t> </a:t>
            </a:r>
            <a:r>
              <a:rPr lang="en-US" sz="1800" dirty="0" err="1"/>
              <a:t>menghapus</a:t>
            </a:r>
            <a:r>
              <a:rPr lang="en-US" sz="1800" dirty="0"/>
              <a:t> data."); </a:t>
            </a:r>
            <a:r>
              <a:rPr lang="en-US" sz="1800" dirty="0" err="1"/>
              <a:t>document.location</a:t>
            </a:r>
            <a:r>
              <a:rPr lang="en-US" sz="1800" dirty="0"/>
              <a:t>="</a:t>
            </a:r>
            <a:r>
              <a:rPr lang="en-US" sz="1800" dirty="0" err="1"/>
              <a:t>index.php</a:t>
            </a:r>
            <a:r>
              <a:rPr lang="en-US" sz="1800" dirty="0"/>
              <a:t>";&lt;/script&gt;';</a:t>
            </a:r>
          </a:p>
          <a:p>
            <a:pPr marL="118872" indent="0">
              <a:buNone/>
            </a:pPr>
            <a:r>
              <a:rPr lang="en-US" sz="1800" dirty="0" smtClean="0"/>
              <a:t>}</a:t>
            </a:r>
          </a:p>
          <a:p>
            <a:pPr marL="118872" indent="0">
              <a:buNone/>
            </a:pPr>
            <a:endParaRPr lang="en-US" sz="1800" dirty="0"/>
          </a:p>
          <a:p>
            <a:pPr marL="118872" indent="0">
              <a:buNone/>
            </a:pPr>
            <a:endParaRPr lang="en-US" sz="1800" dirty="0" smtClean="0"/>
          </a:p>
          <a:p>
            <a:pPr marL="118872" indent="0">
              <a:buNone/>
            </a:pPr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</a:t>
            </a:r>
            <a:r>
              <a:rPr lang="en-US" sz="1800" dirty="0" err="1"/>
              <a:t>delete.php?id</a:t>
            </a:r>
            <a:r>
              <a:rPr lang="en-US" sz="1800" dirty="0"/>
              <a:t>='.$data['id'].'" class="badge badge-danger" </a:t>
            </a:r>
            <a:r>
              <a:rPr lang="en-US" sz="1800" dirty="0" err="1"/>
              <a:t>onclick</a:t>
            </a:r>
            <a:r>
              <a:rPr lang="en-US" sz="1800" dirty="0"/>
              <a:t>="return confirm(\'Yakin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menghapus</a:t>
            </a:r>
            <a:r>
              <a:rPr lang="en-US" sz="1800" dirty="0"/>
              <a:t> data </a:t>
            </a:r>
            <a:r>
              <a:rPr lang="en-US" sz="1800" dirty="0" err="1"/>
              <a:t>ini</a:t>
            </a:r>
            <a:r>
              <a:rPr lang="en-US" sz="1800" dirty="0"/>
              <a:t>?\')"&gt;Delete&lt;/a&gt;</a:t>
            </a:r>
          </a:p>
        </p:txBody>
      </p:sp>
    </p:spTree>
    <p:extLst>
      <p:ext uri="{BB962C8B-B14F-4D97-AF65-F5344CB8AC3E}">
        <p14:creationId xmlns:p14="http://schemas.microsoft.com/office/powerpoint/2010/main" val="32746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000" b="1" dirty="0"/>
              <a:t>$</a:t>
            </a:r>
            <a:r>
              <a:rPr lang="en-US" sz="2000" b="1" dirty="0" err="1"/>
              <a:t>cek</a:t>
            </a:r>
            <a:r>
              <a:rPr lang="en-US" sz="2000" b="1" dirty="0"/>
              <a:t> = </a:t>
            </a:r>
            <a:r>
              <a:rPr lang="en-US" sz="2000" b="1" dirty="0" err="1"/>
              <a:t>mysqli_query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, "SELECT * FROM </a:t>
            </a:r>
            <a:r>
              <a:rPr lang="en-US" sz="2000" dirty="0" err="1"/>
              <a:t>mahasiswa</a:t>
            </a:r>
            <a:r>
              <a:rPr lang="en-US" sz="2000" dirty="0"/>
              <a:t> WHERE </a:t>
            </a:r>
            <a:r>
              <a:rPr lang="en-US" sz="2000" dirty="0" err="1"/>
              <a:t>nim</a:t>
            </a:r>
            <a:r>
              <a:rPr lang="en-US" sz="2000" dirty="0"/>
              <a:t>='$</a:t>
            </a:r>
            <a:r>
              <a:rPr lang="en-US" sz="2000" dirty="0" err="1"/>
              <a:t>nim</a:t>
            </a:r>
            <a:r>
              <a:rPr lang="en-US" sz="2000" dirty="0"/>
              <a:t>'") or die(</a:t>
            </a:r>
            <a:r>
              <a:rPr lang="en-US" sz="2000" dirty="0" err="1"/>
              <a:t>mysqli_error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 smtClean="0"/>
              <a:t>));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b="1" dirty="0" smtClean="0"/>
              <a:t>$</a:t>
            </a:r>
            <a:r>
              <a:rPr lang="en-US" sz="2000" b="1" dirty="0" err="1"/>
              <a:t>sql</a:t>
            </a:r>
            <a:r>
              <a:rPr lang="en-US" sz="2000" b="1" dirty="0"/>
              <a:t> = </a:t>
            </a:r>
            <a:r>
              <a:rPr lang="en-US" sz="2000" b="1" dirty="0" err="1"/>
              <a:t>mysqli_query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, "INSERT INTO </a:t>
            </a:r>
            <a:r>
              <a:rPr lang="en-US" sz="2000" dirty="0" err="1"/>
              <a:t>mahasiswa</a:t>
            </a:r>
            <a:r>
              <a:rPr lang="en-US" sz="2000" dirty="0"/>
              <a:t>(</a:t>
            </a:r>
            <a:r>
              <a:rPr lang="en-US" sz="2000" dirty="0" err="1"/>
              <a:t>nim</a:t>
            </a:r>
            <a:r>
              <a:rPr lang="en-US" sz="2000" dirty="0"/>
              <a:t>, </a:t>
            </a:r>
            <a:r>
              <a:rPr lang="en-US" sz="2000" dirty="0" err="1"/>
              <a:t>nama</a:t>
            </a:r>
            <a:r>
              <a:rPr lang="en-US" sz="2000" dirty="0"/>
              <a:t>, </a:t>
            </a:r>
            <a:r>
              <a:rPr lang="en-US" sz="2000" dirty="0" err="1"/>
              <a:t>jenis_kelamin</a:t>
            </a:r>
            <a:r>
              <a:rPr lang="en-US" sz="2000" dirty="0"/>
              <a:t>, </a:t>
            </a:r>
            <a:r>
              <a:rPr lang="en-US" sz="2000" dirty="0" err="1"/>
              <a:t>jurusan</a:t>
            </a:r>
            <a:r>
              <a:rPr lang="en-US" sz="2000" dirty="0"/>
              <a:t>) VALUES('$</a:t>
            </a:r>
            <a:r>
              <a:rPr lang="en-US" sz="2000" dirty="0" err="1"/>
              <a:t>nim</a:t>
            </a:r>
            <a:r>
              <a:rPr lang="en-US" sz="2000" dirty="0"/>
              <a:t>', '$</a:t>
            </a:r>
            <a:r>
              <a:rPr lang="en-US" sz="2000" dirty="0" err="1"/>
              <a:t>nama</a:t>
            </a:r>
            <a:r>
              <a:rPr lang="en-US" sz="2000" dirty="0"/>
              <a:t>', '$</a:t>
            </a:r>
            <a:r>
              <a:rPr lang="en-US" sz="2000" dirty="0" err="1"/>
              <a:t>jenis_kelamin</a:t>
            </a:r>
            <a:r>
              <a:rPr lang="en-US" sz="2000" dirty="0"/>
              <a:t>', '$</a:t>
            </a:r>
            <a:r>
              <a:rPr lang="en-US" sz="2000" dirty="0" err="1"/>
              <a:t>jurusan</a:t>
            </a:r>
            <a:r>
              <a:rPr lang="en-US" sz="2000" dirty="0"/>
              <a:t>')") or die(</a:t>
            </a:r>
            <a:r>
              <a:rPr lang="en-US" sz="2000" dirty="0" err="1"/>
              <a:t>mysqli_error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 smtClean="0"/>
              <a:t>));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$</a:t>
            </a:r>
            <a:r>
              <a:rPr lang="en-US" sz="2000" dirty="0" err="1"/>
              <a:t>sql</a:t>
            </a:r>
            <a:r>
              <a:rPr lang="en-US" sz="2000" dirty="0"/>
              <a:t> = "SELECT * FROM </a:t>
            </a:r>
            <a:r>
              <a:rPr lang="en-US" sz="2000" dirty="0" err="1"/>
              <a:t>mahasiswa</a:t>
            </a:r>
            <a:r>
              <a:rPr lang="en-US" sz="2000" dirty="0"/>
              <a:t> ORDER BY id </a:t>
            </a:r>
            <a:r>
              <a:rPr lang="en-US" sz="2000" dirty="0" err="1"/>
              <a:t>asc</a:t>
            </a:r>
            <a:r>
              <a:rPr lang="en-US" sz="2000" dirty="0"/>
              <a:t> </a:t>
            </a:r>
            <a:r>
              <a:rPr lang="en-US" sz="2000" b="1" dirty="0"/>
              <a:t>LIMIT</a:t>
            </a:r>
            <a:r>
              <a:rPr lang="en-US" sz="2000" dirty="0"/>
              <a:t> $</a:t>
            </a:r>
            <a:r>
              <a:rPr lang="en-US" sz="2000" dirty="0" err="1"/>
              <a:t>posisi</a:t>
            </a:r>
            <a:r>
              <a:rPr lang="en-US" sz="2000" dirty="0"/>
              <a:t>,$</a:t>
            </a:r>
            <a:r>
              <a:rPr lang="en-US" sz="2000" dirty="0" err="1"/>
              <a:t>batas</a:t>
            </a:r>
            <a:r>
              <a:rPr lang="en-US" sz="2000" dirty="0"/>
              <a:t>";</a:t>
            </a:r>
          </a:p>
          <a:p>
            <a:pPr marL="118872" indent="0">
              <a:buNone/>
            </a:pPr>
            <a:r>
              <a:rPr lang="en-US" sz="2000" dirty="0"/>
              <a:t>$</a:t>
            </a:r>
            <a:r>
              <a:rPr lang="en-US" sz="2000" dirty="0" err="1"/>
              <a:t>tampil</a:t>
            </a:r>
            <a:r>
              <a:rPr lang="en-US" sz="2000" dirty="0"/>
              <a:t> = </a:t>
            </a:r>
            <a:r>
              <a:rPr lang="en-US" sz="2000" dirty="0" err="1"/>
              <a:t>mysqli_query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, $</a:t>
            </a:r>
            <a:r>
              <a:rPr lang="en-US" sz="2000" dirty="0" err="1"/>
              <a:t>sql</a:t>
            </a:r>
            <a:r>
              <a:rPr lang="en-US" sz="2000" dirty="0" smtClean="0"/>
              <a:t>);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 smtClean="0"/>
              <a:t>$</a:t>
            </a:r>
            <a:r>
              <a:rPr lang="en-US" sz="2000" dirty="0"/>
              <a:t>select = </a:t>
            </a:r>
            <a:r>
              <a:rPr lang="en-US" sz="2000" dirty="0" err="1"/>
              <a:t>mysqli_query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, "SELECT * FROM </a:t>
            </a:r>
            <a:r>
              <a:rPr lang="en-US" sz="2000" dirty="0" err="1"/>
              <a:t>mahasiswa</a:t>
            </a:r>
            <a:r>
              <a:rPr lang="en-US" sz="2000" dirty="0"/>
              <a:t> WHERE id='$id'") or die(</a:t>
            </a:r>
            <a:r>
              <a:rPr lang="en-US" sz="2000" dirty="0" err="1"/>
              <a:t>mysqli_error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));</a:t>
            </a:r>
          </a:p>
          <a:p>
            <a:pPr marL="11887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85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000" dirty="0"/>
              <a:t>$</a:t>
            </a:r>
            <a:r>
              <a:rPr lang="en-US" sz="2000" dirty="0" err="1"/>
              <a:t>sql</a:t>
            </a:r>
            <a:r>
              <a:rPr lang="en-US" sz="2000" dirty="0"/>
              <a:t> = </a:t>
            </a:r>
            <a:r>
              <a:rPr lang="en-US" sz="2000" dirty="0" err="1"/>
              <a:t>mysqli_query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, "UPDATE </a:t>
            </a:r>
            <a:r>
              <a:rPr lang="en-US" sz="2000" dirty="0" err="1"/>
              <a:t>mahasiswa</a:t>
            </a:r>
            <a:r>
              <a:rPr lang="en-US" sz="2000" dirty="0"/>
              <a:t> SET </a:t>
            </a:r>
            <a:r>
              <a:rPr lang="en-US" sz="2000" dirty="0" err="1"/>
              <a:t>nama</a:t>
            </a:r>
            <a:r>
              <a:rPr lang="en-US" sz="2000" dirty="0"/>
              <a:t>='$</a:t>
            </a:r>
            <a:r>
              <a:rPr lang="en-US" sz="2000" dirty="0" err="1"/>
              <a:t>nama</a:t>
            </a:r>
            <a:r>
              <a:rPr lang="en-US" sz="2000" dirty="0"/>
              <a:t>', </a:t>
            </a:r>
            <a:r>
              <a:rPr lang="en-US" sz="2000" dirty="0" err="1"/>
              <a:t>jenis_kelamin</a:t>
            </a:r>
            <a:r>
              <a:rPr lang="en-US" sz="2000" dirty="0"/>
              <a:t>='$</a:t>
            </a:r>
            <a:r>
              <a:rPr lang="en-US" sz="2000" dirty="0" err="1"/>
              <a:t>jenis_kelamin</a:t>
            </a:r>
            <a:r>
              <a:rPr lang="en-US" sz="2000" dirty="0"/>
              <a:t>', </a:t>
            </a:r>
            <a:r>
              <a:rPr lang="en-US" sz="2000" dirty="0" err="1"/>
              <a:t>jurusan</a:t>
            </a:r>
            <a:r>
              <a:rPr lang="en-US" sz="2000" dirty="0"/>
              <a:t>='$</a:t>
            </a:r>
            <a:r>
              <a:rPr lang="en-US" sz="2000" dirty="0" err="1"/>
              <a:t>jurusan</a:t>
            </a:r>
            <a:r>
              <a:rPr lang="en-US" sz="2000" dirty="0"/>
              <a:t>' WHERE id='$id'") or die(</a:t>
            </a:r>
            <a:r>
              <a:rPr lang="en-US" sz="2000" dirty="0" err="1"/>
              <a:t>mysqli_error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));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/>
              <a:t>$del = </a:t>
            </a:r>
            <a:r>
              <a:rPr lang="en-US" sz="2000" dirty="0" err="1"/>
              <a:t>mysqli_query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, "DELETE FROM </a:t>
            </a:r>
            <a:r>
              <a:rPr lang="en-US" sz="2000" dirty="0" err="1"/>
              <a:t>mahasiswa</a:t>
            </a:r>
            <a:r>
              <a:rPr lang="en-US" sz="2000" dirty="0"/>
              <a:t> WHERE id='$id'") or die(</a:t>
            </a:r>
            <a:r>
              <a:rPr lang="en-US" sz="2000" dirty="0" err="1"/>
              <a:t>mysqli_error</a:t>
            </a:r>
            <a:r>
              <a:rPr lang="en-US" sz="2000" dirty="0"/>
              <a:t>($</a:t>
            </a:r>
            <a:r>
              <a:rPr lang="en-US" sz="2000" dirty="0" err="1"/>
              <a:t>koneksi</a:t>
            </a:r>
            <a:r>
              <a:rPr lang="en-US" sz="2000" dirty="0"/>
              <a:t>));</a:t>
            </a:r>
          </a:p>
          <a:p>
            <a:pPr marL="11887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23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Alert, Event </a:t>
            </a:r>
            <a:r>
              <a:rPr lang="en-US" dirty="0" err="1" smtClean="0"/>
              <a:t>Onclik</a:t>
            </a:r>
            <a:r>
              <a:rPr lang="en-US" dirty="0" smtClean="0"/>
              <a:t> &amp; Confirm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153400" cy="48463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1. Di 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&lt;head&gt;</a:t>
            </a:r>
          </a:p>
          <a:p>
            <a:pPr marL="761238" lvl="1" indent="-514350">
              <a:buClrTx/>
              <a:buSzPct val="100000"/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Penulisan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Javascript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b="1" dirty="0" err="1">
                <a:solidFill>
                  <a:schemeClr val="tx1"/>
                </a:solidFill>
              </a:rPr>
              <a:t>bagian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&lt;head&gt; </a:t>
            </a:r>
            <a:r>
              <a:rPr 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dieksekusi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segera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halaman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dimuat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browser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761238" lvl="1" indent="-514350">
              <a:buClrTx/>
              <a:buSzPct val="100000"/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Kode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dieksekusi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ketika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dipanggil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terjadi</a:t>
            </a:r>
            <a:r>
              <a:rPr lang="en-US" sz="2000" b="1" dirty="0">
                <a:solidFill>
                  <a:schemeClr val="tx1"/>
                </a:solidFill>
              </a:rPr>
              <a:t> event </a:t>
            </a:r>
            <a:r>
              <a:rPr lang="en-US" sz="2000" b="1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761238" lvl="1" indent="-514350">
              <a:buClrTx/>
              <a:buSzPct val="100000"/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Penulisan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Javascript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&lt;head&gt;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cara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baik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menggunakan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Javascript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sebab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kode-kode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Javascript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terkumpul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lokasi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penulisan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bercampur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konten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halaman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820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&lt;html&gt;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&lt;head&gt;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&lt;</a:t>
            </a:r>
            <a:r>
              <a:rPr lang="en-US" sz="2000" dirty="0">
                <a:solidFill>
                  <a:srgbClr val="FF0000"/>
                </a:solidFill>
              </a:rPr>
              <a:t>script text=”text/</a:t>
            </a:r>
            <a:r>
              <a:rPr lang="en-US" sz="2000" dirty="0" err="1">
                <a:solidFill>
                  <a:srgbClr val="FF0000"/>
                </a:solidFill>
              </a:rPr>
              <a:t>javascript</a:t>
            </a:r>
            <a:r>
              <a:rPr lang="en-US" sz="2000" dirty="0">
                <a:solidFill>
                  <a:srgbClr val="FF0000"/>
                </a:solidFill>
              </a:rPr>
              <a:t>”&gt;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	function </a:t>
            </a:r>
            <a:r>
              <a:rPr lang="en-US" sz="2000" dirty="0" err="1">
                <a:solidFill>
                  <a:srgbClr val="FF0000"/>
                </a:solidFill>
              </a:rPr>
              <a:t>pesan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	{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	alert</a:t>
            </a:r>
            <a:r>
              <a:rPr lang="en-US" sz="2000" dirty="0">
                <a:solidFill>
                  <a:srgbClr val="FF0000"/>
                </a:solidFill>
              </a:rPr>
              <a:t>(“Kotak </a:t>
            </a:r>
            <a:r>
              <a:rPr lang="en-US" sz="2000" dirty="0" err="1">
                <a:solidFill>
                  <a:srgbClr val="FF0000"/>
                </a:solidFill>
              </a:rPr>
              <a:t>pesan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dipanggil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event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onload</a:t>
            </a:r>
            <a:r>
              <a:rPr lang="en-US" sz="2000" dirty="0">
                <a:solidFill>
                  <a:srgbClr val="FF0000"/>
                </a:solidFill>
              </a:rPr>
              <a:t>”);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	}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&lt;/script&gt;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&lt;/head&gt;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&lt;body </a:t>
            </a:r>
            <a:r>
              <a:rPr lang="en-US" sz="2000" dirty="0" err="1">
                <a:solidFill>
                  <a:srgbClr val="0070C0"/>
                </a:solidFill>
              </a:rPr>
              <a:t>onload</a:t>
            </a:r>
            <a:r>
              <a:rPr lang="en-US" sz="2000" dirty="0">
                <a:solidFill>
                  <a:srgbClr val="0070C0"/>
                </a:solidFill>
              </a:rPr>
              <a:t>=”</a:t>
            </a:r>
            <a:r>
              <a:rPr lang="en-US" sz="2000" dirty="0" err="1">
                <a:solidFill>
                  <a:srgbClr val="0070C0"/>
                </a:solidFill>
              </a:rPr>
              <a:t>pesan</a:t>
            </a:r>
            <a:r>
              <a:rPr lang="en-US" sz="2000" dirty="0">
                <a:solidFill>
                  <a:srgbClr val="0070C0"/>
                </a:solidFill>
              </a:rPr>
              <a:t>()”&gt;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&lt;/body&gt;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&lt;/html&gt;</a:t>
            </a:r>
            <a:br>
              <a:rPr lang="en-US" sz="2000" dirty="0">
                <a:solidFill>
                  <a:srgbClr val="0070C0"/>
                </a:solidFill>
              </a:rPr>
            </a:b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0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8077200" cy="48463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err="1"/>
              <a:t>Catatan</a:t>
            </a:r>
            <a:r>
              <a:rPr lang="en-US" sz="2000" b="1" dirty="0"/>
              <a:t> </a:t>
            </a:r>
            <a:r>
              <a:rPr lang="en-US" sz="2000" dirty="0"/>
              <a:t>: </a:t>
            </a:r>
            <a:r>
              <a:rPr lang="en-US" sz="2000" dirty="0" err="1"/>
              <a:t>jika</a:t>
            </a:r>
            <a:r>
              <a:rPr lang="en-US" sz="2000" dirty="0"/>
              <a:t> tag </a:t>
            </a:r>
            <a:r>
              <a:rPr lang="en-US" sz="2000" i="1" dirty="0"/>
              <a:t>&lt;script&gt;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menuliskan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Javascript</a:t>
            </a:r>
            <a:r>
              <a:rPr lang="en-US" sz="2000" dirty="0"/>
              <a:t> </a:t>
            </a:r>
            <a:r>
              <a:rPr lang="en-US" sz="2000" dirty="0" err="1"/>
              <a:t>kedalam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HTML, </a:t>
            </a:r>
            <a:r>
              <a:rPr lang="en-US" sz="2000" dirty="0" err="1"/>
              <a:t>maka</a:t>
            </a:r>
            <a:r>
              <a:rPr lang="en-US" sz="2000" dirty="0"/>
              <a:t> browser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menganggap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murni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HTML. </a:t>
            </a:r>
          </a:p>
        </p:txBody>
      </p:sp>
    </p:spTree>
    <p:extLst>
      <p:ext uri="{BB962C8B-B14F-4D97-AF65-F5344CB8AC3E}">
        <p14:creationId xmlns:p14="http://schemas.microsoft.com/office/powerpoint/2010/main" val="33100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pPr algn="r"/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755"/>
            <a:ext cx="8153400" cy="4730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2. Di </a:t>
            </a:r>
            <a:r>
              <a:rPr lang="en-US" sz="2800" b="1" dirty="0" err="1" smtClean="0"/>
              <a:t>Bagian</a:t>
            </a:r>
            <a:r>
              <a:rPr lang="en-US" sz="2800" b="1" dirty="0" smtClean="0"/>
              <a:t> &lt;body&gt;</a:t>
            </a:r>
          </a:p>
          <a:p>
            <a:pPr marL="566738" indent="-334963"/>
            <a:r>
              <a:rPr lang="en-US" sz="2000" b="1" dirty="0" err="1" smtClean="0"/>
              <a:t>Javascript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diletakkan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dirty="0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b="1" dirty="0"/>
              <a:t>body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ditujukan</a:t>
            </a:r>
            <a:r>
              <a:rPr lang="en-US" sz="2000" dirty="0"/>
              <a:t> </a:t>
            </a:r>
            <a:r>
              <a:rPr lang="en-US" sz="2000" b="1" dirty="0" err="1"/>
              <a:t>untuk</a:t>
            </a:r>
            <a:r>
              <a:rPr lang="en-US" sz="2000" dirty="0"/>
              <a:t> </a:t>
            </a:r>
            <a:r>
              <a:rPr lang="en-US" sz="2000" b="1" dirty="0" err="1" smtClean="0"/>
              <a:t>menampilkan</a:t>
            </a:r>
            <a:r>
              <a:rPr lang="en-US" sz="2000" b="1" dirty="0"/>
              <a:t> </a:t>
            </a:r>
            <a:r>
              <a:rPr lang="en-US" sz="2000" b="1" dirty="0" err="1" smtClean="0"/>
              <a:t>konten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/>
              <a:t> </a:t>
            </a:r>
            <a:r>
              <a:rPr lang="en-US" sz="2000" b="1" dirty="0" err="1" smtClean="0"/>
              <a:t>halaman</a:t>
            </a:r>
            <a:r>
              <a:rPr lang="en-US" sz="2000" b="1" dirty="0" smtClean="0"/>
              <a:t> </a:t>
            </a:r>
            <a:r>
              <a:rPr lang="en-US" sz="2000" b="1" dirty="0" err="1"/>
              <a:t>dimuat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browser</a:t>
            </a:r>
            <a:r>
              <a:rPr lang="en-US" sz="2000" b="1" dirty="0" smtClean="0"/>
              <a:t>.</a:t>
            </a:r>
          </a:p>
          <a:p>
            <a:pPr marL="566738" indent="-334963"/>
            <a:endParaRPr lang="en-US" sz="2000" b="1" dirty="0" smtClean="0"/>
          </a:p>
          <a:p>
            <a:pPr marL="231775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>
                <a:solidFill>
                  <a:srgbClr val="0070C0"/>
                </a:solidFill>
              </a:rPr>
              <a:t>html&gt;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&lt;head&gt;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&lt;/head&gt;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&lt;</a:t>
            </a:r>
            <a:r>
              <a:rPr lang="en-US" sz="2000" dirty="0">
                <a:solidFill>
                  <a:srgbClr val="FF0000"/>
                </a:solidFill>
              </a:rPr>
              <a:t>body&gt;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&lt;</a:t>
            </a:r>
            <a:r>
              <a:rPr lang="en-US" sz="2000" dirty="0">
                <a:solidFill>
                  <a:srgbClr val="FF0000"/>
                </a:solidFill>
              </a:rPr>
              <a:t>script text="text/</a:t>
            </a:r>
            <a:r>
              <a:rPr lang="en-US" sz="2000" dirty="0" err="1">
                <a:solidFill>
                  <a:srgbClr val="FF0000"/>
                </a:solidFill>
              </a:rPr>
              <a:t>javascript</a:t>
            </a:r>
            <a:r>
              <a:rPr lang="en-US" sz="2000" dirty="0">
                <a:solidFill>
                  <a:srgbClr val="FF0000"/>
                </a:solidFill>
              </a:rPr>
              <a:t>"&gt;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 </a:t>
            </a:r>
            <a:r>
              <a:rPr lang="en-US" sz="2000" dirty="0" err="1" smtClean="0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</a:t>
            </a:r>
            <a:r>
              <a:rPr lang="en-US" sz="2000" dirty="0" err="1">
                <a:solidFill>
                  <a:srgbClr val="FF0000"/>
                </a:solidFill>
              </a:rPr>
              <a:t>Pesan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dibuat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Javascript</a:t>
            </a:r>
            <a:r>
              <a:rPr lang="en-US" sz="2000" dirty="0">
                <a:solidFill>
                  <a:srgbClr val="FF0000"/>
                </a:solidFill>
              </a:rPr>
              <a:t>");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&lt;/script&gt;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&lt;/</a:t>
            </a:r>
            <a:r>
              <a:rPr lang="en-US" sz="2000" dirty="0">
                <a:solidFill>
                  <a:srgbClr val="FF0000"/>
                </a:solidFill>
              </a:rPr>
              <a:t>body&gt;</a:t>
            </a:r>
          </a:p>
          <a:p>
            <a:pPr marL="231775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&lt;/html&gt;</a:t>
            </a:r>
          </a:p>
          <a:p>
            <a:pPr marL="231775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3. Di </a:t>
            </a:r>
            <a:r>
              <a:rPr lang="en-US" sz="2200" b="1" dirty="0" err="1" smtClean="0"/>
              <a:t>bagian</a:t>
            </a:r>
            <a:r>
              <a:rPr lang="en-US" sz="2200" b="1" dirty="0" smtClean="0"/>
              <a:t> &lt;head&gt;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&lt;body&gt;</a:t>
            </a:r>
          </a:p>
          <a:p>
            <a:pPr lvl="1"/>
            <a:r>
              <a:rPr lang="en-US" sz="2200" b="1" dirty="0" err="1"/>
              <a:t>Jumlah</a:t>
            </a:r>
            <a:r>
              <a:rPr lang="en-US" sz="2200" b="1" dirty="0"/>
              <a:t> script </a:t>
            </a:r>
            <a:r>
              <a:rPr lang="en-US" sz="2200" dirty="0"/>
              <a:t>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disisipkan</a:t>
            </a:r>
            <a:r>
              <a:rPr lang="en-US" sz="2200" dirty="0"/>
              <a:t> </a:t>
            </a:r>
            <a:r>
              <a:rPr lang="en-US" sz="2200" dirty="0" err="1" smtClean="0"/>
              <a:t>pada</a:t>
            </a:r>
            <a:r>
              <a:rPr lang="en-US" sz="2200" dirty="0"/>
              <a:t> </a:t>
            </a:r>
            <a:r>
              <a:rPr lang="en-US" sz="2200" dirty="0" err="1" smtClean="0"/>
              <a:t>dokumen</a:t>
            </a:r>
            <a:r>
              <a:rPr lang="en-US" sz="2200" dirty="0" smtClean="0"/>
              <a:t> </a:t>
            </a:r>
            <a:r>
              <a:rPr lang="en-US" sz="2200" dirty="0"/>
              <a:t>HTML </a:t>
            </a:r>
            <a:r>
              <a:rPr lang="en-US" sz="2200" b="1" dirty="0" err="1"/>
              <a:t>tidak</a:t>
            </a:r>
            <a:r>
              <a:rPr lang="en-US" sz="2200" b="1" dirty="0"/>
              <a:t> </a:t>
            </a:r>
            <a:r>
              <a:rPr lang="en-US" sz="2200" b="1" dirty="0" err="1"/>
              <a:t>terbatas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Script </a:t>
            </a:r>
            <a:r>
              <a:rPr lang="en-US" sz="2200" dirty="0" err="1"/>
              <a:t>Javascript</a:t>
            </a:r>
            <a:r>
              <a:rPr lang="en-US" sz="2200" dirty="0"/>
              <a:t> juga </a:t>
            </a:r>
            <a:r>
              <a:rPr lang="en-US" sz="2200" dirty="0" err="1" smtClean="0"/>
              <a:t>dapat</a:t>
            </a:r>
            <a:r>
              <a:rPr lang="en-US" sz="2200" dirty="0"/>
              <a:t> </a:t>
            </a:r>
            <a:r>
              <a:rPr lang="en-US" sz="2200" dirty="0" err="1" smtClean="0"/>
              <a:t>ditulis</a:t>
            </a:r>
            <a:r>
              <a:rPr lang="en-US" sz="2200" dirty="0" smtClean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b="1" dirty="0" err="1"/>
              <a:t>bagian</a:t>
            </a:r>
            <a:r>
              <a:rPr lang="en-US" sz="2200" dirty="0"/>
              <a:t> </a:t>
            </a:r>
            <a:r>
              <a:rPr lang="en-US" sz="2200" b="1" dirty="0"/>
              <a:t>HEAD </a:t>
            </a:r>
            <a:r>
              <a:rPr lang="en-US" sz="2200" b="1" dirty="0" err="1"/>
              <a:t>dan</a:t>
            </a:r>
            <a:r>
              <a:rPr lang="en-US" sz="2200" b="1" dirty="0"/>
              <a:t> BODY </a:t>
            </a:r>
            <a:r>
              <a:rPr lang="en-US" sz="2200" b="1" dirty="0" err="1"/>
              <a:t>berbarengan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45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160</TotalTime>
  <Words>870</Words>
  <Application>Microsoft Office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Query string, event onclik, confirm javascript</vt:lpstr>
      <vt:lpstr>koneksi.php</vt:lpstr>
      <vt:lpstr>Query String</vt:lpstr>
      <vt:lpstr>PowerPoint Presentation</vt:lpstr>
      <vt:lpstr>Lokasi penulisan Alert, Event Onclik &amp; Confirm Javascript </vt:lpstr>
      <vt:lpstr>PowerPoint Presentation</vt:lpstr>
      <vt:lpstr>PowerPoint Presentation</vt:lpstr>
      <vt:lpstr>Lokasi penulisan </vt:lpstr>
      <vt:lpstr>Lokasi penulisan </vt:lpstr>
      <vt:lpstr>PowerPoint Presentation</vt:lpstr>
      <vt:lpstr>Memasukkan JavaScript</vt:lpstr>
      <vt:lpstr>lanjut</vt:lpstr>
      <vt:lpstr>lanjut.</vt:lpstr>
      <vt:lpstr>lanjut</vt:lpstr>
      <vt:lpstr>lanjut</vt:lpstr>
      <vt:lpstr>PowerPoint Presentation</vt:lpstr>
      <vt:lpstr>STATEMENT JAVASCRIPT </vt:lpstr>
      <vt:lpstr>Fungsi limit</vt:lpstr>
      <vt:lpstr>On Click </vt:lpstr>
      <vt:lpstr>Confirm Javascript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string, event onclik, confirm javascript</dc:title>
  <dc:creator>tio</dc:creator>
  <cp:lastModifiedBy>tio</cp:lastModifiedBy>
  <cp:revision>29</cp:revision>
  <dcterms:created xsi:type="dcterms:W3CDTF">2020-04-27T23:43:24Z</dcterms:created>
  <dcterms:modified xsi:type="dcterms:W3CDTF">2020-04-29T01:20:47Z</dcterms:modified>
</cp:coreProperties>
</file>