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fld id="{D74E4111-7723-4866-9EC2-74BD9F8A41A2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8C861138-0D75-4497-9DC6-9EB427525F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990600"/>
            <a:ext cx="5715000" cy="2819400"/>
          </a:xfrm>
        </p:spPr>
        <p:txBody>
          <a:bodyPr/>
          <a:lstStyle/>
          <a:p>
            <a:r>
              <a:rPr lang="en-US" sz="4000" dirty="0" err="1" smtClean="0"/>
              <a:t>Tugas-tugas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dikumpulkan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800600"/>
            <a:ext cx="4946650" cy="1368425"/>
          </a:xfrm>
        </p:spPr>
        <p:txBody>
          <a:bodyPr/>
          <a:lstStyle/>
          <a:p>
            <a:r>
              <a:rPr lang="en-US" sz="3000" dirty="0" err="1" smtClean="0"/>
              <a:t>Puri</a:t>
            </a:r>
            <a:r>
              <a:rPr lang="en-US" sz="3000" dirty="0" smtClean="0"/>
              <a:t> </a:t>
            </a:r>
            <a:r>
              <a:rPr lang="en-US" sz="3000" dirty="0" err="1" smtClean="0"/>
              <a:t>Kusuma</a:t>
            </a:r>
            <a:r>
              <a:rPr lang="en-US" sz="3000" dirty="0" smtClean="0"/>
              <a:t> D.P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3000" dirty="0" smtClean="0"/>
              <a:t>1) </a:t>
            </a:r>
            <a:r>
              <a:rPr lang="en-US" sz="3000" dirty="0" err="1" smtClean="0"/>
              <a:t>Berlaku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A14.7204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A14.7207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A14.7203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2) </a:t>
            </a:r>
            <a:r>
              <a:rPr lang="en-US" sz="3000" dirty="0" err="1" smtClean="0"/>
              <a:t>Tugas</a:t>
            </a:r>
            <a:r>
              <a:rPr lang="en-US" sz="3000" dirty="0" smtClean="0"/>
              <a:t>: </a:t>
            </a:r>
            <a:r>
              <a:rPr lang="en-US" sz="3000" dirty="0" err="1" smtClean="0"/>
              <a:t>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contoh</a:t>
            </a:r>
            <a:r>
              <a:rPr lang="en-US" sz="3000" dirty="0" smtClean="0"/>
              <a:t> </a:t>
            </a:r>
            <a:r>
              <a:rPr lang="en-US" sz="3000" i="1" dirty="0" smtClean="0"/>
              <a:t>field of experience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i="1" dirty="0" smtClean="0"/>
              <a:t>frame of reference</a:t>
            </a:r>
            <a:r>
              <a:rPr lang="en-US" sz="3000" dirty="0" smtClean="0"/>
              <a:t>! </a:t>
            </a:r>
            <a:r>
              <a:rPr lang="en-US" sz="3000" dirty="0" err="1" smtClean="0"/>
              <a:t>Dikumpulkan</a:t>
            </a:r>
            <a:r>
              <a:rPr lang="en-US" sz="3000" dirty="0" smtClean="0"/>
              <a:t> </a:t>
            </a:r>
            <a:r>
              <a:rPr lang="en-US" sz="3000" dirty="0" err="1" smtClean="0"/>
              <a:t>maksimal</a:t>
            </a:r>
            <a:r>
              <a:rPr lang="en-US" sz="3000" dirty="0" smtClean="0"/>
              <a:t> </a:t>
            </a:r>
            <a:r>
              <a:rPr lang="en-US" sz="3000" dirty="0" err="1" smtClean="0"/>
              <a:t>awal</a:t>
            </a:r>
            <a:r>
              <a:rPr lang="en-US" sz="3000" smtClean="0"/>
              <a:t> April 2014.</a:t>
            </a:r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Custom 1">
      <a:majorFont>
        <a:latin typeface="Kristen ITC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01018371</Template>
  <TotalTime>6</TotalTime>
  <Words>35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Global</vt:lpstr>
      <vt:lpstr>Tugas-tugas yang dikumpulkan</vt:lpstr>
      <vt:lpstr>Tugas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Tugas-tugas yang dikumpulkan</dc:title>
  <dc:creator>mugas bangkit</dc:creator>
  <cp:lastModifiedBy>mugas bangkit</cp:lastModifiedBy>
  <cp:revision>9</cp:revision>
  <dcterms:created xsi:type="dcterms:W3CDTF">2014-03-19T09:36:33Z</dcterms:created>
  <dcterms:modified xsi:type="dcterms:W3CDTF">2014-03-19T09:42:49Z</dcterms:modified>
</cp:coreProperties>
</file>