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2550-9E85-4287-8C9F-AC9ACB3A7A90}" type="datetimeFigureOut">
              <a:rPr lang="id-ID" smtClean="0"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A48EA-8856-46FD-AB04-EDCAC545E53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efrikurniawan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Tugas RPLL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Kelompok 4508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INDIVIDU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</a:t>
            </a:r>
            <a:r>
              <a:rPr lang="en-US" dirty="0" err="1" smtClean="0"/>
              <a:t>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id-ID" dirty="0" smtClean="0"/>
              <a:t> max tgl 3 Okt ’14 </a:t>
            </a:r>
          </a:p>
          <a:p>
            <a:r>
              <a:rPr lang="id-ID" dirty="0" smtClean="0"/>
              <a:t>Diagram dibuat dengan menggunakan microsoft visio </a:t>
            </a:r>
          </a:p>
          <a:p>
            <a:r>
              <a:rPr lang="id-ID" dirty="0" smtClean="0"/>
              <a:t>Dikirim</a:t>
            </a:r>
            <a:r>
              <a:rPr lang="id-ID" dirty="0" smtClean="0"/>
              <a:t> ke email </a:t>
            </a:r>
            <a:r>
              <a:rPr lang="id-ID" dirty="0" smtClean="0">
                <a:hlinkClick r:id="rId2"/>
              </a:rPr>
              <a:t>defrikurniawan@gmail.com</a:t>
            </a:r>
            <a:r>
              <a:rPr lang="id-ID" dirty="0" smtClean="0"/>
              <a:t> 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INDIVIDU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Rancanglah</a:t>
            </a:r>
            <a:r>
              <a:rPr lang="en-US" b="1" dirty="0" smtClean="0"/>
              <a:t> DFD s</a:t>
            </a:r>
            <a:r>
              <a:rPr lang="id-ID" b="1" dirty="0" smtClean="0"/>
              <a:t>ampai level 1</a:t>
            </a:r>
          </a:p>
          <a:p>
            <a:r>
              <a:rPr lang="en-US" dirty="0" err="1" smtClean="0"/>
              <a:t>Perusaahan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penggajian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biro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data </a:t>
            </a:r>
            <a:r>
              <a:rPr lang="en-US" dirty="0" err="1" smtClean="0"/>
              <a:t>pribadinya</a:t>
            </a:r>
            <a:r>
              <a:rPr lang="en-US" dirty="0" smtClean="0"/>
              <a:t>.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(</a:t>
            </a:r>
            <a:r>
              <a:rPr lang="en-US" dirty="0" err="1" smtClean="0"/>
              <a:t>eselon</a:t>
            </a:r>
            <a:r>
              <a:rPr lang="en-US" dirty="0" smtClean="0"/>
              <a:t>).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&amp; slip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keaktifan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presensi</a:t>
            </a:r>
            <a:r>
              <a:rPr lang="en-US" smtClean="0"/>
              <a:t>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Tugas RPLL</vt:lpstr>
      <vt:lpstr>TUGAS INDIVIDU #1</vt:lpstr>
      <vt:lpstr>TUGAS INDIVIDU #1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RPLL</dc:title>
  <dc:creator>Dave</dc:creator>
  <cp:lastModifiedBy>Dave</cp:lastModifiedBy>
  <cp:revision>2</cp:revision>
  <dcterms:created xsi:type="dcterms:W3CDTF">2014-09-27T17:07:35Z</dcterms:created>
  <dcterms:modified xsi:type="dcterms:W3CDTF">2014-09-27T17:17:40Z</dcterms:modified>
</cp:coreProperties>
</file>