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6" r:id="rId2"/>
    <p:sldId id="257" r:id="rId3"/>
    <p:sldId id="261" r:id="rId4"/>
    <p:sldId id="258" r:id="rId5"/>
  </p:sldIdLst>
  <p:sldSz cx="9144000" cy="6858000" type="screen4x3"/>
  <p:notesSz cx="7102475" cy="9388475"/>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310E46D5-B33D-4D65-A5E8-C6CD3DDEBDE6}" type="datetimeFigureOut">
              <a:rPr lang="en-US" smtClean="0"/>
              <a:t>12/2/2014</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7B13C1AF-E48F-461B-B3E3-3115D30EA95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C000"/>
                </a:solidFill>
              </a:defRPr>
            </a:lvl1pPr>
          </a:lstStyle>
          <a:p>
            <a:r>
              <a:rPr lang="en-US" altLang="zh-CN" smtClean="0"/>
              <a:t>Click to edit Master title style</a:t>
            </a:r>
            <a:endParaRPr lang="zh-CN" alt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dirty="0"/>
          </a:p>
        </p:txBody>
      </p:sp>
      <p:sp>
        <p:nvSpPr>
          <p:cNvPr id="4" name="Date Placeholder 3"/>
          <p:cNvSpPr>
            <a:spLocks noGrp="1"/>
          </p:cNvSpPr>
          <p:nvPr>
            <p:ph type="dt" sz="half" idx="10"/>
          </p:nvPr>
        </p:nvSpPr>
        <p:spPr/>
        <p:txBody>
          <a:bodyPr/>
          <a:lstStyle>
            <a:lvl1pPr>
              <a:defRPr/>
            </a:lvl1pPr>
          </a:lstStyle>
          <a:p>
            <a:fld id="{8333605E-E30A-4B02-8029-97298116C992}" type="datetimeFigureOut">
              <a:rPr lang="zh-CN" altLang="en-US"/>
              <a:pPr/>
              <a:t>2014-12-2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B169FFE-EDD8-478A-9262-66966126E6D7}" type="slidenum">
              <a:rPr lang="zh-CN" altLang="en-US"/>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fld id="{459F85C4-DF76-4D81-AFD5-4ADD4CC1B981}" type="datetimeFigureOut">
              <a:rPr lang="zh-CN" altLang="en-US"/>
              <a:pPr/>
              <a:t>2014-12-2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AE2282B2-9103-4B4D-A9FF-1748AD2ED8EA}" type="slidenum">
              <a:rPr lang="zh-CN" altLang="en-US"/>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fld id="{034C1241-C68C-4C40-AFC6-4A819CB81332}" type="datetimeFigureOut">
              <a:rPr lang="zh-CN" altLang="en-US"/>
              <a:pPr/>
              <a:t>2014-12-2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A01E6D22-7C85-4A06-B5D1-B658217BFC05}" type="slidenum">
              <a:rPr lang="zh-CN" altLang="en-US"/>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lvl1pPr>
              <a:defRPr/>
            </a:lvl1pPr>
          </a:lstStyle>
          <a:p>
            <a:fld id="{DBF4AD03-D884-461C-A845-279DF2E2EB6A}" type="datetimeFigureOut">
              <a:rPr lang="zh-CN" altLang="en-US"/>
              <a:pPr/>
              <a:t>2014-12-2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4C37B7C6-DDA3-4793-B504-386EC1DB0E4B}" type="slidenum">
              <a:rPr lang="zh-CN" altLang="en-US"/>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lvl1pPr>
              <a:defRPr/>
            </a:lvl1pPr>
          </a:lstStyle>
          <a:p>
            <a:fld id="{4A9BD301-8288-4F4B-97D6-2E8F135C9864}" type="datetimeFigureOut">
              <a:rPr lang="zh-CN" altLang="en-US"/>
              <a:pPr/>
              <a:t>2014-12-2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F6CEAEDC-50CE-4D94-97FA-D68DC15DD1AA}" type="slidenum">
              <a:rPr lang="zh-CN" altLang="en-US"/>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3"/>
          <p:cNvSpPr>
            <a:spLocks noGrp="1"/>
          </p:cNvSpPr>
          <p:nvPr>
            <p:ph type="dt" sz="half" idx="10"/>
          </p:nvPr>
        </p:nvSpPr>
        <p:spPr/>
        <p:txBody>
          <a:bodyPr/>
          <a:lstStyle>
            <a:lvl1pPr>
              <a:defRPr/>
            </a:lvl1pPr>
          </a:lstStyle>
          <a:p>
            <a:fld id="{7FB2AE16-F1C7-4940-AE3B-9C1597059DE0}" type="datetimeFigureOut">
              <a:rPr lang="zh-CN" altLang="en-US"/>
              <a:pPr/>
              <a:t>2014-12-2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4BB48FE5-1F1E-45B2-A85D-ED1CBDE9EB6E}" type="slidenum">
              <a:rPr lang="zh-CN" altLang="en-US"/>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3"/>
          <p:cNvSpPr>
            <a:spLocks noGrp="1"/>
          </p:cNvSpPr>
          <p:nvPr>
            <p:ph type="dt" sz="half" idx="10"/>
          </p:nvPr>
        </p:nvSpPr>
        <p:spPr/>
        <p:txBody>
          <a:bodyPr/>
          <a:lstStyle>
            <a:lvl1pPr>
              <a:defRPr/>
            </a:lvl1pPr>
          </a:lstStyle>
          <a:p>
            <a:fld id="{CD1BF9A4-CBFA-4223-898D-3114A0B08DE5}" type="datetimeFigureOut">
              <a:rPr lang="zh-CN" altLang="en-US"/>
              <a:pPr/>
              <a:t>2014-12-2</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2EB4196B-B9DF-4493-B11D-315E5EEE8307}" type="slidenum">
              <a:rPr lang="zh-CN" altLang="en-US"/>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3"/>
          <p:cNvSpPr>
            <a:spLocks noGrp="1"/>
          </p:cNvSpPr>
          <p:nvPr>
            <p:ph type="dt" sz="half" idx="10"/>
          </p:nvPr>
        </p:nvSpPr>
        <p:spPr/>
        <p:txBody>
          <a:bodyPr/>
          <a:lstStyle>
            <a:lvl1pPr>
              <a:defRPr/>
            </a:lvl1pPr>
          </a:lstStyle>
          <a:p>
            <a:fld id="{0B161539-B5A5-47EE-B726-A152822F1D56}" type="datetimeFigureOut">
              <a:rPr lang="zh-CN" altLang="en-US"/>
              <a:pPr/>
              <a:t>2014-12-2</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0302E884-197A-4F84-A9CD-E4E9D46FAA9B}" type="slidenum">
              <a:rPr lang="zh-CN" altLang="en-US"/>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A1800D2-C958-4DDA-91C7-A79F9D8CAB12}" type="datetimeFigureOut">
              <a:rPr lang="zh-CN" altLang="en-US"/>
              <a:pPr/>
              <a:t>2014-12-2</a:t>
            </a:fld>
            <a:endParaRPr lang="zh-CN" altLang="en-US"/>
          </a:p>
        </p:txBody>
      </p:sp>
      <p:sp>
        <p:nvSpPr>
          <p:cNvPr id="3" name="Footer Placeholder 4"/>
          <p:cNvSpPr>
            <a:spLocks noGrp="1"/>
          </p:cNvSpPr>
          <p:nvPr>
            <p:ph type="ftr" sz="quarter" idx="11"/>
          </p:nvPr>
        </p:nvSpPr>
        <p:spPr/>
        <p:txBody>
          <a:bodyPr/>
          <a:lstStyle>
            <a:lvl1pPr>
              <a:defRPr/>
            </a:lvl1pPr>
          </a:lstStyle>
          <a:p>
            <a:endParaRPr lang="zh-CN" altLang="en-US"/>
          </a:p>
        </p:txBody>
      </p:sp>
      <p:sp>
        <p:nvSpPr>
          <p:cNvPr id="4" name="Slide Number Placeholder 5"/>
          <p:cNvSpPr>
            <a:spLocks noGrp="1"/>
          </p:cNvSpPr>
          <p:nvPr>
            <p:ph type="sldNum" sz="quarter" idx="12"/>
          </p:nvPr>
        </p:nvSpPr>
        <p:spPr/>
        <p:txBody>
          <a:bodyPr/>
          <a:lstStyle>
            <a:lvl1pPr>
              <a:defRPr/>
            </a:lvl1pPr>
          </a:lstStyle>
          <a:p>
            <a:fld id="{13B91A2D-DDD2-43F2-B1BF-0AE8E42450BF}" type="slidenum">
              <a:rPr lang="zh-CN" altLang="en-US"/>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fld id="{770BB958-99CE-492E-A793-08029FA42654}" type="datetimeFigureOut">
              <a:rPr lang="zh-CN" altLang="en-US"/>
              <a:pPr/>
              <a:t>2014-12-2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7F39986E-7F9E-4861-BB7A-9577C39AD26D}" type="slidenum">
              <a:rPr lang="zh-CN" altLang="en-US"/>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zh-CN" noProof="0" smtClean="0"/>
              <a:t>Click icon to add picture</a:t>
            </a:r>
            <a:endParaRPr lang="zh-CN"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3"/>
          <p:cNvSpPr>
            <a:spLocks noGrp="1"/>
          </p:cNvSpPr>
          <p:nvPr>
            <p:ph type="dt" sz="half" idx="10"/>
          </p:nvPr>
        </p:nvSpPr>
        <p:spPr/>
        <p:txBody>
          <a:bodyPr/>
          <a:lstStyle>
            <a:lvl1pPr>
              <a:defRPr/>
            </a:lvl1pPr>
          </a:lstStyle>
          <a:p>
            <a:fld id="{6283229C-2080-49B0-89DA-941DD6296534}" type="datetimeFigureOut">
              <a:rPr lang="zh-CN" altLang="en-US"/>
              <a:pPr/>
              <a:t>2014-12-2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8DF00587-750D-4B68-9942-CB02C2640959}" type="slidenum">
              <a:rPr lang="zh-CN" altLang="en-US"/>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zh-CN"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6E89468-E03E-4476-BEA8-38BB8BCDECA8}" type="datetimeFigureOut">
              <a:rPr lang="zh-CN" altLang="en-US"/>
              <a:pPr/>
              <a:t>2014-12-2</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79C0E1B-5DBF-4F00-BFCE-9BD12C59EF31}"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sz="4400" kern="1200">
          <a:solidFill>
            <a:srgbClr val="FFC000"/>
          </a:solidFill>
          <a:latin typeface="+mj-lt"/>
          <a:ea typeface="+mj-ea"/>
          <a:cs typeface="+mj-cs"/>
        </a:defRPr>
      </a:lvl1pPr>
      <a:lvl2pPr algn="ctr" rtl="0" eaLnBrk="1" fontAlgn="base" hangingPunct="1">
        <a:spcBef>
          <a:spcPct val="0"/>
        </a:spcBef>
        <a:spcAft>
          <a:spcPct val="0"/>
        </a:spcAft>
        <a:defRPr sz="4400">
          <a:solidFill>
            <a:srgbClr val="FFC000"/>
          </a:solidFill>
          <a:latin typeface="Calibri" pitchFamily="34" charset="0"/>
          <a:ea typeface="宋体" charset="-122"/>
        </a:defRPr>
      </a:lvl2pPr>
      <a:lvl3pPr algn="ctr" rtl="0" eaLnBrk="1" fontAlgn="base" hangingPunct="1">
        <a:spcBef>
          <a:spcPct val="0"/>
        </a:spcBef>
        <a:spcAft>
          <a:spcPct val="0"/>
        </a:spcAft>
        <a:defRPr sz="4400">
          <a:solidFill>
            <a:srgbClr val="FFC000"/>
          </a:solidFill>
          <a:latin typeface="Calibri" pitchFamily="34" charset="0"/>
          <a:ea typeface="宋体" charset="-122"/>
        </a:defRPr>
      </a:lvl3pPr>
      <a:lvl4pPr algn="ctr" rtl="0" eaLnBrk="1" fontAlgn="base" hangingPunct="1">
        <a:spcBef>
          <a:spcPct val="0"/>
        </a:spcBef>
        <a:spcAft>
          <a:spcPct val="0"/>
        </a:spcAft>
        <a:defRPr sz="4400">
          <a:solidFill>
            <a:srgbClr val="FFC000"/>
          </a:solidFill>
          <a:latin typeface="Calibri" pitchFamily="34" charset="0"/>
          <a:ea typeface="宋体" charset="-122"/>
        </a:defRPr>
      </a:lvl4pPr>
      <a:lvl5pPr algn="ctr" rtl="0" eaLnBrk="1" fontAlgn="base" hangingPunct="1">
        <a:spcBef>
          <a:spcPct val="0"/>
        </a:spcBef>
        <a:spcAft>
          <a:spcPct val="0"/>
        </a:spcAft>
        <a:defRPr sz="4400">
          <a:solidFill>
            <a:srgbClr val="FFC000"/>
          </a:solidFill>
          <a:latin typeface="Calibri" pitchFamily="34" charset="0"/>
          <a:ea typeface="宋体" charset="-122"/>
        </a:defRPr>
      </a:lvl5pPr>
      <a:lvl6pPr marL="457200" algn="ctr" rtl="0" eaLnBrk="1" fontAlgn="base" hangingPunct="1">
        <a:spcBef>
          <a:spcPct val="0"/>
        </a:spcBef>
        <a:spcAft>
          <a:spcPct val="0"/>
        </a:spcAft>
        <a:defRPr sz="4400">
          <a:solidFill>
            <a:srgbClr val="FFC000"/>
          </a:solidFill>
          <a:latin typeface="Calibri" pitchFamily="34" charset="0"/>
          <a:ea typeface="宋体" charset="-122"/>
        </a:defRPr>
      </a:lvl6pPr>
      <a:lvl7pPr marL="914400" algn="ctr" rtl="0" eaLnBrk="1" fontAlgn="base" hangingPunct="1">
        <a:spcBef>
          <a:spcPct val="0"/>
        </a:spcBef>
        <a:spcAft>
          <a:spcPct val="0"/>
        </a:spcAft>
        <a:defRPr sz="4400">
          <a:solidFill>
            <a:srgbClr val="FFC000"/>
          </a:solidFill>
          <a:latin typeface="Calibri" pitchFamily="34" charset="0"/>
          <a:ea typeface="宋体" charset="-122"/>
        </a:defRPr>
      </a:lvl7pPr>
      <a:lvl8pPr marL="1371600" algn="ctr" rtl="0" eaLnBrk="1" fontAlgn="base" hangingPunct="1">
        <a:spcBef>
          <a:spcPct val="0"/>
        </a:spcBef>
        <a:spcAft>
          <a:spcPct val="0"/>
        </a:spcAft>
        <a:defRPr sz="4400">
          <a:solidFill>
            <a:srgbClr val="FFC000"/>
          </a:solidFill>
          <a:latin typeface="Calibri" pitchFamily="34" charset="0"/>
          <a:ea typeface="宋体" charset="-122"/>
        </a:defRPr>
      </a:lvl8pPr>
      <a:lvl9pPr marL="1828800" algn="ctr" rtl="0" eaLnBrk="1" fontAlgn="base" hangingPunct="1">
        <a:spcBef>
          <a:spcPct val="0"/>
        </a:spcBef>
        <a:spcAft>
          <a:spcPct val="0"/>
        </a:spcAft>
        <a:defRPr sz="4400">
          <a:solidFill>
            <a:srgbClr val="FFC000"/>
          </a:solidFill>
          <a:latin typeface="Calibri" pitchFamily="34" charset="0"/>
          <a:ea typeface="宋体" charset="-122"/>
        </a:defRPr>
      </a:lvl9pPr>
    </p:titleStyle>
    <p:bodyStyle>
      <a:lvl1pPr marL="342900" indent="-342900" algn="l" rtl="0" eaLnBrk="1" fontAlgn="base" hangingPunct="1">
        <a:spcBef>
          <a:spcPct val="20000"/>
        </a:spcBef>
        <a:spcAft>
          <a:spcPct val="0"/>
        </a:spcAft>
        <a:buFont typeface="Arial" charset="0"/>
        <a:buChar char="•"/>
        <a:defRPr sz="3200" kern="1200">
          <a:solidFill>
            <a:srgbClr val="E46C0A"/>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rgbClr val="E46C0A"/>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rgbClr val="E46C0A"/>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rgbClr val="E46C0A"/>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rgbClr val="E46C0A"/>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altLang="zh-CN" dirty="0" err="1" smtClean="0">
                <a:solidFill>
                  <a:schemeClr val="bg1"/>
                </a:solidFill>
                <a:latin typeface="Cooper Black" pitchFamily="18" charset="0"/>
              </a:rPr>
              <a:t>Tugas</a:t>
            </a:r>
            <a:r>
              <a:rPr lang="en-US" altLang="zh-CN" dirty="0" smtClean="0">
                <a:solidFill>
                  <a:schemeClr val="bg1"/>
                </a:solidFill>
                <a:latin typeface="Cooper Black" pitchFamily="18" charset="0"/>
              </a:rPr>
              <a:t> </a:t>
            </a:r>
            <a:r>
              <a:rPr lang="en-US" altLang="zh-CN" dirty="0" err="1" smtClean="0">
                <a:solidFill>
                  <a:schemeClr val="bg1"/>
                </a:solidFill>
                <a:latin typeface="Cooper Black" pitchFamily="18" charset="0"/>
              </a:rPr>
              <a:t>komunikasi</a:t>
            </a:r>
            <a:r>
              <a:rPr lang="en-US" altLang="zh-CN" dirty="0" smtClean="0">
                <a:solidFill>
                  <a:schemeClr val="bg1"/>
                </a:solidFill>
                <a:latin typeface="Cooper Black" pitchFamily="18" charset="0"/>
              </a:rPr>
              <a:t> </a:t>
            </a:r>
            <a:r>
              <a:rPr lang="en-US" altLang="zh-CN" dirty="0" err="1" smtClean="0">
                <a:solidFill>
                  <a:schemeClr val="bg1"/>
                </a:solidFill>
                <a:latin typeface="Cooper Black" pitchFamily="18" charset="0"/>
              </a:rPr>
              <a:t>massa</a:t>
            </a:r>
            <a:r>
              <a:rPr lang="en-US" altLang="zh-CN" dirty="0" smtClean="0">
                <a:solidFill>
                  <a:schemeClr val="bg1"/>
                </a:solidFill>
                <a:latin typeface="Cooper Black" pitchFamily="18" charset="0"/>
              </a:rPr>
              <a:t> S1</a:t>
            </a:r>
            <a:endParaRPr lang="zh-CN" altLang="en-US" dirty="0" smtClean="0">
              <a:solidFill>
                <a:schemeClr val="bg1"/>
              </a:solidFill>
              <a:latin typeface="Cooper Black" pitchFamily="18" charset="0"/>
            </a:endParaRPr>
          </a:p>
        </p:txBody>
      </p:sp>
      <p:sp>
        <p:nvSpPr>
          <p:cNvPr id="3075" name="Subtitle 2"/>
          <p:cNvSpPr>
            <a:spLocks noGrp="1"/>
          </p:cNvSpPr>
          <p:nvPr>
            <p:ph type="subTitle" idx="1"/>
          </p:nvPr>
        </p:nvSpPr>
        <p:spPr/>
        <p:txBody>
          <a:bodyPr/>
          <a:lstStyle/>
          <a:p>
            <a:r>
              <a:rPr lang="en-US" altLang="zh-CN" b="1" dirty="0" err="1" smtClean="0">
                <a:solidFill>
                  <a:schemeClr val="bg1"/>
                </a:solidFill>
                <a:latin typeface="Harrington" pitchFamily="82" charset="0"/>
                <a:ea typeface="DejaVu Sans Condensed" pitchFamily="34" charset="0"/>
                <a:cs typeface="DejaVu Sans Condensed" pitchFamily="34" charset="0"/>
              </a:rPr>
              <a:t>Puri</a:t>
            </a:r>
            <a:r>
              <a:rPr lang="en-US" altLang="zh-CN" b="1" dirty="0" smtClean="0">
                <a:solidFill>
                  <a:schemeClr val="bg1"/>
                </a:solidFill>
                <a:latin typeface="Harrington" pitchFamily="82" charset="0"/>
                <a:ea typeface="DejaVu Sans Condensed" pitchFamily="34" charset="0"/>
                <a:cs typeface="DejaVu Sans Condensed" pitchFamily="34" charset="0"/>
              </a:rPr>
              <a:t> </a:t>
            </a:r>
            <a:r>
              <a:rPr lang="en-US" altLang="zh-CN" b="1" dirty="0" err="1" smtClean="0">
                <a:solidFill>
                  <a:schemeClr val="bg1"/>
                </a:solidFill>
                <a:latin typeface="Harrington" pitchFamily="82" charset="0"/>
                <a:ea typeface="DejaVu Sans Condensed" pitchFamily="34" charset="0"/>
                <a:cs typeface="DejaVu Sans Condensed" pitchFamily="34" charset="0"/>
              </a:rPr>
              <a:t>Kusuma</a:t>
            </a:r>
            <a:r>
              <a:rPr lang="en-US" altLang="zh-CN" b="1" dirty="0" smtClean="0">
                <a:solidFill>
                  <a:schemeClr val="bg1"/>
                </a:solidFill>
                <a:latin typeface="Harrington" pitchFamily="82" charset="0"/>
                <a:ea typeface="DejaVu Sans Condensed" pitchFamily="34" charset="0"/>
                <a:cs typeface="DejaVu Sans Condensed" pitchFamily="34" charset="0"/>
              </a:rPr>
              <a:t> D. P</a:t>
            </a:r>
            <a:endParaRPr lang="zh-CN" altLang="en-US" b="1" dirty="0" smtClean="0">
              <a:solidFill>
                <a:schemeClr val="bg1"/>
              </a:solidFill>
              <a:latin typeface="Harrington" pitchFamily="82" charset="0"/>
              <a:cs typeface="DejaVu Sans Condense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7"/>
          <p:cNvSpPr>
            <a:spLocks noGrp="1"/>
          </p:cNvSpPr>
          <p:nvPr>
            <p:ph idx="1"/>
          </p:nvPr>
        </p:nvSpPr>
        <p:spPr>
          <a:xfrm>
            <a:off x="0" y="0"/>
            <a:ext cx="9144000" cy="6172200"/>
          </a:xfrm>
        </p:spPr>
        <p:txBody>
          <a:bodyPr/>
          <a:lstStyle/>
          <a:p>
            <a:pPr algn="ctr"/>
            <a:r>
              <a:rPr lang="en-US" altLang="zh-CN" sz="3500" b="1" dirty="0" smtClean="0">
                <a:solidFill>
                  <a:schemeClr val="bg1"/>
                </a:solidFill>
                <a:latin typeface="Kartika" pitchFamily="18" charset="0"/>
                <a:cs typeface="Kartika" pitchFamily="18" charset="0"/>
              </a:rPr>
              <a:t>Mini </a:t>
            </a:r>
            <a:r>
              <a:rPr lang="en-US" altLang="zh-CN" sz="3500" b="1" dirty="0" err="1" smtClean="0">
                <a:solidFill>
                  <a:schemeClr val="bg1"/>
                </a:solidFill>
                <a:latin typeface="Kartika" pitchFamily="18" charset="0"/>
                <a:cs typeface="Kartika" pitchFamily="18" charset="0"/>
              </a:rPr>
              <a:t>riset</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terdiri</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dari</a:t>
            </a:r>
            <a:r>
              <a:rPr lang="en-US" altLang="zh-CN" sz="3500" b="1" dirty="0" smtClean="0">
                <a:solidFill>
                  <a:schemeClr val="bg1"/>
                </a:solidFill>
                <a:latin typeface="Kartika" pitchFamily="18" charset="0"/>
                <a:cs typeface="Kartika" pitchFamily="18" charset="0"/>
              </a:rPr>
              <a:t>:  </a:t>
            </a:r>
          </a:p>
          <a:p>
            <a:pPr marL="514350" indent="-514350">
              <a:buAutoNum type="alphaLcPeriod"/>
            </a:pPr>
            <a:r>
              <a:rPr lang="en-US" altLang="zh-CN" sz="3500" b="1" dirty="0" err="1" smtClean="0">
                <a:solidFill>
                  <a:schemeClr val="bg1"/>
                </a:solidFill>
                <a:latin typeface="Kartika" pitchFamily="18" charset="0"/>
                <a:cs typeface="Kartika" pitchFamily="18" charset="0"/>
              </a:rPr>
              <a:t>Pendahuluan</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latar</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belakang</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mengapa</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tema</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itu</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penting</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keunikan</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tujuan</a:t>
            </a:r>
            <a:r>
              <a:rPr lang="en-US" altLang="zh-CN" sz="3500" b="1" dirty="0" smtClean="0">
                <a:solidFill>
                  <a:schemeClr val="bg1"/>
                </a:solidFill>
                <a:latin typeface="Kartika" pitchFamily="18" charset="0"/>
                <a:cs typeface="Kartika" pitchFamily="18" charset="0"/>
              </a:rPr>
              <a:t>)</a:t>
            </a:r>
          </a:p>
          <a:p>
            <a:pPr marL="514350" indent="-514350">
              <a:buAutoNum type="alphaLcPeriod"/>
            </a:pPr>
            <a:r>
              <a:rPr lang="en-US" altLang="zh-CN" sz="3500" b="1" dirty="0" err="1" smtClean="0">
                <a:solidFill>
                  <a:schemeClr val="bg1"/>
                </a:solidFill>
                <a:latin typeface="Kartika" pitchFamily="18" charset="0"/>
                <a:cs typeface="Kartika" pitchFamily="18" charset="0"/>
              </a:rPr>
              <a:t>Isi</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kasus</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atau</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permasalahan</a:t>
            </a:r>
            <a:r>
              <a:rPr lang="en-US" altLang="zh-CN" sz="3500" b="1" dirty="0" smtClean="0">
                <a:solidFill>
                  <a:schemeClr val="bg1"/>
                </a:solidFill>
                <a:latin typeface="Kartika" pitchFamily="18" charset="0"/>
                <a:cs typeface="Kartika" pitchFamily="18" charset="0"/>
              </a:rPr>
              <a:t> yang </a:t>
            </a:r>
            <a:r>
              <a:rPr lang="en-US" altLang="zh-CN" sz="3500" b="1" dirty="0" err="1" smtClean="0">
                <a:solidFill>
                  <a:schemeClr val="bg1"/>
                </a:solidFill>
                <a:latin typeface="Kartika" pitchFamily="18" charset="0"/>
                <a:cs typeface="Kartika" pitchFamily="18" charset="0"/>
              </a:rPr>
              <a:t>dibahas</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teori</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konsep</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fungsi</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komunikasi</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massa</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dampak</a:t>
            </a:r>
            <a:r>
              <a:rPr lang="en-US" altLang="zh-CN" sz="3500" b="1" dirty="0" smtClean="0">
                <a:solidFill>
                  <a:schemeClr val="bg1"/>
                </a:solidFill>
                <a:latin typeface="Kartika" pitchFamily="18" charset="0"/>
                <a:cs typeface="Kartika" pitchFamily="18" charset="0"/>
              </a:rPr>
              <a:t> media </a:t>
            </a:r>
            <a:r>
              <a:rPr lang="en-US" altLang="zh-CN" sz="3500" b="1" dirty="0" err="1" smtClean="0">
                <a:solidFill>
                  <a:schemeClr val="bg1"/>
                </a:solidFill>
                <a:latin typeface="Kartika" pitchFamily="18" charset="0"/>
                <a:cs typeface="Kartika" pitchFamily="18" charset="0"/>
              </a:rPr>
              <a:t>massa</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foto</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gambar</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tabel</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dan</a:t>
            </a:r>
            <a:r>
              <a:rPr lang="en-US" altLang="zh-CN" sz="3500" b="1" dirty="0" smtClean="0">
                <a:solidFill>
                  <a:schemeClr val="bg1"/>
                </a:solidFill>
                <a:latin typeface="Kartika" pitchFamily="18" charset="0"/>
                <a:cs typeface="Kartika" pitchFamily="18" charset="0"/>
              </a:rPr>
              <a:t> lain </a:t>
            </a:r>
            <a:r>
              <a:rPr lang="en-US" altLang="zh-CN" sz="3500" b="1" dirty="0" err="1" smtClean="0">
                <a:solidFill>
                  <a:schemeClr val="bg1"/>
                </a:solidFill>
                <a:latin typeface="Kartika" pitchFamily="18" charset="0"/>
                <a:cs typeface="Kartika" pitchFamily="18" charset="0"/>
              </a:rPr>
              <a:t>sebagainya</a:t>
            </a:r>
            <a:r>
              <a:rPr lang="en-US" altLang="zh-CN" sz="3500" b="1" dirty="0" smtClean="0">
                <a:solidFill>
                  <a:schemeClr val="bg1"/>
                </a:solidFill>
                <a:latin typeface="Kartika" pitchFamily="18" charset="0"/>
                <a:cs typeface="Kartika" pitchFamily="18" charset="0"/>
              </a:rPr>
              <a:t>).</a:t>
            </a:r>
          </a:p>
          <a:p>
            <a:pPr marL="514350" indent="-514350">
              <a:buAutoNum type="alphaLcPeriod"/>
            </a:pPr>
            <a:r>
              <a:rPr lang="en-US" altLang="zh-CN" sz="3500" b="1" dirty="0" err="1" smtClean="0">
                <a:solidFill>
                  <a:schemeClr val="bg1"/>
                </a:solidFill>
                <a:latin typeface="Kartika" pitchFamily="18" charset="0"/>
                <a:cs typeface="Kartika" pitchFamily="18" charset="0"/>
              </a:rPr>
              <a:t>Penutup</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kesimpulan</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dan</a:t>
            </a:r>
            <a:r>
              <a:rPr lang="en-US" altLang="zh-CN" sz="3500" b="1" dirty="0" smtClean="0">
                <a:solidFill>
                  <a:schemeClr val="bg1"/>
                </a:solidFill>
                <a:latin typeface="Kartika" pitchFamily="18" charset="0"/>
                <a:cs typeface="Kartika" pitchFamily="18" charset="0"/>
              </a:rPr>
              <a:t> saran).</a:t>
            </a:r>
          </a:p>
          <a:p>
            <a:pPr marL="514350" indent="-514350">
              <a:buAutoNum type="alphaLcPeriod"/>
            </a:pPr>
            <a:r>
              <a:rPr lang="en-US" altLang="zh-CN" sz="3500" b="1" dirty="0" err="1" smtClean="0">
                <a:solidFill>
                  <a:schemeClr val="bg1"/>
                </a:solidFill>
                <a:latin typeface="Kartika" pitchFamily="18" charset="0"/>
                <a:cs typeface="Kartika" pitchFamily="18" charset="0"/>
              </a:rPr>
              <a:t>Referensi</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atau</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daftar</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pustaka</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sesuai</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dengan</a:t>
            </a:r>
            <a:r>
              <a:rPr lang="en-US" altLang="zh-CN" sz="3500" b="1" dirty="0" smtClean="0">
                <a:solidFill>
                  <a:schemeClr val="bg1"/>
                </a:solidFill>
                <a:latin typeface="Kartika" pitchFamily="18" charset="0"/>
                <a:cs typeface="Kartika" pitchFamily="18" charset="0"/>
              </a:rPr>
              <a:t> APA style).</a:t>
            </a:r>
          </a:p>
          <a:p>
            <a:pPr marL="514350" indent="-514350">
              <a:buAutoNum type="alphaLcPeriod"/>
            </a:pPr>
            <a:r>
              <a:rPr lang="en-US" altLang="zh-CN" sz="3500" b="1" dirty="0" err="1" smtClean="0">
                <a:solidFill>
                  <a:schemeClr val="bg1"/>
                </a:solidFill>
                <a:latin typeface="Kartika" pitchFamily="18" charset="0"/>
                <a:cs typeface="Kartika" pitchFamily="18" charset="0"/>
              </a:rPr>
              <a:t>Jumlah</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responden</a:t>
            </a:r>
            <a:r>
              <a:rPr lang="en-US" altLang="zh-CN" sz="3500" b="1" dirty="0" smtClean="0">
                <a:solidFill>
                  <a:schemeClr val="bg1"/>
                </a:solidFill>
                <a:latin typeface="Kartika" pitchFamily="18" charset="0"/>
                <a:cs typeface="Kartika" pitchFamily="18" charset="0"/>
              </a:rPr>
              <a:t> minimal </a:t>
            </a:r>
            <a:r>
              <a:rPr lang="en-US" altLang="zh-CN" sz="3500" b="1" dirty="0" err="1" smtClean="0">
                <a:solidFill>
                  <a:schemeClr val="bg1"/>
                </a:solidFill>
                <a:latin typeface="Kartika" pitchFamily="18" charset="0"/>
                <a:cs typeface="Kartika" pitchFamily="18" charset="0"/>
              </a:rPr>
              <a:t>tiga</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responden</a:t>
            </a:r>
            <a:r>
              <a:rPr lang="en-US" altLang="zh-CN" sz="3500" b="1" dirty="0" smtClean="0">
                <a:solidFill>
                  <a:schemeClr val="bg1"/>
                </a:solidFill>
                <a:latin typeface="Kartika" pitchFamily="18" charset="0"/>
                <a:cs typeface="Kartika" pitchFamily="18" charset="0"/>
              </a:rPr>
              <a:t>.</a:t>
            </a:r>
          </a:p>
          <a:p>
            <a:pPr marL="514350" indent="-514350">
              <a:buAutoNum type="alphaLcPeriod"/>
            </a:pPr>
            <a:r>
              <a:rPr lang="en-US" altLang="zh-CN" sz="3500" b="1" dirty="0" err="1" smtClean="0">
                <a:solidFill>
                  <a:schemeClr val="bg1"/>
                </a:solidFill>
                <a:latin typeface="Kartika" pitchFamily="18" charset="0"/>
                <a:cs typeface="Kartika" pitchFamily="18" charset="0"/>
              </a:rPr>
              <a:t>Lampirkan</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pertanyaan</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untuk</a:t>
            </a:r>
            <a:r>
              <a:rPr lang="en-US" altLang="zh-CN" sz="3500" b="1" dirty="0" smtClean="0">
                <a:solidFill>
                  <a:schemeClr val="bg1"/>
                </a:solidFill>
                <a:latin typeface="Kartika" pitchFamily="18" charset="0"/>
                <a:cs typeface="Kartika" pitchFamily="18" charset="0"/>
              </a:rPr>
              <a:t> </a:t>
            </a:r>
            <a:r>
              <a:rPr lang="en-US" altLang="zh-CN" sz="3500" b="1" dirty="0" err="1" smtClean="0">
                <a:solidFill>
                  <a:schemeClr val="bg1"/>
                </a:solidFill>
                <a:latin typeface="Kartika" pitchFamily="18" charset="0"/>
                <a:cs typeface="Kartika" pitchFamily="18" charset="0"/>
              </a:rPr>
              <a:t>responden</a:t>
            </a:r>
            <a:r>
              <a:rPr lang="en-US" altLang="zh-CN" sz="3500" b="1" smtClean="0">
                <a:solidFill>
                  <a:schemeClr val="bg1"/>
                </a:solidFill>
                <a:latin typeface="Kartika" pitchFamily="18" charset="0"/>
                <a:cs typeface="Kartika" pitchFamily="18" charset="0"/>
              </a:rPr>
              <a:t>. </a:t>
            </a:r>
            <a:endParaRPr lang="zh-CN" altLang="en-US" sz="3500" b="1" dirty="0" smtClean="0">
              <a:solidFill>
                <a:schemeClr val="bg1"/>
              </a:solidFill>
              <a:latin typeface="Kartika" pitchFamily="18" charset="0"/>
              <a:cs typeface="Kartik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Tema</a:t>
            </a:r>
            <a:r>
              <a:rPr lang="en-US" dirty="0" smtClean="0"/>
              <a:t> </a:t>
            </a:r>
            <a:r>
              <a:rPr lang="en-US" dirty="0" err="1" smtClean="0"/>
              <a:t>makalah</a:t>
            </a:r>
            <a:endParaRPr lang="en-US" dirty="0"/>
          </a:p>
        </p:txBody>
      </p:sp>
      <p:sp>
        <p:nvSpPr>
          <p:cNvPr id="4" name="Content Placeholder 3"/>
          <p:cNvSpPr>
            <a:spLocks noGrp="1"/>
          </p:cNvSpPr>
          <p:nvPr>
            <p:ph sz="half" idx="1"/>
          </p:nvPr>
        </p:nvSpPr>
        <p:spPr/>
        <p:txBody>
          <a:bodyPr/>
          <a:lstStyle/>
          <a:p>
            <a:pPr>
              <a:buNone/>
            </a:pPr>
            <a:r>
              <a:rPr lang="en-US" b="1" dirty="0" smtClean="0">
                <a:solidFill>
                  <a:schemeClr val="bg1"/>
                </a:solidFill>
                <a:latin typeface="AvantGarde Md BT" pitchFamily="34" charset="0"/>
              </a:rPr>
              <a:t>Media </a:t>
            </a:r>
            <a:r>
              <a:rPr lang="en-US" b="1" dirty="0" err="1" smtClean="0">
                <a:solidFill>
                  <a:schemeClr val="bg1"/>
                </a:solidFill>
                <a:latin typeface="AvantGarde Md BT" pitchFamily="34" charset="0"/>
              </a:rPr>
              <a:t>massa</a:t>
            </a:r>
            <a:r>
              <a:rPr lang="en-US" b="1" dirty="0" smtClean="0">
                <a:solidFill>
                  <a:schemeClr val="bg1"/>
                </a:solidFill>
                <a:latin typeface="AvantGarde Md BT" pitchFamily="34" charset="0"/>
              </a:rPr>
              <a:t>:</a:t>
            </a:r>
          </a:p>
          <a:p>
            <a:pPr marL="514350" indent="-514350">
              <a:buAutoNum type="alphaLcPeriod"/>
            </a:pPr>
            <a:r>
              <a:rPr lang="en-US" b="1" dirty="0" err="1" smtClean="0">
                <a:solidFill>
                  <a:schemeClr val="bg1"/>
                </a:solidFill>
                <a:latin typeface="AvantGarde Md BT" pitchFamily="34" charset="0"/>
              </a:rPr>
              <a:t>Tayangan</a:t>
            </a:r>
            <a:r>
              <a:rPr lang="en-US" b="1" dirty="0" smtClean="0">
                <a:solidFill>
                  <a:schemeClr val="bg1"/>
                </a:solidFill>
                <a:latin typeface="AvantGarde Md BT" pitchFamily="34" charset="0"/>
              </a:rPr>
              <a:t> </a:t>
            </a:r>
            <a:r>
              <a:rPr lang="en-US" b="1" dirty="0" err="1" smtClean="0">
                <a:solidFill>
                  <a:schemeClr val="bg1"/>
                </a:solidFill>
                <a:latin typeface="AvantGarde Md BT" pitchFamily="34" charset="0"/>
              </a:rPr>
              <a:t>di</a:t>
            </a:r>
            <a:r>
              <a:rPr lang="en-US" b="1" dirty="0" smtClean="0">
                <a:solidFill>
                  <a:schemeClr val="bg1"/>
                </a:solidFill>
                <a:latin typeface="AvantGarde Md BT" pitchFamily="34" charset="0"/>
              </a:rPr>
              <a:t> </a:t>
            </a:r>
            <a:r>
              <a:rPr lang="en-US" b="1" dirty="0" err="1" smtClean="0">
                <a:solidFill>
                  <a:schemeClr val="bg1"/>
                </a:solidFill>
                <a:latin typeface="AvantGarde Md BT" pitchFamily="34" charset="0"/>
              </a:rPr>
              <a:t>televisi</a:t>
            </a:r>
            <a:endParaRPr lang="en-US" b="1" dirty="0" smtClean="0">
              <a:solidFill>
                <a:schemeClr val="bg1"/>
              </a:solidFill>
              <a:latin typeface="AvantGarde Md BT" pitchFamily="34" charset="0"/>
            </a:endParaRPr>
          </a:p>
          <a:p>
            <a:pPr marL="514350" indent="-514350">
              <a:buAutoNum type="alphaLcPeriod"/>
            </a:pPr>
            <a:r>
              <a:rPr lang="en-US" b="1" dirty="0" smtClean="0">
                <a:solidFill>
                  <a:schemeClr val="bg1"/>
                </a:solidFill>
                <a:latin typeface="AvantGarde Md BT" pitchFamily="34" charset="0"/>
              </a:rPr>
              <a:t>Film</a:t>
            </a:r>
          </a:p>
          <a:p>
            <a:pPr marL="514350" indent="-514350">
              <a:buAutoNum type="alphaLcPeriod"/>
            </a:pPr>
            <a:r>
              <a:rPr lang="en-US" b="1" dirty="0" smtClean="0">
                <a:solidFill>
                  <a:schemeClr val="bg1"/>
                </a:solidFill>
                <a:latin typeface="AvantGarde Md BT" pitchFamily="34" charset="0"/>
              </a:rPr>
              <a:t>Media </a:t>
            </a:r>
            <a:r>
              <a:rPr lang="en-US" b="1" dirty="0" err="1" smtClean="0">
                <a:solidFill>
                  <a:schemeClr val="bg1"/>
                </a:solidFill>
                <a:latin typeface="AvantGarde Md BT" pitchFamily="34" charset="0"/>
              </a:rPr>
              <a:t>cetak</a:t>
            </a:r>
            <a:endParaRPr lang="en-US" b="1" dirty="0" smtClean="0">
              <a:solidFill>
                <a:schemeClr val="bg1"/>
              </a:solidFill>
              <a:latin typeface="AvantGarde Md BT" pitchFamily="34" charset="0"/>
            </a:endParaRPr>
          </a:p>
          <a:p>
            <a:pPr marL="514350" indent="-514350">
              <a:buAutoNum type="alphaLcPeriod"/>
            </a:pPr>
            <a:r>
              <a:rPr lang="en-US" b="1" dirty="0" smtClean="0">
                <a:solidFill>
                  <a:schemeClr val="bg1"/>
                </a:solidFill>
                <a:latin typeface="AvantGarde Md BT" pitchFamily="34" charset="0"/>
              </a:rPr>
              <a:t>Media online</a:t>
            </a:r>
          </a:p>
          <a:p>
            <a:pPr marL="514350" indent="-514350">
              <a:buAutoNum type="alphaLcPeriod"/>
            </a:pPr>
            <a:r>
              <a:rPr lang="en-US" b="1" dirty="0" err="1" smtClean="0">
                <a:solidFill>
                  <a:schemeClr val="bg1"/>
                </a:solidFill>
                <a:latin typeface="AvantGarde Md BT" pitchFamily="34" charset="0"/>
              </a:rPr>
              <a:t>Literasi</a:t>
            </a:r>
            <a:r>
              <a:rPr lang="en-US" b="1" dirty="0" smtClean="0">
                <a:solidFill>
                  <a:schemeClr val="bg1"/>
                </a:solidFill>
                <a:latin typeface="AvantGarde Md BT" pitchFamily="34" charset="0"/>
              </a:rPr>
              <a:t> media</a:t>
            </a:r>
          </a:p>
          <a:p>
            <a:endParaRPr lang="en-US" b="1" dirty="0">
              <a:solidFill>
                <a:schemeClr val="bg1"/>
              </a:solidFill>
              <a:latin typeface="AvantGarde Md BT" pitchFamily="34" charset="0"/>
            </a:endParaRPr>
          </a:p>
        </p:txBody>
      </p:sp>
      <p:pic>
        <p:nvPicPr>
          <p:cNvPr id="8" name="Content Placeholder 7" descr="Acara sinetron.jpg"/>
          <p:cNvPicPr>
            <a:picLocks noGrp="1" noChangeAspect="1"/>
          </p:cNvPicPr>
          <p:nvPr>
            <p:ph sz="half" idx="2"/>
          </p:nvPr>
        </p:nvPicPr>
        <p:blipFill>
          <a:blip r:embed="rId2"/>
          <a:stretch>
            <a:fillRect/>
          </a:stretch>
        </p:blipFill>
        <p:spPr>
          <a:xfrm>
            <a:off x="4419600" y="1219200"/>
            <a:ext cx="4724400" cy="47244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3429000" y="0"/>
            <a:ext cx="5257800" cy="868362"/>
          </a:xfrm>
        </p:spPr>
        <p:txBody>
          <a:bodyPr/>
          <a:lstStyle/>
          <a:p>
            <a:r>
              <a:rPr lang="en-US" altLang="zh-CN" sz="3000" dirty="0" err="1" smtClean="0"/>
              <a:t>Kriteria</a:t>
            </a:r>
            <a:r>
              <a:rPr lang="en-US" altLang="zh-CN" sz="3000" dirty="0" smtClean="0"/>
              <a:t> </a:t>
            </a:r>
            <a:r>
              <a:rPr lang="en-US" altLang="zh-CN" sz="3000" dirty="0" err="1" smtClean="0"/>
              <a:t>makalah</a:t>
            </a:r>
            <a:endParaRPr lang="zh-CN" altLang="en-US" sz="3000" dirty="0" smtClean="0"/>
          </a:p>
        </p:txBody>
      </p:sp>
      <p:sp>
        <p:nvSpPr>
          <p:cNvPr id="5123" name="Content Placeholder 4"/>
          <p:cNvSpPr>
            <a:spLocks noGrp="1"/>
          </p:cNvSpPr>
          <p:nvPr>
            <p:ph sz="half" idx="1"/>
          </p:nvPr>
        </p:nvSpPr>
        <p:spPr>
          <a:xfrm>
            <a:off x="990600" y="609600"/>
            <a:ext cx="8153400" cy="5638800"/>
          </a:xfrm>
        </p:spPr>
        <p:txBody>
          <a:bodyPr/>
          <a:lstStyle/>
          <a:p>
            <a:r>
              <a:rPr lang="en-US" altLang="zh-CN" dirty="0" err="1" smtClean="0">
                <a:solidFill>
                  <a:schemeClr val="bg1"/>
                </a:solidFill>
                <a:latin typeface="DejaVu Sans Condensed" pitchFamily="34" charset="0"/>
                <a:ea typeface="DejaVu Sans Condensed" pitchFamily="34" charset="0"/>
                <a:cs typeface="DejaVu Sans Condensed" pitchFamily="34" charset="0"/>
              </a:rPr>
              <a:t>Kelompok</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terdiri</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dari</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maksimal</a:t>
            </a:r>
            <a:r>
              <a:rPr lang="en-US" altLang="zh-CN" dirty="0" smtClean="0">
                <a:solidFill>
                  <a:schemeClr val="bg1"/>
                </a:solidFill>
                <a:latin typeface="DejaVu Sans Condensed" pitchFamily="34" charset="0"/>
                <a:ea typeface="DejaVu Sans Condensed" pitchFamily="34" charset="0"/>
                <a:cs typeface="DejaVu Sans Condensed" pitchFamily="34" charset="0"/>
              </a:rPr>
              <a:t> 3 </a:t>
            </a:r>
            <a:r>
              <a:rPr lang="en-US" altLang="zh-CN" dirty="0" err="1" smtClean="0">
                <a:solidFill>
                  <a:schemeClr val="bg1"/>
                </a:solidFill>
                <a:latin typeface="DejaVu Sans Condensed" pitchFamily="34" charset="0"/>
                <a:ea typeface="DejaVu Sans Condensed" pitchFamily="34" charset="0"/>
                <a:cs typeface="DejaVu Sans Condensed" pitchFamily="34" charset="0"/>
              </a:rPr>
              <a:t>orang</a:t>
            </a:r>
            <a:r>
              <a:rPr lang="en-US" altLang="zh-CN" dirty="0" smtClean="0">
                <a:solidFill>
                  <a:schemeClr val="bg1"/>
                </a:solidFill>
                <a:latin typeface="DejaVu Sans Condensed" pitchFamily="34" charset="0"/>
                <a:ea typeface="DejaVu Sans Condensed" pitchFamily="34" charset="0"/>
                <a:cs typeface="DejaVu Sans Condensed" pitchFamily="34" charset="0"/>
              </a:rPr>
              <a:t>.</a:t>
            </a:r>
          </a:p>
          <a:p>
            <a:r>
              <a:rPr lang="en-US" altLang="zh-CN" dirty="0" err="1" smtClean="0">
                <a:solidFill>
                  <a:schemeClr val="bg1"/>
                </a:solidFill>
                <a:latin typeface="DejaVu Sans Condensed" pitchFamily="34" charset="0"/>
                <a:ea typeface="DejaVu Sans Condensed" pitchFamily="34" charset="0"/>
                <a:cs typeface="DejaVu Sans Condensed" pitchFamily="34" charset="0"/>
              </a:rPr>
              <a:t>Kertas</a:t>
            </a:r>
            <a:r>
              <a:rPr lang="en-US" altLang="zh-CN" dirty="0" smtClean="0">
                <a:solidFill>
                  <a:schemeClr val="bg1"/>
                </a:solidFill>
                <a:latin typeface="DejaVu Sans Condensed" pitchFamily="34" charset="0"/>
                <a:ea typeface="DejaVu Sans Condensed" pitchFamily="34" charset="0"/>
                <a:cs typeface="DejaVu Sans Condensed" pitchFamily="34" charset="0"/>
              </a:rPr>
              <a:t> A4, </a:t>
            </a:r>
            <a:r>
              <a:rPr lang="en-US" altLang="zh-CN" dirty="0" err="1" smtClean="0">
                <a:solidFill>
                  <a:schemeClr val="bg1"/>
                </a:solidFill>
                <a:latin typeface="DejaVu Sans Condensed" pitchFamily="34" charset="0"/>
                <a:ea typeface="DejaVu Sans Condensed" pitchFamily="34" charset="0"/>
                <a:cs typeface="DejaVu Sans Condensed" pitchFamily="34" charset="0"/>
              </a:rPr>
              <a:t>tidak</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perlu</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dijilid</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hanya</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disteples</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saja</a:t>
            </a:r>
            <a:r>
              <a:rPr lang="en-US" altLang="zh-CN" dirty="0" smtClean="0">
                <a:solidFill>
                  <a:schemeClr val="bg1"/>
                </a:solidFill>
                <a:latin typeface="DejaVu Sans Condensed" pitchFamily="34" charset="0"/>
                <a:ea typeface="DejaVu Sans Condensed" pitchFamily="34" charset="0"/>
                <a:cs typeface="DejaVu Sans Condensed" pitchFamily="34" charset="0"/>
              </a:rPr>
              <a:t>.</a:t>
            </a:r>
          </a:p>
          <a:p>
            <a:r>
              <a:rPr lang="en-US" altLang="zh-CN" dirty="0" smtClean="0">
                <a:solidFill>
                  <a:schemeClr val="bg1"/>
                </a:solidFill>
                <a:latin typeface="DejaVu Sans Condensed" pitchFamily="34" charset="0"/>
                <a:ea typeface="DejaVu Sans Condensed" pitchFamily="34" charset="0"/>
                <a:cs typeface="DejaVu Sans Condensed" pitchFamily="34" charset="0"/>
              </a:rPr>
              <a:t>Minimal </a:t>
            </a:r>
            <a:r>
              <a:rPr lang="en-US" altLang="zh-CN" dirty="0" err="1" smtClean="0">
                <a:solidFill>
                  <a:schemeClr val="bg1"/>
                </a:solidFill>
                <a:latin typeface="DejaVu Sans Condensed" pitchFamily="34" charset="0"/>
                <a:ea typeface="DejaVu Sans Condensed" pitchFamily="34" charset="0"/>
                <a:cs typeface="DejaVu Sans Condensed" pitchFamily="34" charset="0"/>
              </a:rPr>
              <a:t>keseluruhan</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makalah</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dari</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pendahuluan</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hingga</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penutup</a:t>
            </a:r>
            <a:r>
              <a:rPr lang="en-US" altLang="zh-CN" dirty="0" smtClean="0">
                <a:solidFill>
                  <a:schemeClr val="bg1"/>
                </a:solidFill>
                <a:latin typeface="DejaVu Sans Condensed" pitchFamily="34" charset="0"/>
                <a:ea typeface="DejaVu Sans Condensed" pitchFamily="34" charset="0"/>
                <a:cs typeface="DejaVu Sans Condensed" pitchFamily="34" charset="0"/>
              </a:rPr>
              <a:t> 7 </a:t>
            </a:r>
            <a:r>
              <a:rPr lang="en-US" altLang="zh-CN" dirty="0" err="1" smtClean="0">
                <a:solidFill>
                  <a:schemeClr val="bg1"/>
                </a:solidFill>
                <a:latin typeface="DejaVu Sans Condensed" pitchFamily="34" charset="0"/>
                <a:ea typeface="DejaVu Sans Condensed" pitchFamily="34" charset="0"/>
                <a:cs typeface="DejaVu Sans Condensed" pitchFamily="34" charset="0"/>
              </a:rPr>
              <a:t>lembar</a:t>
            </a:r>
            <a:r>
              <a:rPr lang="en-US" altLang="zh-CN" dirty="0" smtClean="0">
                <a:solidFill>
                  <a:schemeClr val="bg1"/>
                </a:solidFill>
                <a:latin typeface="DejaVu Sans Condensed" pitchFamily="34" charset="0"/>
                <a:ea typeface="DejaVu Sans Condensed" pitchFamily="34" charset="0"/>
                <a:cs typeface="DejaVu Sans Condensed" pitchFamily="34" charset="0"/>
              </a:rPr>
              <a:t>.</a:t>
            </a:r>
          </a:p>
          <a:p>
            <a:r>
              <a:rPr lang="en-US" altLang="zh-CN" dirty="0" smtClean="0">
                <a:solidFill>
                  <a:schemeClr val="bg1"/>
                </a:solidFill>
                <a:latin typeface="DejaVu Sans Condensed" pitchFamily="34" charset="0"/>
                <a:ea typeface="DejaVu Sans Condensed" pitchFamily="34" charset="0"/>
                <a:cs typeface="DejaVu Sans Condensed" pitchFamily="34" charset="0"/>
              </a:rPr>
              <a:t>Font times new roman, 12 size, </a:t>
            </a:r>
            <a:r>
              <a:rPr lang="en-US" altLang="zh-CN" dirty="0" err="1" smtClean="0">
                <a:solidFill>
                  <a:schemeClr val="bg1"/>
                </a:solidFill>
                <a:latin typeface="DejaVu Sans Condensed" pitchFamily="34" charset="0"/>
                <a:ea typeface="DejaVu Sans Condensed" pitchFamily="34" charset="0"/>
                <a:cs typeface="DejaVu Sans Condensed" pitchFamily="34" charset="0"/>
              </a:rPr>
              <a:t>dengan</a:t>
            </a:r>
            <a:r>
              <a:rPr lang="en-US" altLang="zh-CN" dirty="0" smtClean="0">
                <a:solidFill>
                  <a:schemeClr val="bg1"/>
                </a:solidFill>
                <a:latin typeface="DejaVu Sans Condensed" pitchFamily="34" charset="0"/>
                <a:ea typeface="DejaVu Sans Condensed" pitchFamily="34" charset="0"/>
                <a:cs typeface="DejaVu Sans Condensed" pitchFamily="34" charset="0"/>
              </a:rPr>
              <a:t> 1,5 </a:t>
            </a:r>
            <a:r>
              <a:rPr lang="en-US" altLang="zh-CN" dirty="0" err="1" smtClean="0">
                <a:solidFill>
                  <a:schemeClr val="bg1"/>
                </a:solidFill>
                <a:latin typeface="DejaVu Sans Condensed" pitchFamily="34" charset="0"/>
                <a:ea typeface="DejaVu Sans Condensed" pitchFamily="34" charset="0"/>
                <a:cs typeface="DejaVu Sans Condensed" pitchFamily="34" charset="0"/>
              </a:rPr>
              <a:t>spasi</a:t>
            </a:r>
            <a:r>
              <a:rPr lang="en-US" altLang="zh-CN" dirty="0" smtClean="0">
                <a:solidFill>
                  <a:schemeClr val="bg1"/>
                </a:solidFill>
                <a:latin typeface="DejaVu Sans Condensed" pitchFamily="34" charset="0"/>
                <a:ea typeface="DejaVu Sans Condensed" pitchFamily="34" charset="0"/>
                <a:cs typeface="DejaVu Sans Condensed" pitchFamily="34" charset="0"/>
              </a:rPr>
              <a:t>.</a:t>
            </a:r>
          </a:p>
          <a:p>
            <a:r>
              <a:rPr lang="en-US" altLang="zh-CN" dirty="0" smtClean="0">
                <a:solidFill>
                  <a:schemeClr val="bg1"/>
                </a:solidFill>
                <a:latin typeface="DejaVu Sans Condensed" pitchFamily="34" charset="0"/>
                <a:ea typeface="DejaVu Sans Condensed" pitchFamily="34" charset="0"/>
                <a:cs typeface="DejaVu Sans Condensed" pitchFamily="34" charset="0"/>
              </a:rPr>
              <a:t>Deadline </a:t>
            </a:r>
            <a:r>
              <a:rPr lang="en-US" altLang="zh-CN" dirty="0" err="1" smtClean="0">
                <a:solidFill>
                  <a:schemeClr val="bg1"/>
                </a:solidFill>
                <a:latin typeface="DejaVu Sans Condensed" pitchFamily="34" charset="0"/>
                <a:ea typeface="DejaVu Sans Condensed" pitchFamily="34" charset="0"/>
                <a:cs typeface="DejaVu Sans Condensed" pitchFamily="34" charset="0"/>
              </a:rPr>
              <a:t>pengumpulan</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Rabu</a:t>
            </a:r>
            <a:r>
              <a:rPr lang="en-US" altLang="zh-CN" dirty="0" smtClean="0">
                <a:solidFill>
                  <a:schemeClr val="bg1"/>
                </a:solidFill>
                <a:latin typeface="DejaVu Sans Condensed" pitchFamily="34" charset="0"/>
                <a:ea typeface="DejaVu Sans Condensed" pitchFamily="34" charset="0"/>
                <a:cs typeface="DejaVu Sans Condensed" pitchFamily="34" charset="0"/>
              </a:rPr>
              <a:t>, 10 </a:t>
            </a:r>
            <a:r>
              <a:rPr lang="en-US" altLang="zh-CN" dirty="0" err="1" smtClean="0">
                <a:solidFill>
                  <a:schemeClr val="bg1"/>
                </a:solidFill>
                <a:latin typeface="DejaVu Sans Condensed" pitchFamily="34" charset="0"/>
                <a:ea typeface="DejaVu Sans Condensed" pitchFamily="34" charset="0"/>
                <a:cs typeface="DejaVu Sans Condensed" pitchFamily="34" charset="0"/>
              </a:rPr>
              <a:t>Desember</a:t>
            </a:r>
            <a:r>
              <a:rPr lang="en-US" altLang="zh-CN" dirty="0" smtClean="0">
                <a:solidFill>
                  <a:schemeClr val="bg1"/>
                </a:solidFill>
                <a:latin typeface="DejaVu Sans Condensed" pitchFamily="34" charset="0"/>
                <a:ea typeface="DejaVu Sans Condensed" pitchFamily="34" charset="0"/>
                <a:cs typeface="DejaVu Sans Condensed" pitchFamily="34" charset="0"/>
              </a:rPr>
              <a:t> 2014 </a:t>
            </a:r>
            <a:r>
              <a:rPr lang="en-US" altLang="zh-CN" dirty="0" err="1" smtClean="0">
                <a:solidFill>
                  <a:schemeClr val="bg1"/>
                </a:solidFill>
                <a:latin typeface="DejaVu Sans Condensed" pitchFamily="34" charset="0"/>
                <a:ea typeface="DejaVu Sans Condensed" pitchFamily="34" charset="0"/>
                <a:cs typeface="DejaVu Sans Condensed" pitchFamily="34" charset="0"/>
              </a:rPr>
              <a:t>pkl</a:t>
            </a:r>
            <a:r>
              <a:rPr lang="en-US" altLang="zh-CN" dirty="0" smtClean="0">
                <a:solidFill>
                  <a:schemeClr val="bg1"/>
                </a:solidFill>
                <a:latin typeface="DejaVu Sans Condensed" pitchFamily="34" charset="0"/>
                <a:ea typeface="DejaVu Sans Condensed" pitchFamily="34" charset="0"/>
                <a:cs typeface="DejaVu Sans Condensed" pitchFamily="34" charset="0"/>
              </a:rPr>
              <a:t>. 07.00 – 08.00 </a:t>
            </a:r>
            <a:r>
              <a:rPr lang="en-US" altLang="zh-CN" dirty="0" err="1" smtClean="0">
                <a:solidFill>
                  <a:schemeClr val="bg1"/>
                </a:solidFill>
                <a:latin typeface="DejaVu Sans Condensed" pitchFamily="34" charset="0"/>
                <a:ea typeface="DejaVu Sans Condensed" pitchFamily="34" charset="0"/>
                <a:cs typeface="DejaVu Sans Condensed" pitchFamily="34" charset="0"/>
              </a:rPr>
              <a:t>dikumpulkan</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pada</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komting</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dan</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diserahkan</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pada</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dosen</a:t>
            </a:r>
            <a:r>
              <a:rPr lang="en-US" altLang="zh-CN" dirty="0" smtClean="0">
                <a:solidFill>
                  <a:schemeClr val="bg1"/>
                </a:solidFill>
                <a:latin typeface="DejaVu Sans Condensed" pitchFamily="34" charset="0"/>
                <a:ea typeface="DejaVu Sans Condensed" pitchFamily="34" charset="0"/>
                <a:cs typeface="DejaVu Sans Condensed" pitchFamily="34" charset="0"/>
              </a:rPr>
              <a:t> </a:t>
            </a:r>
            <a:r>
              <a:rPr lang="en-US" altLang="zh-CN" dirty="0" err="1" smtClean="0">
                <a:solidFill>
                  <a:schemeClr val="bg1"/>
                </a:solidFill>
                <a:latin typeface="DejaVu Sans Condensed" pitchFamily="34" charset="0"/>
                <a:ea typeface="DejaVu Sans Condensed" pitchFamily="34" charset="0"/>
                <a:cs typeface="DejaVu Sans Condensed" pitchFamily="34" charset="0"/>
              </a:rPr>
              <a:t>pengampu</a:t>
            </a:r>
            <a:r>
              <a:rPr lang="en-US" altLang="zh-CN" dirty="0" smtClean="0">
                <a:solidFill>
                  <a:schemeClr val="bg1"/>
                </a:solidFill>
                <a:latin typeface="DejaVu Sans Condensed" pitchFamily="34" charset="0"/>
                <a:ea typeface="DejaVu Sans Condensed" pitchFamily="34" charset="0"/>
                <a:cs typeface="DejaVu Sans Condensed" pitchFamily="34" charset="0"/>
              </a:rPr>
              <a:t>).</a:t>
            </a:r>
          </a:p>
          <a:p>
            <a:r>
              <a:rPr lang="en-US" altLang="zh-CN" sz="2500" dirty="0" err="1" smtClean="0">
                <a:solidFill>
                  <a:schemeClr val="bg1"/>
                </a:solidFill>
                <a:latin typeface="DejaVu Sans Condensed" pitchFamily="34" charset="0"/>
                <a:ea typeface="DejaVu Sans Condensed" pitchFamily="34" charset="0"/>
                <a:cs typeface="DejaVu Sans Condensed" pitchFamily="34" charset="0"/>
              </a:rPr>
              <a:t>Tidak</a:t>
            </a:r>
            <a:r>
              <a:rPr lang="en-US" altLang="zh-CN" sz="2500" dirty="0" smtClean="0">
                <a:solidFill>
                  <a:schemeClr val="bg1"/>
                </a:solidFill>
                <a:latin typeface="DejaVu Sans Condensed" pitchFamily="34" charset="0"/>
                <a:ea typeface="DejaVu Sans Condensed" pitchFamily="34" charset="0"/>
                <a:cs typeface="DejaVu Sans Condensed" pitchFamily="34" charset="0"/>
              </a:rPr>
              <a:t> copy-paste </a:t>
            </a:r>
            <a:r>
              <a:rPr lang="en-US" altLang="zh-CN" sz="2500" dirty="0" err="1" smtClean="0">
                <a:solidFill>
                  <a:schemeClr val="bg1"/>
                </a:solidFill>
                <a:latin typeface="DejaVu Sans Condensed" pitchFamily="34" charset="0"/>
                <a:ea typeface="DejaVu Sans Condensed" pitchFamily="34" charset="0"/>
                <a:cs typeface="DejaVu Sans Condensed" pitchFamily="34" charset="0"/>
              </a:rPr>
              <a:t>dari</a:t>
            </a:r>
            <a:r>
              <a:rPr lang="en-US" altLang="zh-CN" sz="2500" dirty="0" smtClean="0">
                <a:solidFill>
                  <a:schemeClr val="bg1"/>
                </a:solidFill>
                <a:latin typeface="DejaVu Sans Condensed" pitchFamily="34" charset="0"/>
                <a:ea typeface="DejaVu Sans Condensed" pitchFamily="34" charset="0"/>
                <a:cs typeface="DejaVu Sans Condensed" pitchFamily="34" charset="0"/>
              </a:rPr>
              <a:t> blog (internet), </a:t>
            </a:r>
            <a:r>
              <a:rPr lang="en-US" altLang="zh-CN" sz="2500" dirty="0" err="1" smtClean="0">
                <a:solidFill>
                  <a:schemeClr val="bg1"/>
                </a:solidFill>
                <a:latin typeface="DejaVu Sans Condensed" pitchFamily="34" charset="0"/>
                <a:ea typeface="DejaVu Sans Condensed" pitchFamily="34" charset="0"/>
                <a:cs typeface="DejaVu Sans Condensed" pitchFamily="34" charset="0"/>
              </a:rPr>
              <a:t>hasil</a:t>
            </a:r>
            <a:r>
              <a:rPr lang="en-US" altLang="zh-CN" sz="2500" dirty="0" smtClean="0">
                <a:solidFill>
                  <a:schemeClr val="bg1"/>
                </a:solidFill>
                <a:latin typeface="DejaVu Sans Condensed" pitchFamily="34" charset="0"/>
                <a:ea typeface="DejaVu Sans Condensed" pitchFamily="34" charset="0"/>
                <a:cs typeface="DejaVu Sans Condensed" pitchFamily="34" charset="0"/>
              </a:rPr>
              <a:t> </a:t>
            </a:r>
            <a:r>
              <a:rPr lang="en-US" altLang="zh-CN" sz="2500" dirty="0" err="1" smtClean="0">
                <a:solidFill>
                  <a:schemeClr val="bg1"/>
                </a:solidFill>
                <a:latin typeface="DejaVu Sans Condensed" pitchFamily="34" charset="0"/>
                <a:ea typeface="DejaVu Sans Condensed" pitchFamily="34" charset="0"/>
                <a:cs typeface="DejaVu Sans Condensed" pitchFamily="34" charset="0"/>
              </a:rPr>
              <a:t>dari</a:t>
            </a:r>
            <a:r>
              <a:rPr lang="en-US" altLang="zh-CN" sz="2500" dirty="0" smtClean="0">
                <a:solidFill>
                  <a:schemeClr val="bg1"/>
                </a:solidFill>
                <a:latin typeface="DejaVu Sans Condensed" pitchFamily="34" charset="0"/>
                <a:ea typeface="DejaVu Sans Condensed" pitchFamily="34" charset="0"/>
                <a:cs typeface="DejaVu Sans Condensed" pitchFamily="34" charset="0"/>
              </a:rPr>
              <a:t> </a:t>
            </a:r>
            <a:r>
              <a:rPr lang="en-US" altLang="zh-CN" sz="2500" dirty="0" err="1" smtClean="0">
                <a:solidFill>
                  <a:schemeClr val="bg1"/>
                </a:solidFill>
                <a:latin typeface="DejaVu Sans Condensed" pitchFamily="34" charset="0"/>
                <a:ea typeface="DejaVu Sans Condensed" pitchFamily="34" charset="0"/>
                <a:cs typeface="DejaVu Sans Condensed" pitchFamily="34" charset="0"/>
              </a:rPr>
              <a:t>pemikiran</a:t>
            </a:r>
            <a:r>
              <a:rPr lang="en-US" altLang="zh-CN" sz="2500" dirty="0" smtClean="0">
                <a:solidFill>
                  <a:schemeClr val="bg1"/>
                </a:solidFill>
                <a:latin typeface="DejaVu Sans Condensed" pitchFamily="34" charset="0"/>
                <a:ea typeface="DejaVu Sans Condensed" pitchFamily="34" charset="0"/>
                <a:cs typeface="DejaVu Sans Condensed" pitchFamily="34" charset="0"/>
              </a:rPr>
              <a:t> </a:t>
            </a:r>
            <a:r>
              <a:rPr lang="en-US" altLang="zh-CN" sz="2500" dirty="0" err="1" smtClean="0">
                <a:solidFill>
                  <a:schemeClr val="bg1"/>
                </a:solidFill>
                <a:latin typeface="DejaVu Sans Condensed" pitchFamily="34" charset="0"/>
                <a:ea typeface="DejaVu Sans Condensed" pitchFamily="34" charset="0"/>
                <a:cs typeface="DejaVu Sans Condensed" pitchFamily="34" charset="0"/>
              </a:rPr>
              <a:t>Anda</a:t>
            </a:r>
            <a:r>
              <a:rPr lang="en-US" altLang="zh-CN" sz="2500" dirty="0" smtClean="0">
                <a:solidFill>
                  <a:schemeClr val="bg1"/>
                </a:solidFill>
                <a:latin typeface="DejaVu Sans Condensed" pitchFamily="34" charset="0"/>
                <a:ea typeface="DejaVu Sans Condensed" pitchFamily="34" charset="0"/>
                <a:cs typeface="DejaVu Sans Condensed" pitchFamily="34" charset="0"/>
              </a:rPr>
              <a:t>).</a:t>
            </a:r>
          </a:p>
        </p:txBody>
      </p:sp>
    </p:spTree>
  </p:cSld>
  <p:clrMapOvr>
    <a:masterClrMapping/>
  </p:clrMapOvr>
</p:sld>
</file>

<file path=ppt/theme/theme1.xml><?xml version="1.0" encoding="utf-8"?>
<a:theme xmlns:a="http://schemas.openxmlformats.org/drawingml/2006/main" name="Tugas Komunikasi Massa S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Tugas Komunikasi Massa S1</Template>
  <TotalTime>22</TotalTime>
  <Words>173</Words>
  <Application>Microsoft Office PowerPoint</Application>
  <PresentationFormat>On-screen Show (4:3)</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Tugas Komunikasi Massa S1</vt:lpstr>
      <vt:lpstr>Tugas komunikasi massa S1</vt:lpstr>
      <vt:lpstr>Slide 2</vt:lpstr>
      <vt:lpstr>Tema makalah</vt:lpstr>
      <vt:lpstr>Kriteria makalah</vt:lpstr>
    </vt:vector>
  </TitlesOfParts>
  <Company>mugas bangkit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Instruksi tugas komunikasi massa S1</dc:title>
  <dc:subject>teachers, education</dc:subject>
  <dc:creator>mugas bangkit</dc:creator>
  <cp:keywords>powerpoint templates for teachers, free powerpoint templates for teachers, powerpoint templates teachers, powerpoints for teachers, powerpoint presentations for teachers, free, PowerPoint template, download, PPT template, PowerPoint templates, slideshow template, POT, POTX, Power Point template, slide show template</cp:keywords>
  <dc:description>Made by Moyea Software. To find more free PowerPoint templates, please visit http://www.dvd-ppt-slideshow.com/powerpoint-knowledge/powerpoint-templates.html</dc:description>
  <cp:lastModifiedBy>mugas bangkit</cp:lastModifiedBy>
  <cp:revision>40</cp:revision>
  <dcterms:created xsi:type="dcterms:W3CDTF">2014-11-29T06:19:32Z</dcterms:created>
  <dcterms:modified xsi:type="dcterms:W3CDTF">2014-12-02T12:17:24Z</dcterms:modified>
  <cp:category>PowerPoint Templates, education</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http://www.dvd-ppt-slideshow.com</vt:lpwstr>
  </property>
</Properties>
</file>