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BCB694-93D9-4D24-9ED9-E241DD519D3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A4E7A2D-E323-4803-8343-A9FD11D76C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Uji Chi 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D</a:t>
            </a:r>
            <a:r>
              <a:rPr lang="en-US" dirty="0" err="1" smtClean="0"/>
              <a:t>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 </a:t>
            </a:r>
            <a:endParaRPr lang="id-ID" dirty="0" smtClean="0"/>
          </a:p>
          <a:p>
            <a:pPr marL="0" indent="0" algn="just">
              <a:buNone/>
            </a:pPr>
            <a:r>
              <a:rPr lang="en-US" dirty="0" err="1" smtClean="0"/>
              <a:t>Pemakaiannya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smtClean="0"/>
              <a:t>lain: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kompatibilitas</a:t>
            </a:r>
            <a:r>
              <a:rPr lang="en-US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independensi</a:t>
            </a:r>
            <a:r>
              <a:rPr lang="en-US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Kegunaan Uji Chi 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87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(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binomial, </a:t>
            </a:r>
            <a:r>
              <a:rPr lang="en-US" dirty="0" err="1"/>
              <a:t>distribusi</a:t>
            </a:r>
            <a:r>
              <a:rPr lang="en-US" dirty="0"/>
              <a:t> Poisson,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smtClean="0"/>
              <a:t>normal</a:t>
            </a:r>
            <a:r>
              <a:rPr lang="id-ID" dirty="0" smtClean="0"/>
              <a:t>.</a:t>
            </a:r>
          </a:p>
          <a:p>
            <a:pPr marL="0" indent="0" algn="just">
              <a:buNone/>
            </a:pPr>
            <a:r>
              <a:rPr lang="id-ID" dirty="0" smtClean="0"/>
              <a:t>F</a:t>
            </a:r>
            <a:r>
              <a:rPr lang="en-US" dirty="0" err="1" smtClean="0"/>
              <a:t>ormulasi</a:t>
            </a:r>
            <a:r>
              <a:rPr lang="en-US" dirty="0" smtClean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H0 :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H1 :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Kompatibilitas</a:t>
            </a:r>
            <a:r>
              <a:rPr lang="en-US" b="1" dirty="0"/>
              <a:t> (Test of Goodness of Fit)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6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independensi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ketidakbergantungan</a:t>
            </a:r>
            <a:r>
              <a:rPr lang="en-US" dirty="0"/>
              <a:t> (</a:t>
            </a:r>
            <a:r>
              <a:rPr lang="en-US" dirty="0" err="1"/>
              <a:t>kebebasan</a:t>
            </a:r>
            <a:r>
              <a:rPr lang="en-US" dirty="0"/>
              <a:t>)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(</a:t>
            </a:r>
            <a:r>
              <a:rPr lang="en-US" dirty="0" err="1"/>
              <a:t>sampel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smtClean="0"/>
              <a:t>lain</a:t>
            </a:r>
            <a:r>
              <a:rPr lang="id-ID" dirty="0" smtClean="0"/>
              <a:t>.</a:t>
            </a:r>
          </a:p>
          <a:p>
            <a:pPr marL="0" indent="0" algn="just">
              <a:buNone/>
            </a:pPr>
            <a:r>
              <a:rPr lang="id-ID" dirty="0" smtClean="0"/>
              <a:t>F</a:t>
            </a:r>
            <a:r>
              <a:rPr lang="en-US" dirty="0" err="1" smtClean="0"/>
              <a:t>ormulasi</a:t>
            </a:r>
            <a:r>
              <a:rPr lang="en-US" dirty="0" smtClean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Ho : </a:t>
            </a:r>
            <a:r>
              <a:rPr lang="en-US" dirty="0" err="1"/>
              <a:t>kategori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H1 : </a:t>
            </a:r>
            <a:r>
              <a:rPr lang="en-US" dirty="0" err="1"/>
              <a:t>kategori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Independensi</a:t>
            </a:r>
            <a:r>
              <a:rPr lang="en-US" b="1" dirty="0"/>
              <a:t> ( Test of Independency)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3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</a:t>
            </a:r>
            <a:r>
              <a:rPr lang="en-US" dirty="0" err="1"/>
              <a:t>sampelnya</a:t>
            </a:r>
            <a:r>
              <a:rPr lang="en-US" dirty="0"/>
              <a:t>.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rata-rata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proporsi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Hipotesis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Varians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4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Tercatat jumlah pembelian dari sebuah toko roti</a:t>
            </a:r>
            <a:r>
              <a:rPr lang="en-US" dirty="0" smtClean="0"/>
              <a:t>. </a:t>
            </a:r>
            <a:r>
              <a:rPr lang="id-ID" dirty="0" smtClean="0"/>
              <a:t>Lakukan pengujian apakah ada perbedaan jumlah jenis roti yang diharapkan diminati konsumen dengan kenyataannya.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Ho: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id-ID" dirty="0" smtClean="0"/>
              <a:t>pembelian</a:t>
            </a:r>
            <a:r>
              <a:rPr lang="en-US" dirty="0" smtClean="0"/>
              <a:t> </a:t>
            </a:r>
            <a:r>
              <a:rPr lang="id-ID" dirty="0" smtClean="0"/>
              <a:t>roti yang diharapkan dengan kenyataannya.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H1 :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id-ID" dirty="0" smtClean="0"/>
              <a:t> antara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id-ID" dirty="0"/>
              <a:t>pembelian</a:t>
            </a:r>
            <a:r>
              <a:rPr lang="en-US" dirty="0"/>
              <a:t> </a:t>
            </a:r>
            <a:r>
              <a:rPr lang="id-ID" dirty="0"/>
              <a:t>roti yang diharapkan dengan kenyataannya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0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id-ID" dirty="0"/>
              <a:t>B</a:t>
            </a:r>
            <a:r>
              <a:rPr lang="it-IT" dirty="0" smtClean="0"/>
              <a:t>uka file </a:t>
            </a:r>
            <a:endParaRPr lang="id-ID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Lakukan Weight Cases (Data)</a:t>
            </a:r>
            <a:endParaRPr lang="id-ID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dirty="0"/>
              <a:t>P</a:t>
            </a:r>
            <a:r>
              <a:rPr lang="it-IT" dirty="0" smtClean="0"/>
              <a:t>ilih </a:t>
            </a:r>
            <a:r>
              <a:rPr lang="it-IT" dirty="0"/>
              <a:t>analyze, non parametric test, dan chi square </a:t>
            </a:r>
            <a:endParaRPr lang="id-ID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id-ID" dirty="0"/>
              <a:t> </a:t>
            </a:r>
            <a:r>
              <a:rPr lang="id-ID" dirty="0" smtClean="0"/>
              <a:t>kategori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Test Variable List </a:t>
            </a:r>
            <a:endParaRPr lang="id-ID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fi-FI" dirty="0" smtClean="0"/>
              <a:t>Abaikan </a:t>
            </a:r>
            <a:r>
              <a:rPr lang="fi-FI" dirty="0"/>
              <a:t>yang lain tekan OK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Pengujian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55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Buka File Chi2 Independensi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Buat Variabel View dan Data View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Lakukan Data Weight Cases untuk memasangkan frekuensi dengan kategori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Analyze </a:t>
            </a:r>
            <a:r>
              <a:rPr lang="id-ID" dirty="0" smtClean="0">
                <a:sym typeface="Wingdings" panose="05000000000000000000" pitchFamily="2" charset="2"/>
              </a:rPr>
              <a:t> Descriptive Statistics  Crosstabs 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Masukkan Row dan Column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Pilih Statistik  Aktifkan Chi Square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Ok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Independensi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9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024202"/>
              </p:ext>
            </p:extLst>
          </p:nvPr>
        </p:nvGraphicFramePr>
        <p:xfrm>
          <a:off x="539551" y="332657"/>
          <a:ext cx="8280920" cy="6400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3116"/>
                <a:gridCol w="1573232"/>
                <a:gridCol w="1573232"/>
                <a:gridCol w="915335"/>
                <a:gridCol w="915335"/>
                <a:gridCol w="915335"/>
                <a:gridCol w="915335"/>
              </a:tblGrid>
              <a:tr h="43443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Data </a:t>
                      </a:r>
                      <a:r>
                        <a:rPr lang="en-US" sz="2400" u="none" strike="noStrike" dirty="0" err="1">
                          <a:effectLst/>
                        </a:rPr>
                        <a:t>Keadaan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Ekonomi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Seseorang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492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Kategori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Dibawah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Diatas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27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Pendidikan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Garis Kemiskinan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Garis Kemiskinan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27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Tidak tamat SD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4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4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SLTP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4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SMU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4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93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93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HIPOTESIS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2707">
                <a:tc gridSpan="7">
                  <a:txBody>
                    <a:bodyPr/>
                    <a:lstStyle/>
                    <a:p>
                      <a:pPr algn="just" fontAlgn="b"/>
                      <a:r>
                        <a:rPr lang="en-US" sz="2400" u="none" strike="noStrike" dirty="0">
                          <a:effectLst/>
                        </a:rPr>
                        <a:t>H0 : </a:t>
                      </a:r>
                      <a:r>
                        <a:rPr lang="en-US" sz="2400" u="none" strike="noStrike" dirty="0" err="1">
                          <a:effectLst/>
                        </a:rPr>
                        <a:t>Tidak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ada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kaitan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antara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keadaan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ekonomi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seseorang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dengan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tingkat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pendidikannya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2707">
                <a:tc gridSpan="7">
                  <a:txBody>
                    <a:bodyPr/>
                    <a:lstStyle/>
                    <a:p>
                      <a:pPr algn="just" fontAlgn="b"/>
                      <a:r>
                        <a:rPr lang="sv-SE" sz="2400" u="none" strike="noStrike" dirty="0">
                          <a:effectLst/>
                        </a:rPr>
                        <a:t>H1 : Ada kaitan antara keadaan ekonomi seseorang dengan tingkat pendidikannya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587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</TotalTime>
  <Words>362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Uji Chi Square</vt:lpstr>
      <vt:lpstr>Kegunaan Uji Chi Square</vt:lpstr>
      <vt:lpstr>Pengujian Kompatibilitas (Test of Goodness of Fit) </vt:lpstr>
      <vt:lpstr>Pengujian Independensi ( Test of Independency) </vt:lpstr>
      <vt:lpstr>Pengujian Hipotesis Satu Varians </vt:lpstr>
      <vt:lpstr>Contoh</vt:lpstr>
      <vt:lpstr>Langkah Pengujian</vt:lpstr>
      <vt:lpstr>Contoh Independensi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Chi Square</dc:title>
  <dc:creator>Wikan Isthika</dc:creator>
  <cp:lastModifiedBy>Wikan Isthika</cp:lastModifiedBy>
  <cp:revision>6</cp:revision>
  <dcterms:created xsi:type="dcterms:W3CDTF">2015-12-17T02:24:15Z</dcterms:created>
  <dcterms:modified xsi:type="dcterms:W3CDTF">2015-12-17T05:07:50Z</dcterms:modified>
</cp:coreProperties>
</file>