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90" r:id="rId5"/>
    <p:sldId id="291" r:id="rId6"/>
    <p:sldId id="269" r:id="rId7"/>
    <p:sldId id="270" r:id="rId8"/>
    <p:sldId id="295" r:id="rId9"/>
    <p:sldId id="296" r:id="rId10"/>
    <p:sldId id="292" r:id="rId11"/>
    <p:sldId id="293" r:id="rId12"/>
    <p:sldId id="285" r:id="rId13"/>
    <p:sldId id="288" r:id="rId14"/>
    <p:sldId id="286" r:id="rId15"/>
    <p:sldId id="262" r:id="rId16"/>
    <p:sldId id="263" r:id="rId17"/>
    <p:sldId id="264" r:id="rId18"/>
    <p:sldId id="265" r:id="rId19"/>
    <p:sldId id="284" r:id="rId20"/>
    <p:sldId id="266" r:id="rId21"/>
    <p:sldId id="261" r:id="rId22"/>
    <p:sldId id="294" r:id="rId23"/>
    <p:sldId id="28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6DFE87-EB5C-4EA8-8AE4-05AA028E81D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06DD83F-EAC2-4F9B-AE55-3C189B3FEEA9}">
      <dgm:prSet/>
      <dgm:spPr/>
      <dgm:t>
        <a:bodyPr/>
        <a:lstStyle/>
        <a:p>
          <a:r>
            <a:rPr lang="id-ID"/>
            <a:t>Komunikasi Verbal adalah segala bentuk komunikasi yang berupa kata – kata</a:t>
          </a:r>
          <a:endParaRPr lang="en-US"/>
        </a:p>
      </dgm:t>
    </dgm:pt>
    <dgm:pt modelId="{E80EF348-8ABB-4A3F-89F5-7057EA7EEF19}" type="parTrans" cxnId="{41367BA0-BA47-4FD9-A60F-F76AC659D2F1}">
      <dgm:prSet/>
      <dgm:spPr/>
      <dgm:t>
        <a:bodyPr/>
        <a:lstStyle/>
        <a:p>
          <a:endParaRPr lang="en-US"/>
        </a:p>
      </dgm:t>
    </dgm:pt>
    <dgm:pt modelId="{2C4CA754-D29B-41F8-B40A-C68B343D01CA}" type="sibTrans" cxnId="{41367BA0-BA47-4FD9-A60F-F76AC659D2F1}">
      <dgm:prSet/>
      <dgm:spPr/>
      <dgm:t>
        <a:bodyPr/>
        <a:lstStyle/>
        <a:p>
          <a:endParaRPr lang="en-US"/>
        </a:p>
      </dgm:t>
    </dgm:pt>
    <dgm:pt modelId="{01871979-E30F-44A9-80D3-AA9FD059B68B}">
      <dgm:prSet/>
      <dgm:spPr/>
      <dgm:t>
        <a:bodyPr/>
        <a:lstStyle/>
        <a:p>
          <a:r>
            <a:rPr lang="en-US"/>
            <a:t>Simbol atau pesan verbal adalah semua jenis symbol yang menggunakan satu kata atau lebih </a:t>
          </a:r>
        </a:p>
      </dgm:t>
    </dgm:pt>
    <dgm:pt modelId="{E02CB76C-4B51-4D3B-814B-FE18098EC68E}" type="parTrans" cxnId="{930F18D5-0740-4198-A1A2-1D18EFEF7698}">
      <dgm:prSet/>
      <dgm:spPr/>
      <dgm:t>
        <a:bodyPr/>
        <a:lstStyle/>
        <a:p>
          <a:endParaRPr lang="en-US"/>
        </a:p>
      </dgm:t>
    </dgm:pt>
    <dgm:pt modelId="{E628BDF2-53D8-4A82-9426-EE55BD76008C}" type="sibTrans" cxnId="{930F18D5-0740-4198-A1A2-1D18EFEF7698}">
      <dgm:prSet/>
      <dgm:spPr/>
      <dgm:t>
        <a:bodyPr/>
        <a:lstStyle/>
        <a:p>
          <a:endParaRPr lang="en-US"/>
        </a:p>
      </dgm:t>
    </dgm:pt>
    <dgm:pt modelId="{7EA6D458-685A-44EB-BD7F-B476AE7F7A9A}">
      <dgm:prSet/>
      <dgm:spPr/>
      <dgm:t>
        <a:bodyPr/>
        <a:lstStyle/>
        <a:p>
          <a:r>
            <a:rPr lang="en-US"/>
            <a:t>Bahasa verbal adalah sarana utama untuk menyatakan pikiran, perasaan dan maksud kita</a:t>
          </a:r>
        </a:p>
      </dgm:t>
    </dgm:pt>
    <dgm:pt modelId="{DB01AB3D-D10B-4880-98CF-E7AE40983408}" type="parTrans" cxnId="{47D317CF-09A3-43AF-8F28-28DCB3BAC3CB}">
      <dgm:prSet/>
      <dgm:spPr/>
      <dgm:t>
        <a:bodyPr/>
        <a:lstStyle/>
        <a:p>
          <a:endParaRPr lang="en-US"/>
        </a:p>
      </dgm:t>
    </dgm:pt>
    <dgm:pt modelId="{1BFDA111-8F14-4DF5-A5DC-2AF83B5238C2}" type="sibTrans" cxnId="{47D317CF-09A3-43AF-8F28-28DCB3BAC3CB}">
      <dgm:prSet/>
      <dgm:spPr/>
      <dgm:t>
        <a:bodyPr/>
        <a:lstStyle/>
        <a:p>
          <a:endParaRPr lang="en-US"/>
        </a:p>
      </dgm:t>
    </dgm:pt>
    <dgm:pt modelId="{0B2AD711-BF80-4F49-8E62-CAC4B23928A0}">
      <dgm:prSet/>
      <dgm:spPr/>
      <dgm:t>
        <a:bodyPr/>
        <a:lstStyle/>
        <a:p>
          <a:r>
            <a:rPr lang="en-US"/>
            <a:t>Bahasa verbal menggunakan kata – kata yang merepresentasikan berbagai aspek realitas individual kita</a:t>
          </a:r>
        </a:p>
      </dgm:t>
    </dgm:pt>
    <dgm:pt modelId="{FF63772D-B64C-4AD9-9D27-30E23432D9B0}" type="parTrans" cxnId="{525D9E38-0364-4832-8124-1832D50622D2}">
      <dgm:prSet/>
      <dgm:spPr/>
      <dgm:t>
        <a:bodyPr/>
        <a:lstStyle/>
        <a:p>
          <a:endParaRPr lang="en-US"/>
        </a:p>
      </dgm:t>
    </dgm:pt>
    <dgm:pt modelId="{77AECC4B-F0F2-4310-AD10-6FCF8DBB4222}" type="sibTrans" cxnId="{525D9E38-0364-4832-8124-1832D50622D2}">
      <dgm:prSet/>
      <dgm:spPr/>
      <dgm:t>
        <a:bodyPr/>
        <a:lstStyle/>
        <a:p>
          <a:endParaRPr lang="en-US"/>
        </a:p>
      </dgm:t>
    </dgm:pt>
    <dgm:pt modelId="{3E651091-769F-458E-AD40-72CB2083189E}" type="pres">
      <dgm:prSet presAssocID="{F56DFE87-EB5C-4EA8-8AE4-05AA028E81D0}" presName="linear" presStyleCnt="0">
        <dgm:presLayoutVars>
          <dgm:animLvl val="lvl"/>
          <dgm:resizeHandles val="exact"/>
        </dgm:presLayoutVars>
      </dgm:prSet>
      <dgm:spPr/>
    </dgm:pt>
    <dgm:pt modelId="{7A0B0E00-4716-4A02-8A47-067767038A80}" type="pres">
      <dgm:prSet presAssocID="{E06DD83F-EAC2-4F9B-AE55-3C189B3FEEA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9609878-0BE4-4B88-8A3C-CC7595EC941E}" type="pres">
      <dgm:prSet presAssocID="{2C4CA754-D29B-41F8-B40A-C68B343D01CA}" presName="spacer" presStyleCnt="0"/>
      <dgm:spPr/>
    </dgm:pt>
    <dgm:pt modelId="{61D0BF70-30B5-4F9F-BE7D-7383C919F6AB}" type="pres">
      <dgm:prSet presAssocID="{01871979-E30F-44A9-80D3-AA9FD059B68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DA5145C-D417-419A-97C0-20BABC9032E0}" type="pres">
      <dgm:prSet presAssocID="{E628BDF2-53D8-4A82-9426-EE55BD76008C}" presName="spacer" presStyleCnt="0"/>
      <dgm:spPr/>
    </dgm:pt>
    <dgm:pt modelId="{E7DF2205-6D5E-4EEB-829D-982ACF6EB630}" type="pres">
      <dgm:prSet presAssocID="{7EA6D458-685A-44EB-BD7F-B476AE7F7A9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4CA4DA9-E613-473A-A269-77E5F4658C24}" type="pres">
      <dgm:prSet presAssocID="{1BFDA111-8F14-4DF5-A5DC-2AF83B5238C2}" presName="spacer" presStyleCnt="0"/>
      <dgm:spPr/>
    </dgm:pt>
    <dgm:pt modelId="{7181C660-4DB1-4F08-85ED-980AB1C43A38}" type="pres">
      <dgm:prSet presAssocID="{0B2AD711-BF80-4F49-8E62-CAC4B23928A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39EF306-C208-4433-B5BC-35C4D5BEE454}" type="presOf" srcId="{7EA6D458-685A-44EB-BD7F-B476AE7F7A9A}" destId="{E7DF2205-6D5E-4EEB-829D-982ACF6EB630}" srcOrd="0" destOrd="0" presId="urn:microsoft.com/office/officeart/2005/8/layout/vList2"/>
    <dgm:cxn modelId="{525D9E38-0364-4832-8124-1832D50622D2}" srcId="{F56DFE87-EB5C-4EA8-8AE4-05AA028E81D0}" destId="{0B2AD711-BF80-4F49-8E62-CAC4B23928A0}" srcOrd="3" destOrd="0" parTransId="{FF63772D-B64C-4AD9-9D27-30E23432D9B0}" sibTransId="{77AECC4B-F0F2-4310-AD10-6FCF8DBB4222}"/>
    <dgm:cxn modelId="{9A947B78-B5E1-43EB-AA4B-C838313C75F3}" type="presOf" srcId="{01871979-E30F-44A9-80D3-AA9FD059B68B}" destId="{61D0BF70-30B5-4F9F-BE7D-7383C919F6AB}" srcOrd="0" destOrd="0" presId="urn:microsoft.com/office/officeart/2005/8/layout/vList2"/>
    <dgm:cxn modelId="{EAEEEA99-CAE9-411E-95F4-B63056276A44}" type="presOf" srcId="{0B2AD711-BF80-4F49-8E62-CAC4B23928A0}" destId="{7181C660-4DB1-4F08-85ED-980AB1C43A38}" srcOrd="0" destOrd="0" presId="urn:microsoft.com/office/officeart/2005/8/layout/vList2"/>
    <dgm:cxn modelId="{41367BA0-BA47-4FD9-A60F-F76AC659D2F1}" srcId="{F56DFE87-EB5C-4EA8-8AE4-05AA028E81D0}" destId="{E06DD83F-EAC2-4F9B-AE55-3C189B3FEEA9}" srcOrd="0" destOrd="0" parTransId="{E80EF348-8ABB-4A3F-89F5-7057EA7EEF19}" sibTransId="{2C4CA754-D29B-41F8-B40A-C68B343D01CA}"/>
    <dgm:cxn modelId="{7C03CAAF-B241-4727-968F-BFDB72E0FA7D}" type="presOf" srcId="{E06DD83F-EAC2-4F9B-AE55-3C189B3FEEA9}" destId="{7A0B0E00-4716-4A02-8A47-067767038A80}" srcOrd="0" destOrd="0" presId="urn:microsoft.com/office/officeart/2005/8/layout/vList2"/>
    <dgm:cxn modelId="{47D317CF-09A3-43AF-8F28-28DCB3BAC3CB}" srcId="{F56DFE87-EB5C-4EA8-8AE4-05AA028E81D0}" destId="{7EA6D458-685A-44EB-BD7F-B476AE7F7A9A}" srcOrd="2" destOrd="0" parTransId="{DB01AB3D-D10B-4880-98CF-E7AE40983408}" sibTransId="{1BFDA111-8F14-4DF5-A5DC-2AF83B5238C2}"/>
    <dgm:cxn modelId="{930F18D5-0740-4198-A1A2-1D18EFEF7698}" srcId="{F56DFE87-EB5C-4EA8-8AE4-05AA028E81D0}" destId="{01871979-E30F-44A9-80D3-AA9FD059B68B}" srcOrd="1" destOrd="0" parTransId="{E02CB76C-4B51-4D3B-814B-FE18098EC68E}" sibTransId="{E628BDF2-53D8-4A82-9426-EE55BD76008C}"/>
    <dgm:cxn modelId="{397A3DFB-F552-4A82-AFBC-644FEED99305}" type="presOf" srcId="{F56DFE87-EB5C-4EA8-8AE4-05AA028E81D0}" destId="{3E651091-769F-458E-AD40-72CB2083189E}" srcOrd="0" destOrd="0" presId="urn:microsoft.com/office/officeart/2005/8/layout/vList2"/>
    <dgm:cxn modelId="{38C3632A-4CCB-423E-B330-504842DA9B89}" type="presParOf" srcId="{3E651091-769F-458E-AD40-72CB2083189E}" destId="{7A0B0E00-4716-4A02-8A47-067767038A80}" srcOrd="0" destOrd="0" presId="urn:microsoft.com/office/officeart/2005/8/layout/vList2"/>
    <dgm:cxn modelId="{40B6EE34-9D39-42D7-AACB-F1FEAD04AFBB}" type="presParOf" srcId="{3E651091-769F-458E-AD40-72CB2083189E}" destId="{C9609878-0BE4-4B88-8A3C-CC7595EC941E}" srcOrd="1" destOrd="0" presId="urn:microsoft.com/office/officeart/2005/8/layout/vList2"/>
    <dgm:cxn modelId="{B58DDFE5-55A3-488B-A9A2-B6053776922F}" type="presParOf" srcId="{3E651091-769F-458E-AD40-72CB2083189E}" destId="{61D0BF70-30B5-4F9F-BE7D-7383C919F6AB}" srcOrd="2" destOrd="0" presId="urn:microsoft.com/office/officeart/2005/8/layout/vList2"/>
    <dgm:cxn modelId="{D20325B7-C972-47F9-9CF2-09044ED51965}" type="presParOf" srcId="{3E651091-769F-458E-AD40-72CB2083189E}" destId="{5DA5145C-D417-419A-97C0-20BABC9032E0}" srcOrd="3" destOrd="0" presId="urn:microsoft.com/office/officeart/2005/8/layout/vList2"/>
    <dgm:cxn modelId="{4D84E658-CF02-4749-85F0-0FFDCC25128F}" type="presParOf" srcId="{3E651091-769F-458E-AD40-72CB2083189E}" destId="{E7DF2205-6D5E-4EEB-829D-982ACF6EB630}" srcOrd="4" destOrd="0" presId="urn:microsoft.com/office/officeart/2005/8/layout/vList2"/>
    <dgm:cxn modelId="{F3319E71-81FD-4E98-A6B3-70D263E008C2}" type="presParOf" srcId="{3E651091-769F-458E-AD40-72CB2083189E}" destId="{34CA4DA9-E613-473A-A269-77E5F4658C24}" srcOrd="5" destOrd="0" presId="urn:microsoft.com/office/officeart/2005/8/layout/vList2"/>
    <dgm:cxn modelId="{EDAEDAF8-5BA4-48F5-BD9B-BAE3A79F460E}" type="presParOf" srcId="{3E651091-769F-458E-AD40-72CB2083189E}" destId="{7181C660-4DB1-4F08-85ED-980AB1C43A3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DBAC419-C361-4119-A661-DC5F606E9B82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B61560E-2974-4BBC-B2B0-EDBAE98E122F}">
      <dgm:prSet/>
      <dgm:spPr/>
      <dgm:t>
        <a:bodyPr/>
        <a:lstStyle/>
        <a:p>
          <a:r>
            <a:rPr lang="id-ID"/>
            <a:t>Lakukan PAIRING  yakni latihan dengan secara berpasang-pasangan</a:t>
          </a:r>
          <a:endParaRPr lang="en-US"/>
        </a:p>
      </dgm:t>
    </dgm:pt>
    <dgm:pt modelId="{FB592BAB-1DC5-4C59-AAE1-10DF9B1B5DB2}" type="parTrans" cxnId="{F4A3A141-8787-44E8-A20C-46D1FB297AC7}">
      <dgm:prSet/>
      <dgm:spPr/>
      <dgm:t>
        <a:bodyPr/>
        <a:lstStyle/>
        <a:p>
          <a:endParaRPr lang="en-US"/>
        </a:p>
      </dgm:t>
    </dgm:pt>
    <dgm:pt modelId="{BBFB665D-B852-4AD4-AC9C-25021F3496FA}" type="sibTrans" cxnId="{F4A3A141-8787-44E8-A20C-46D1FB297AC7}">
      <dgm:prSet/>
      <dgm:spPr/>
      <dgm:t>
        <a:bodyPr/>
        <a:lstStyle/>
        <a:p>
          <a:endParaRPr lang="en-US"/>
        </a:p>
      </dgm:t>
    </dgm:pt>
    <dgm:pt modelId="{AA846801-37B6-42E2-B2C4-BFF6E7A98B4D}">
      <dgm:prSet/>
      <dgm:spPr/>
      <dgm:t>
        <a:bodyPr/>
        <a:lstStyle/>
        <a:p>
          <a:r>
            <a:rPr lang="id-ID"/>
            <a:t>Duduk berhadapan dengan pasangan anda saat latihan nanti dan saling memperbaiki jika ada yang salah</a:t>
          </a:r>
          <a:endParaRPr lang="en-US"/>
        </a:p>
      </dgm:t>
    </dgm:pt>
    <dgm:pt modelId="{F14E1651-52C2-4240-AE5B-BDA91C6EB496}" type="parTrans" cxnId="{F6B8F520-1E81-4297-BAA3-5471D6C3640D}">
      <dgm:prSet/>
      <dgm:spPr/>
      <dgm:t>
        <a:bodyPr/>
        <a:lstStyle/>
        <a:p>
          <a:endParaRPr lang="en-US"/>
        </a:p>
      </dgm:t>
    </dgm:pt>
    <dgm:pt modelId="{BBDF3195-C78C-4902-B5DA-35D73B7EA157}" type="sibTrans" cxnId="{F6B8F520-1E81-4297-BAA3-5471D6C3640D}">
      <dgm:prSet/>
      <dgm:spPr/>
      <dgm:t>
        <a:bodyPr/>
        <a:lstStyle/>
        <a:p>
          <a:endParaRPr lang="en-US"/>
        </a:p>
      </dgm:t>
    </dgm:pt>
    <dgm:pt modelId="{EAD0ADBC-F7AB-4FBE-AB6A-AC3D05724A67}" type="pres">
      <dgm:prSet presAssocID="{BDBAC419-C361-4119-A661-DC5F606E9B82}" presName="linear" presStyleCnt="0">
        <dgm:presLayoutVars>
          <dgm:animLvl val="lvl"/>
          <dgm:resizeHandles val="exact"/>
        </dgm:presLayoutVars>
      </dgm:prSet>
      <dgm:spPr/>
    </dgm:pt>
    <dgm:pt modelId="{AF6EE64C-A6D9-429A-87D2-F8B173F9DD78}" type="pres">
      <dgm:prSet presAssocID="{6B61560E-2974-4BBC-B2B0-EDBAE98E122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E9C336F-D520-45ED-B523-8F046AFE946A}" type="pres">
      <dgm:prSet presAssocID="{BBFB665D-B852-4AD4-AC9C-25021F3496FA}" presName="spacer" presStyleCnt="0"/>
      <dgm:spPr/>
    </dgm:pt>
    <dgm:pt modelId="{F89CC6E5-7963-4369-A900-267A3000726C}" type="pres">
      <dgm:prSet presAssocID="{AA846801-37B6-42E2-B2C4-BFF6E7A98B4D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3459813-B45F-4169-BF7F-FBEC0FC37202}" type="presOf" srcId="{6B61560E-2974-4BBC-B2B0-EDBAE98E122F}" destId="{AF6EE64C-A6D9-429A-87D2-F8B173F9DD78}" srcOrd="0" destOrd="0" presId="urn:microsoft.com/office/officeart/2005/8/layout/vList2"/>
    <dgm:cxn modelId="{F6B8F520-1E81-4297-BAA3-5471D6C3640D}" srcId="{BDBAC419-C361-4119-A661-DC5F606E9B82}" destId="{AA846801-37B6-42E2-B2C4-BFF6E7A98B4D}" srcOrd="1" destOrd="0" parTransId="{F14E1651-52C2-4240-AE5B-BDA91C6EB496}" sibTransId="{BBDF3195-C78C-4902-B5DA-35D73B7EA157}"/>
    <dgm:cxn modelId="{F4A3A141-8787-44E8-A20C-46D1FB297AC7}" srcId="{BDBAC419-C361-4119-A661-DC5F606E9B82}" destId="{6B61560E-2974-4BBC-B2B0-EDBAE98E122F}" srcOrd="0" destOrd="0" parTransId="{FB592BAB-1DC5-4C59-AAE1-10DF9B1B5DB2}" sibTransId="{BBFB665D-B852-4AD4-AC9C-25021F3496FA}"/>
    <dgm:cxn modelId="{FE0BB9D2-4E4A-4B7C-AD13-5E1F9F8F34F8}" type="presOf" srcId="{AA846801-37B6-42E2-B2C4-BFF6E7A98B4D}" destId="{F89CC6E5-7963-4369-A900-267A3000726C}" srcOrd="0" destOrd="0" presId="urn:microsoft.com/office/officeart/2005/8/layout/vList2"/>
    <dgm:cxn modelId="{5F9262EC-4D1C-44FD-8078-91796753672E}" type="presOf" srcId="{BDBAC419-C361-4119-A661-DC5F606E9B82}" destId="{EAD0ADBC-F7AB-4FBE-AB6A-AC3D05724A67}" srcOrd="0" destOrd="0" presId="urn:microsoft.com/office/officeart/2005/8/layout/vList2"/>
    <dgm:cxn modelId="{CDC2D419-57CE-43FA-BECE-40210B44BC4E}" type="presParOf" srcId="{EAD0ADBC-F7AB-4FBE-AB6A-AC3D05724A67}" destId="{AF6EE64C-A6D9-429A-87D2-F8B173F9DD78}" srcOrd="0" destOrd="0" presId="urn:microsoft.com/office/officeart/2005/8/layout/vList2"/>
    <dgm:cxn modelId="{2DBE442B-866B-40A0-825D-DF7CE50A2305}" type="presParOf" srcId="{EAD0ADBC-F7AB-4FBE-AB6A-AC3D05724A67}" destId="{BE9C336F-D520-45ED-B523-8F046AFE946A}" srcOrd="1" destOrd="0" presId="urn:microsoft.com/office/officeart/2005/8/layout/vList2"/>
    <dgm:cxn modelId="{E9C6ADDF-3A82-49B5-8846-74ECF5DC8701}" type="presParOf" srcId="{EAD0ADBC-F7AB-4FBE-AB6A-AC3D05724A67}" destId="{F89CC6E5-7963-4369-A900-267A3000726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F9F1EAF-B796-492D-8C6E-EA8B30EB76D6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7E80D83-3732-4C76-BA29-C847859B3BC2}">
      <dgm:prSet/>
      <dgm:spPr/>
      <dgm:t>
        <a:bodyPr/>
        <a:lstStyle/>
        <a:p>
          <a:r>
            <a:rPr lang="id-ID"/>
            <a:t>VOICE adalah akronim dari volume, O (gap), Intonation, Clarity dan Energy</a:t>
          </a:r>
          <a:endParaRPr lang="en-US"/>
        </a:p>
      </dgm:t>
    </dgm:pt>
    <dgm:pt modelId="{6A4CB11A-BE61-4DBF-902C-741DCF85904C}" type="parTrans" cxnId="{33F205EF-068D-4D71-ABEC-F66C72AC23FC}">
      <dgm:prSet/>
      <dgm:spPr/>
      <dgm:t>
        <a:bodyPr/>
        <a:lstStyle/>
        <a:p>
          <a:endParaRPr lang="en-US"/>
        </a:p>
      </dgm:t>
    </dgm:pt>
    <dgm:pt modelId="{CDF54E63-2B75-45D4-B684-2A2551DDD213}" type="sibTrans" cxnId="{33F205EF-068D-4D71-ABEC-F66C72AC23FC}">
      <dgm:prSet/>
      <dgm:spPr/>
      <dgm:t>
        <a:bodyPr/>
        <a:lstStyle/>
        <a:p>
          <a:endParaRPr lang="en-US"/>
        </a:p>
      </dgm:t>
    </dgm:pt>
    <dgm:pt modelId="{62AF52C7-CA3C-4110-8119-88872185F6BB}">
      <dgm:prSet/>
      <dgm:spPr/>
      <dgm:t>
        <a:bodyPr/>
        <a:lstStyle/>
        <a:p>
          <a:r>
            <a:rPr lang="id-ID"/>
            <a:t>Unsur tersebutlah yang akan membentuk teknik vokal yang menarik sehingga pesan anda bisa terkirim dengan baik</a:t>
          </a:r>
          <a:endParaRPr lang="en-US"/>
        </a:p>
      </dgm:t>
    </dgm:pt>
    <dgm:pt modelId="{0D50FA6A-4CCF-4F85-B491-51E9E31030D7}" type="parTrans" cxnId="{366AABB2-561F-446C-B8AC-0DFD7BFED948}">
      <dgm:prSet/>
      <dgm:spPr/>
      <dgm:t>
        <a:bodyPr/>
        <a:lstStyle/>
        <a:p>
          <a:endParaRPr lang="en-US"/>
        </a:p>
      </dgm:t>
    </dgm:pt>
    <dgm:pt modelId="{95E0E2B7-46A4-4EDB-8245-15D9328EDF9C}" type="sibTrans" cxnId="{366AABB2-561F-446C-B8AC-0DFD7BFED948}">
      <dgm:prSet/>
      <dgm:spPr/>
      <dgm:t>
        <a:bodyPr/>
        <a:lstStyle/>
        <a:p>
          <a:endParaRPr lang="en-US"/>
        </a:p>
      </dgm:t>
    </dgm:pt>
    <dgm:pt modelId="{02F237B6-B663-4C46-ACD6-A848DDC6FCC4}" type="pres">
      <dgm:prSet presAssocID="{AF9F1EAF-B796-492D-8C6E-EA8B30EB76D6}" presName="vert0" presStyleCnt="0">
        <dgm:presLayoutVars>
          <dgm:dir/>
          <dgm:animOne val="branch"/>
          <dgm:animLvl val="lvl"/>
        </dgm:presLayoutVars>
      </dgm:prSet>
      <dgm:spPr/>
    </dgm:pt>
    <dgm:pt modelId="{D59A7CB6-E031-4C52-9DD6-CAA43C6E779C}" type="pres">
      <dgm:prSet presAssocID="{D7E80D83-3732-4C76-BA29-C847859B3BC2}" presName="thickLine" presStyleLbl="alignNode1" presStyleIdx="0" presStyleCnt="2"/>
      <dgm:spPr/>
    </dgm:pt>
    <dgm:pt modelId="{1B817BA9-B86B-4755-99B9-CD81132569C1}" type="pres">
      <dgm:prSet presAssocID="{D7E80D83-3732-4C76-BA29-C847859B3BC2}" presName="horz1" presStyleCnt="0"/>
      <dgm:spPr/>
    </dgm:pt>
    <dgm:pt modelId="{E0F52C7C-3792-4D73-A8A7-E9DEDE59A7B8}" type="pres">
      <dgm:prSet presAssocID="{D7E80D83-3732-4C76-BA29-C847859B3BC2}" presName="tx1" presStyleLbl="revTx" presStyleIdx="0" presStyleCnt="2"/>
      <dgm:spPr/>
    </dgm:pt>
    <dgm:pt modelId="{CDA3F2A0-9074-4EEC-9F2D-09A3E1F6D572}" type="pres">
      <dgm:prSet presAssocID="{D7E80D83-3732-4C76-BA29-C847859B3BC2}" presName="vert1" presStyleCnt="0"/>
      <dgm:spPr/>
    </dgm:pt>
    <dgm:pt modelId="{F03D320B-3C8E-4E9F-B141-AC3579A7A023}" type="pres">
      <dgm:prSet presAssocID="{62AF52C7-CA3C-4110-8119-88872185F6BB}" presName="thickLine" presStyleLbl="alignNode1" presStyleIdx="1" presStyleCnt="2"/>
      <dgm:spPr/>
    </dgm:pt>
    <dgm:pt modelId="{95703747-6BEF-44F3-AE35-542585FE0C66}" type="pres">
      <dgm:prSet presAssocID="{62AF52C7-CA3C-4110-8119-88872185F6BB}" presName="horz1" presStyleCnt="0"/>
      <dgm:spPr/>
    </dgm:pt>
    <dgm:pt modelId="{B006F97A-A225-4BAF-BFB1-1A18AA0825CA}" type="pres">
      <dgm:prSet presAssocID="{62AF52C7-CA3C-4110-8119-88872185F6BB}" presName="tx1" presStyleLbl="revTx" presStyleIdx="1" presStyleCnt="2"/>
      <dgm:spPr/>
    </dgm:pt>
    <dgm:pt modelId="{7E93C7F7-EBAA-4633-9ADE-77848483F379}" type="pres">
      <dgm:prSet presAssocID="{62AF52C7-CA3C-4110-8119-88872185F6BB}" presName="vert1" presStyleCnt="0"/>
      <dgm:spPr/>
    </dgm:pt>
  </dgm:ptLst>
  <dgm:cxnLst>
    <dgm:cxn modelId="{B7A14E1F-228C-4B7A-A655-C8E4BB9511DE}" type="presOf" srcId="{D7E80D83-3732-4C76-BA29-C847859B3BC2}" destId="{E0F52C7C-3792-4D73-A8A7-E9DEDE59A7B8}" srcOrd="0" destOrd="0" presId="urn:microsoft.com/office/officeart/2008/layout/LinedList"/>
    <dgm:cxn modelId="{978E9C44-ACFB-4C80-BCDE-7AC32B53E99D}" type="presOf" srcId="{AF9F1EAF-B796-492D-8C6E-EA8B30EB76D6}" destId="{02F237B6-B663-4C46-ACD6-A848DDC6FCC4}" srcOrd="0" destOrd="0" presId="urn:microsoft.com/office/officeart/2008/layout/LinedList"/>
    <dgm:cxn modelId="{E9A6F285-998D-4470-B10B-9664C66CD152}" type="presOf" srcId="{62AF52C7-CA3C-4110-8119-88872185F6BB}" destId="{B006F97A-A225-4BAF-BFB1-1A18AA0825CA}" srcOrd="0" destOrd="0" presId="urn:microsoft.com/office/officeart/2008/layout/LinedList"/>
    <dgm:cxn modelId="{366AABB2-561F-446C-B8AC-0DFD7BFED948}" srcId="{AF9F1EAF-B796-492D-8C6E-EA8B30EB76D6}" destId="{62AF52C7-CA3C-4110-8119-88872185F6BB}" srcOrd="1" destOrd="0" parTransId="{0D50FA6A-4CCF-4F85-B491-51E9E31030D7}" sibTransId="{95E0E2B7-46A4-4EDB-8245-15D9328EDF9C}"/>
    <dgm:cxn modelId="{33F205EF-068D-4D71-ABEC-F66C72AC23FC}" srcId="{AF9F1EAF-B796-492D-8C6E-EA8B30EB76D6}" destId="{D7E80D83-3732-4C76-BA29-C847859B3BC2}" srcOrd="0" destOrd="0" parTransId="{6A4CB11A-BE61-4DBF-902C-741DCF85904C}" sibTransId="{CDF54E63-2B75-45D4-B684-2A2551DDD213}"/>
    <dgm:cxn modelId="{943D828D-D672-4A5E-8F7B-C4956EF895EF}" type="presParOf" srcId="{02F237B6-B663-4C46-ACD6-A848DDC6FCC4}" destId="{D59A7CB6-E031-4C52-9DD6-CAA43C6E779C}" srcOrd="0" destOrd="0" presId="urn:microsoft.com/office/officeart/2008/layout/LinedList"/>
    <dgm:cxn modelId="{AFD68A97-1190-4D5A-A988-571A170FA805}" type="presParOf" srcId="{02F237B6-B663-4C46-ACD6-A848DDC6FCC4}" destId="{1B817BA9-B86B-4755-99B9-CD81132569C1}" srcOrd="1" destOrd="0" presId="urn:microsoft.com/office/officeart/2008/layout/LinedList"/>
    <dgm:cxn modelId="{9DA3DB61-F50F-43F2-9A4D-146951B89D09}" type="presParOf" srcId="{1B817BA9-B86B-4755-99B9-CD81132569C1}" destId="{E0F52C7C-3792-4D73-A8A7-E9DEDE59A7B8}" srcOrd="0" destOrd="0" presId="urn:microsoft.com/office/officeart/2008/layout/LinedList"/>
    <dgm:cxn modelId="{72A5037E-82D3-482C-BD6F-5B3512AD2270}" type="presParOf" srcId="{1B817BA9-B86B-4755-99B9-CD81132569C1}" destId="{CDA3F2A0-9074-4EEC-9F2D-09A3E1F6D572}" srcOrd="1" destOrd="0" presId="urn:microsoft.com/office/officeart/2008/layout/LinedList"/>
    <dgm:cxn modelId="{F28DF36F-1FD0-4A1A-96C2-4753BFA7F585}" type="presParOf" srcId="{02F237B6-B663-4C46-ACD6-A848DDC6FCC4}" destId="{F03D320B-3C8E-4E9F-B141-AC3579A7A023}" srcOrd="2" destOrd="0" presId="urn:microsoft.com/office/officeart/2008/layout/LinedList"/>
    <dgm:cxn modelId="{37995FC2-AC82-4619-AB3D-D472FE717EE8}" type="presParOf" srcId="{02F237B6-B663-4C46-ACD6-A848DDC6FCC4}" destId="{95703747-6BEF-44F3-AE35-542585FE0C66}" srcOrd="3" destOrd="0" presId="urn:microsoft.com/office/officeart/2008/layout/LinedList"/>
    <dgm:cxn modelId="{D658E1E7-7BC8-4294-BF49-D28155005A73}" type="presParOf" srcId="{95703747-6BEF-44F3-AE35-542585FE0C66}" destId="{B006F97A-A225-4BAF-BFB1-1A18AA0825CA}" srcOrd="0" destOrd="0" presId="urn:microsoft.com/office/officeart/2008/layout/LinedList"/>
    <dgm:cxn modelId="{BFE7C052-8677-414D-B2A5-9AE988E34958}" type="presParOf" srcId="{95703747-6BEF-44F3-AE35-542585FE0C66}" destId="{7E93C7F7-EBAA-4633-9ADE-77848483F3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B32C9A8-9381-447F-ADAF-4BDA4F61FE7F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A9FE903-360D-4E89-AF9A-929BE3B291BD}">
      <dgm:prSet/>
      <dgm:spPr/>
      <dgm:t>
        <a:bodyPr/>
        <a:lstStyle/>
        <a:p>
          <a:r>
            <a:rPr lang="id-ID"/>
            <a:t>Intonasi adalah naik turunnya suara saat anda berbicara. Mulai perhatikan tanda baca dan kata yang perlu diberi penekanan.</a:t>
          </a:r>
          <a:endParaRPr lang="en-US"/>
        </a:p>
      </dgm:t>
    </dgm:pt>
    <dgm:pt modelId="{A870F7D1-3952-40AE-8FA1-85C90BB84B3F}" type="parTrans" cxnId="{7392A0B1-8827-441A-861D-16DB01A37706}">
      <dgm:prSet/>
      <dgm:spPr/>
      <dgm:t>
        <a:bodyPr/>
        <a:lstStyle/>
        <a:p>
          <a:endParaRPr lang="en-US"/>
        </a:p>
      </dgm:t>
    </dgm:pt>
    <dgm:pt modelId="{32A0A9B2-7338-41DE-82C8-DB43DD848C58}" type="sibTrans" cxnId="{7392A0B1-8827-441A-861D-16DB01A37706}">
      <dgm:prSet/>
      <dgm:spPr/>
      <dgm:t>
        <a:bodyPr/>
        <a:lstStyle/>
        <a:p>
          <a:endParaRPr lang="en-US"/>
        </a:p>
      </dgm:t>
    </dgm:pt>
    <dgm:pt modelId="{EC6DDED9-0579-4E1D-A31B-2FE7E99A2D9E}">
      <dgm:prSet/>
      <dgm:spPr/>
      <dgm:t>
        <a:bodyPr/>
        <a:lstStyle/>
        <a:p>
          <a:r>
            <a:rPr lang="id-ID"/>
            <a:t>Tiga macam intonasi: Robot Voice, Dog Talker, Storyteller</a:t>
          </a:r>
          <a:endParaRPr lang="en-US"/>
        </a:p>
      </dgm:t>
    </dgm:pt>
    <dgm:pt modelId="{F24322E6-5ABC-4C04-BD08-80E10A802571}" type="parTrans" cxnId="{B7A8BDA8-000D-4B18-AB14-FCFAB76C3C45}">
      <dgm:prSet/>
      <dgm:spPr/>
      <dgm:t>
        <a:bodyPr/>
        <a:lstStyle/>
        <a:p>
          <a:endParaRPr lang="en-US"/>
        </a:p>
      </dgm:t>
    </dgm:pt>
    <dgm:pt modelId="{F8C2605E-5D73-4C92-82D5-DAF3186A428B}" type="sibTrans" cxnId="{B7A8BDA8-000D-4B18-AB14-FCFAB76C3C45}">
      <dgm:prSet/>
      <dgm:spPr/>
      <dgm:t>
        <a:bodyPr/>
        <a:lstStyle/>
        <a:p>
          <a:endParaRPr lang="en-US"/>
        </a:p>
      </dgm:t>
    </dgm:pt>
    <dgm:pt modelId="{DFDA435B-0390-452C-9604-84DD0B96ECDE}" type="pres">
      <dgm:prSet presAssocID="{4B32C9A8-9381-447F-ADAF-4BDA4F61FE7F}" presName="Name0" presStyleCnt="0">
        <dgm:presLayoutVars>
          <dgm:dir/>
          <dgm:animLvl val="lvl"/>
          <dgm:resizeHandles val="exact"/>
        </dgm:presLayoutVars>
      </dgm:prSet>
      <dgm:spPr/>
    </dgm:pt>
    <dgm:pt modelId="{9BCAB0A7-0E2E-4038-A265-9878D1ACF818}" type="pres">
      <dgm:prSet presAssocID="{EC6DDED9-0579-4E1D-A31B-2FE7E99A2D9E}" presName="boxAndChildren" presStyleCnt="0"/>
      <dgm:spPr/>
    </dgm:pt>
    <dgm:pt modelId="{270A013A-E0C5-4D63-B370-284E5EA004AB}" type="pres">
      <dgm:prSet presAssocID="{EC6DDED9-0579-4E1D-A31B-2FE7E99A2D9E}" presName="parentTextBox" presStyleLbl="node1" presStyleIdx="0" presStyleCnt="2"/>
      <dgm:spPr/>
    </dgm:pt>
    <dgm:pt modelId="{CFDE769A-64C5-47A1-A570-27F146484782}" type="pres">
      <dgm:prSet presAssocID="{32A0A9B2-7338-41DE-82C8-DB43DD848C58}" presName="sp" presStyleCnt="0"/>
      <dgm:spPr/>
    </dgm:pt>
    <dgm:pt modelId="{9D6B1B1A-6F89-42F3-A4BC-BD3EAC0DD79B}" type="pres">
      <dgm:prSet presAssocID="{1A9FE903-360D-4E89-AF9A-929BE3B291BD}" presName="arrowAndChildren" presStyleCnt="0"/>
      <dgm:spPr/>
    </dgm:pt>
    <dgm:pt modelId="{F5BEDC7C-8A19-4754-ABA2-7BDDAD4AD7C9}" type="pres">
      <dgm:prSet presAssocID="{1A9FE903-360D-4E89-AF9A-929BE3B291BD}" presName="parentTextArrow" presStyleLbl="node1" presStyleIdx="1" presStyleCnt="2"/>
      <dgm:spPr/>
    </dgm:pt>
  </dgm:ptLst>
  <dgm:cxnLst>
    <dgm:cxn modelId="{B4227240-628E-4484-ABF7-38081BFAE15A}" type="presOf" srcId="{4B32C9A8-9381-447F-ADAF-4BDA4F61FE7F}" destId="{DFDA435B-0390-452C-9604-84DD0B96ECDE}" srcOrd="0" destOrd="0" presId="urn:microsoft.com/office/officeart/2005/8/layout/process4"/>
    <dgm:cxn modelId="{BFA84D63-9A77-4E41-9827-FF9FE7547A52}" type="presOf" srcId="{1A9FE903-360D-4E89-AF9A-929BE3B291BD}" destId="{F5BEDC7C-8A19-4754-ABA2-7BDDAD4AD7C9}" srcOrd="0" destOrd="0" presId="urn:microsoft.com/office/officeart/2005/8/layout/process4"/>
    <dgm:cxn modelId="{B7A8BDA8-000D-4B18-AB14-FCFAB76C3C45}" srcId="{4B32C9A8-9381-447F-ADAF-4BDA4F61FE7F}" destId="{EC6DDED9-0579-4E1D-A31B-2FE7E99A2D9E}" srcOrd="1" destOrd="0" parTransId="{F24322E6-5ABC-4C04-BD08-80E10A802571}" sibTransId="{F8C2605E-5D73-4C92-82D5-DAF3186A428B}"/>
    <dgm:cxn modelId="{7392A0B1-8827-441A-861D-16DB01A37706}" srcId="{4B32C9A8-9381-447F-ADAF-4BDA4F61FE7F}" destId="{1A9FE903-360D-4E89-AF9A-929BE3B291BD}" srcOrd="0" destOrd="0" parTransId="{A870F7D1-3952-40AE-8FA1-85C90BB84B3F}" sibTransId="{32A0A9B2-7338-41DE-82C8-DB43DD848C58}"/>
    <dgm:cxn modelId="{B5EBDBE7-B2F4-4C31-940E-DBD2E21D7B79}" type="presOf" srcId="{EC6DDED9-0579-4E1D-A31B-2FE7E99A2D9E}" destId="{270A013A-E0C5-4D63-B370-284E5EA004AB}" srcOrd="0" destOrd="0" presId="urn:microsoft.com/office/officeart/2005/8/layout/process4"/>
    <dgm:cxn modelId="{C87E3649-7BD6-4920-8A92-EDA40A08FD30}" type="presParOf" srcId="{DFDA435B-0390-452C-9604-84DD0B96ECDE}" destId="{9BCAB0A7-0E2E-4038-A265-9878D1ACF818}" srcOrd="0" destOrd="0" presId="urn:microsoft.com/office/officeart/2005/8/layout/process4"/>
    <dgm:cxn modelId="{EFC36513-AB92-434A-840B-1FB4A64664E1}" type="presParOf" srcId="{9BCAB0A7-0E2E-4038-A265-9878D1ACF818}" destId="{270A013A-E0C5-4D63-B370-284E5EA004AB}" srcOrd="0" destOrd="0" presId="urn:microsoft.com/office/officeart/2005/8/layout/process4"/>
    <dgm:cxn modelId="{347C81B3-5B08-4CCE-80DC-5448EF7E9ADF}" type="presParOf" srcId="{DFDA435B-0390-452C-9604-84DD0B96ECDE}" destId="{CFDE769A-64C5-47A1-A570-27F146484782}" srcOrd="1" destOrd="0" presId="urn:microsoft.com/office/officeart/2005/8/layout/process4"/>
    <dgm:cxn modelId="{449D8DFA-54E8-49B7-90AF-8D3A422FB086}" type="presParOf" srcId="{DFDA435B-0390-452C-9604-84DD0B96ECDE}" destId="{9D6B1B1A-6F89-42F3-A4BC-BD3EAC0DD79B}" srcOrd="2" destOrd="0" presId="urn:microsoft.com/office/officeart/2005/8/layout/process4"/>
    <dgm:cxn modelId="{C5EFA3E2-C775-43B0-855B-D6D1D0026405}" type="presParOf" srcId="{9D6B1B1A-6F89-42F3-A4BC-BD3EAC0DD79B}" destId="{F5BEDC7C-8A19-4754-ABA2-7BDDAD4AD7C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0232BA1-8E3B-4787-8CCC-F43C2FCDAB3F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16FBE5E-E420-4BE9-9067-1694CA1D4394}">
      <dgm:prSet/>
      <dgm:spPr/>
      <dgm:t>
        <a:bodyPr/>
        <a:lstStyle/>
        <a:p>
          <a:r>
            <a:rPr lang="id-ID"/>
            <a:t>Seberapa jelaskah pengucapan keluar dari mulut anda?</a:t>
          </a:r>
          <a:endParaRPr lang="en-US"/>
        </a:p>
      </dgm:t>
    </dgm:pt>
    <dgm:pt modelId="{D93C0F54-8AD4-4651-962D-73E1086245F9}" type="parTrans" cxnId="{45872B92-4CB5-4CEB-8DAC-0FF7D5B53F55}">
      <dgm:prSet/>
      <dgm:spPr/>
      <dgm:t>
        <a:bodyPr/>
        <a:lstStyle/>
        <a:p>
          <a:endParaRPr lang="en-US"/>
        </a:p>
      </dgm:t>
    </dgm:pt>
    <dgm:pt modelId="{574DC261-FA49-4675-A82C-57B47B24E96C}" type="sibTrans" cxnId="{45872B92-4CB5-4CEB-8DAC-0FF7D5B53F55}">
      <dgm:prSet/>
      <dgm:spPr/>
      <dgm:t>
        <a:bodyPr/>
        <a:lstStyle/>
        <a:p>
          <a:endParaRPr lang="en-US"/>
        </a:p>
      </dgm:t>
    </dgm:pt>
    <dgm:pt modelId="{435DCE32-B1CA-4BAB-B2FD-4D3F52A6902E}">
      <dgm:prSet/>
      <dgm:spPr/>
      <dgm:t>
        <a:bodyPr/>
        <a:lstStyle/>
        <a:p>
          <a:r>
            <a:rPr lang="id-ID"/>
            <a:t>Latihlah kata – kata sulit seperti konspirasi, konsekuensi, klarifikasi</a:t>
          </a:r>
          <a:endParaRPr lang="en-US"/>
        </a:p>
      </dgm:t>
    </dgm:pt>
    <dgm:pt modelId="{4E93D473-9FFF-473B-B0D9-1D85DF4B2414}" type="parTrans" cxnId="{A0E961D8-5397-44F6-BFF4-E1F45F47A6AC}">
      <dgm:prSet/>
      <dgm:spPr/>
      <dgm:t>
        <a:bodyPr/>
        <a:lstStyle/>
        <a:p>
          <a:endParaRPr lang="en-US"/>
        </a:p>
      </dgm:t>
    </dgm:pt>
    <dgm:pt modelId="{99E0176A-CDE2-42C8-94E1-D987FB6C41D9}" type="sibTrans" cxnId="{A0E961D8-5397-44F6-BFF4-E1F45F47A6AC}">
      <dgm:prSet/>
      <dgm:spPr/>
      <dgm:t>
        <a:bodyPr/>
        <a:lstStyle/>
        <a:p>
          <a:endParaRPr lang="en-US"/>
        </a:p>
      </dgm:t>
    </dgm:pt>
    <dgm:pt modelId="{CB976230-5E47-4E6A-8706-B6DF27DABBE8}" type="pres">
      <dgm:prSet presAssocID="{80232BA1-8E3B-4787-8CCC-F43C2FCDAB3F}" presName="Name0" presStyleCnt="0">
        <dgm:presLayoutVars>
          <dgm:dir/>
          <dgm:animLvl val="lvl"/>
          <dgm:resizeHandles val="exact"/>
        </dgm:presLayoutVars>
      </dgm:prSet>
      <dgm:spPr/>
    </dgm:pt>
    <dgm:pt modelId="{5FCC3957-7762-4FCE-8193-12CF5A85EBA2}" type="pres">
      <dgm:prSet presAssocID="{435DCE32-B1CA-4BAB-B2FD-4D3F52A6902E}" presName="boxAndChildren" presStyleCnt="0"/>
      <dgm:spPr/>
    </dgm:pt>
    <dgm:pt modelId="{7C41BE8F-F6F2-433F-807A-E87E21A859C1}" type="pres">
      <dgm:prSet presAssocID="{435DCE32-B1CA-4BAB-B2FD-4D3F52A6902E}" presName="parentTextBox" presStyleLbl="node1" presStyleIdx="0" presStyleCnt="2"/>
      <dgm:spPr/>
    </dgm:pt>
    <dgm:pt modelId="{4516AB47-7B6F-4AAE-9402-0A1600BE35DB}" type="pres">
      <dgm:prSet presAssocID="{574DC261-FA49-4675-A82C-57B47B24E96C}" presName="sp" presStyleCnt="0"/>
      <dgm:spPr/>
    </dgm:pt>
    <dgm:pt modelId="{DA6C088E-A89B-48CF-BE96-C71104C3D80D}" type="pres">
      <dgm:prSet presAssocID="{516FBE5E-E420-4BE9-9067-1694CA1D4394}" presName="arrowAndChildren" presStyleCnt="0"/>
      <dgm:spPr/>
    </dgm:pt>
    <dgm:pt modelId="{AEE9F183-CA9D-4BCC-BDD2-59DF1BCB596A}" type="pres">
      <dgm:prSet presAssocID="{516FBE5E-E420-4BE9-9067-1694CA1D4394}" presName="parentTextArrow" presStyleLbl="node1" presStyleIdx="1" presStyleCnt="2"/>
      <dgm:spPr/>
    </dgm:pt>
  </dgm:ptLst>
  <dgm:cxnLst>
    <dgm:cxn modelId="{45872B92-4CB5-4CEB-8DAC-0FF7D5B53F55}" srcId="{80232BA1-8E3B-4787-8CCC-F43C2FCDAB3F}" destId="{516FBE5E-E420-4BE9-9067-1694CA1D4394}" srcOrd="0" destOrd="0" parTransId="{D93C0F54-8AD4-4651-962D-73E1086245F9}" sibTransId="{574DC261-FA49-4675-A82C-57B47B24E96C}"/>
    <dgm:cxn modelId="{76FE1F94-5459-422D-97BF-5CDDC981454D}" type="presOf" srcId="{516FBE5E-E420-4BE9-9067-1694CA1D4394}" destId="{AEE9F183-CA9D-4BCC-BDD2-59DF1BCB596A}" srcOrd="0" destOrd="0" presId="urn:microsoft.com/office/officeart/2005/8/layout/process4"/>
    <dgm:cxn modelId="{A0E961D8-5397-44F6-BFF4-E1F45F47A6AC}" srcId="{80232BA1-8E3B-4787-8CCC-F43C2FCDAB3F}" destId="{435DCE32-B1CA-4BAB-B2FD-4D3F52A6902E}" srcOrd="1" destOrd="0" parTransId="{4E93D473-9FFF-473B-B0D9-1D85DF4B2414}" sibTransId="{99E0176A-CDE2-42C8-94E1-D987FB6C41D9}"/>
    <dgm:cxn modelId="{FE55B6FC-05D3-46F3-9641-58B1B1543C4A}" type="presOf" srcId="{435DCE32-B1CA-4BAB-B2FD-4D3F52A6902E}" destId="{7C41BE8F-F6F2-433F-807A-E87E21A859C1}" srcOrd="0" destOrd="0" presId="urn:microsoft.com/office/officeart/2005/8/layout/process4"/>
    <dgm:cxn modelId="{935D9AFD-989D-40A2-9D64-5CA81539170E}" type="presOf" srcId="{80232BA1-8E3B-4787-8CCC-F43C2FCDAB3F}" destId="{CB976230-5E47-4E6A-8706-B6DF27DABBE8}" srcOrd="0" destOrd="0" presId="urn:microsoft.com/office/officeart/2005/8/layout/process4"/>
    <dgm:cxn modelId="{092DD947-05DC-47DE-927D-DA8FFCB3C338}" type="presParOf" srcId="{CB976230-5E47-4E6A-8706-B6DF27DABBE8}" destId="{5FCC3957-7762-4FCE-8193-12CF5A85EBA2}" srcOrd="0" destOrd="0" presId="urn:microsoft.com/office/officeart/2005/8/layout/process4"/>
    <dgm:cxn modelId="{E87111E7-1BA4-4EDE-A475-20D2B895D613}" type="presParOf" srcId="{5FCC3957-7762-4FCE-8193-12CF5A85EBA2}" destId="{7C41BE8F-F6F2-433F-807A-E87E21A859C1}" srcOrd="0" destOrd="0" presId="urn:microsoft.com/office/officeart/2005/8/layout/process4"/>
    <dgm:cxn modelId="{38E60F84-16F3-4E55-BFD1-E86A6BCC2635}" type="presParOf" srcId="{CB976230-5E47-4E6A-8706-B6DF27DABBE8}" destId="{4516AB47-7B6F-4AAE-9402-0A1600BE35DB}" srcOrd="1" destOrd="0" presId="urn:microsoft.com/office/officeart/2005/8/layout/process4"/>
    <dgm:cxn modelId="{D5C2CEDA-C458-46E1-992E-94FD2B87D748}" type="presParOf" srcId="{CB976230-5E47-4E6A-8706-B6DF27DABBE8}" destId="{DA6C088E-A89B-48CF-BE96-C71104C3D80D}" srcOrd="2" destOrd="0" presId="urn:microsoft.com/office/officeart/2005/8/layout/process4"/>
    <dgm:cxn modelId="{6AD33F96-8DC6-4747-8CD1-9864F6530A84}" type="presParOf" srcId="{DA6C088E-A89B-48CF-BE96-C71104C3D80D}" destId="{AEE9F183-CA9D-4BCC-BDD2-59DF1BCB596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4199FFA-5C39-4A3F-B6C6-59D2F77854B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904E859-40CD-4900-81C7-4D9567352F3B}">
      <dgm:prSet/>
      <dgm:spPr/>
      <dgm:t>
        <a:bodyPr/>
        <a:lstStyle/>
        <a:p>
          <a:r>
            <a:rPr lang="id-ID"/>
            <a:t>LAKUKAN PENGECEKAN BERGANTIAN DENGAN PASANGAN:</a:t>
          </a:r>
          <a:endParaRPr lang="en-US"/>
        </a:p>
      </dgm:t>
    </dgm:pt>
    <dgm:pt modelId="{4C751F50-0AE1-4F11-95C2-F5F9563874DB}" type="parTrans" cxnId="{C2A0189B-541B-43FA-9823-D5E8C0767C14}">
      <dgm:prSet/>
      <dgm:spPr/>
      <dgm:t>
        <a:bodyPr/>
        <a:lstStyle/>
        <a:p>
          <a:endParaRPr lang="en-US"/>
        </a:p>
      </dgm:t>
    </dgm:pt>
    <dgm:pt modelId="{6014D623-89AB-4D9A-95EC-8F51F52FA035}" type="sibTrans" cxnId="{C2A0189B-541B-43FA-9823-D5E8C0767C14}">
      <dgm:prSet/>
      <dgm:spPr/>
      <dgm:t>
        <a:bodyPr/>
        <a:lstStyle/>
        <a:p>
          <a:endParaRPr lang="en-US"/>
        </a:p>
      </dgm:t>
    </dgm:pt>
    <dgm:pt modelId="{8B777E2C-0D89-4C25-AA50-7CF53F99519E}">
      <dgm:prSet/>
      <dgm:spPr/>
      <dgm:t>
        <a:bodyPr/>
        <a:lstStyle/>
        <a:p>
          <a:r>
            <a:rPr lang="id-ID"/>
            <a:t>Volume suara</a:t>
          </a:r>
          <a:endParaRPr lang="en-US"/>
        </a:p>
      </dgm:t>
    </dgm:pt>
    <dgm:pt modelId="{F6FBC2B9-EE5E-4780-820A-63B7B61A7D13}" type="parTrans" cxnId="{332B5117-B88E-4079-BD14-BF948A03C62C}">
      <dgm:prSet/>
      <dgm:spPr/>
      <dgm:t>
        <a:bodyPr/>
        <a:lstStyle/>
        <a:p>
          <a:endParaRPr lang="en-US"/>
        </a:p>
      </dgm:t>
    </dgm:pt>
    <dgm:pt modelId="{D2082587-2388-4BD9-A436-5D0A38B1EBC2}" type="sibTrans" cxnId="{332B5117-B88E-4079-BD14-BF948A03C62C}">
      <dgm:prSet/>
      <dgm:spPr/>
      <dgm:t>
        <a:bodyPr/>
        <a:lstStyle/>
        <a:p>
          <a:endParaRPr lang="en-US"/>
        </a:p>
      </dgm:t>
    </dgm:pt>
    <dgm:pt modelId="{C64F4068-24A1-45B1-A954-6B0CE8299DCC}">
      <dgm:prSet/>
      <dgm:spPr/>
      <dgm:t>
        <a:bodyPr/>
        <a:lstStyle/>
        <a:p>
          <a:r>
            <a:rPr lang="id-ID"/>
            <a:t>O/Gap</a:t>
          </a:r>
          <a:endParaRPr lang="en-US"/>
        </a:p>
      </dgm:t>
    </dgm:pt>
    <dgm:pt modelId="{EF6EDA5A-01E8-429B-B2CE-DC343AE600BF}" type="parTrans" cxnId="{84ECD1FA-5109-4860-B3CC-6FBBB200D82A}">
      <dgm:prSet/>
      <dgm:spPr/>
      <dgm:t>
        <a:bodyPr/>
        <a:lstStyle/>
        <a:p>
          <a:endParaRPr lang="en-US"/>
        </a:p>
      </dgm:t>
    </dgm:pt>
    <dgm:pt modelId="{50180110-CC18-4768-9C35-0BB1A84B2915}" type="sibTrans" cxnId="{84ECD1FA-5109-4860-B3CC-6FBBB200D82A}">
      <dgm:prSet/>
      <dgm:spPr/>
      <dgm:t>
        <a:bodyPr/>
        <a:lstStyle/>
        <a:p>
          <a:endParaRPr lang="en-US"/>
        </a:p>
      </dgm:t>
    </dgm:pt>
    <dgm:pt modelId="{4CE63456-BDC7-4244-9713-804CF697B44E}">
      <dgm:prSet/>
      <dgm:spPr/>
      <dgm:t>
        <a:bodyPr/>
        <a:lstStyle/>
        <a:p>
          <a:r>
            <a:rPr lang="id-ID"/>
            <a:t>Intonasi</a:t>
          </a:r>
          <a:endParaRPr lang="en-US"/>
        </a:p>
      </dgm:t>
    </dgm:pt>
    <dgm:pt modelId="{250ACD6C-E6AC-4574-A6BD-DC196ACFA244}" type="parTrans" cxnId="{9F3603B3-104B-4777-8E22-07E33205EAC7}">
      <dgm:prSet/>
      <dgm:spPr/>
      <dgm:t>
        <a:bodyPr/>
        <a:lstStyle/>
        <a:p>
          <a:endParaRPr lang="en-US"/>
        </a:p>
      </dgm:t>
    </dgm:pt>
    <dgm:pt modelId="{BD41685F-266E-4284-B83A-9BCC9BC40271}" type="sibTrans" cxnId="{9F3603B3-104B-4777-8E22-07E33205EAC7}">
      <dgm:prSet/>
      <dgm:spPr/>
      <dgm:t>
        <a:bodyPr/>
        <a:lstStyle/>
        <a:p>
          <a:endParaRPr lang="en-US"/>
        </a:p>
      </dgm:t>
    </dgm:pt>
    <dgm:pt modelId="{6681356D-565B-4156-A239-AEF4B9EA0A77}">
      <dgm:prSet/>
      <dgm:spPr/>
      <dgm:t>
        <a:bodyPr/>
        <a:lstStyle/>
        <a:p>
          <a:r>
            <a:rPr lang="id-ID"/>
            <a:t>Clarity</a:t>
          </a:r>
          <a:endParaRPr lang="en-US"/>
        </a:p>
      </dgm:t>
    </dgm:pt>
    <dgm:pt modelId="{FA8E62D8-B4EA-4B68-9B06-59979E7771D0}" type="parTrans" cxnId="{200B456D-722F-489A-B547-B3AED8D681BC}">
      <dgm:prSet/>
      <dgm:spPr/>
      <dgm:t>
        <a:bodyPr/>
        <a:lstStyle/>
        <a:p>
          <a:endParaRPr lang="en-US"/>
        </a:p>
      </dgm:t>
    </dgm:pt>
    <dgm:pt modelId="{5B91BE5A-AB54-4489-9396-E1C5E916BBCA}" type="sibTrans" cxnId="{200B456D-722F-489A-B547-B3AED8D681BC}">
      <dgm:prSet/>
      <dgm:spPr/>
      <dgm:t>
        <a:bodyPr/>
        <a:lstStyle/>
        <a:p>
          <a:endParaRPr lang="en-US"/>
        </a:p>
      </dgm:t>
    </dgm:pt>
    <dgm:pt modelId="{0A9CEFD6-7CD2-42B5-9F94-3B036B3C6571}">
      <dgm:prSet/>
      <dgm:spPr/>
      <dgm:t>
        <a:bodyPr/>
        <a:lstStyle/>
        <a:p>
          <a:r>
            <a:rPr lang="id-ID"/>
            <a:t>Energy</a:t>
          </a:r>
          <a:endParaRPr lang="en-US"/>
        </a:p>
      </dgm:t>
    </dgm:pt>
    <dgm:pt modelId="{D911A489-F611-4B78-9BC0-97691E268CC6}" type="parTrans" cxnId="{D18055B0-2C62-46B4-A475-71FB91A8B978}">
      <dgm:prSet/>
      <dgm:spPr/>
      <dgm:t>
        <a:bodyPr/>
        <a:lstStyle/>
        <a:p>
          <a:endParaRPr lang="en-US"/>
        </a:p>
      </dgm:t>
    </dgm:pt>
    <dgm:pt modelId="{6E1E5A93-0CE6-49CB-9165-DC086E219CB6}" type="sibTrans" cxnId="{D18055B0-2C62-46B4-A475-71FB91A8B978}">
      <dgm:prSet/>
      <dgm:spPr/>
      <dgm:t>
        <a:bodyPr/>
        <a:lstStyle/>
        <a:p>
          <a:endParaRPr lang="en-US"/>
        </a:p>
      </dgm:t>
    </dgm:pt>
    <dgm:pt modelId="{5089B640-AF75-46DB-A95A-970C3F87D94D}" type="pres">
      <dgm:prSet presAssocID="{54199FFA-5C39-4A3F-B6C6-59D2F77854B5}" presName="vert0" presStyleCnt="0">
        <dgm:presLayoutVars>
          <dgm:dir/>
          <dgm:animOne val="branch"/>
          <dgm:animLvl val="lvl"/>
        </dgm:presLayoutVars>
      </dgm:prSet>
      <dgm:spPr/>
    </dgm:pt>
    <dgm:pt modelId="{0FFF40D3-4C94-476B-AA8A-DAB7EBF08A14}" type="pres">
      <dgm:prSet presAssocID="{4904E859-40CD-4900-81C7-4D9567352F3B}" presName="thickLine" presStyleLbl="alignNode1" presStyleIdx="0" presStyleCnt="6"/>
      <dgm:spPr/>
    </dgm:pt>
    <dgm:pt modelId="{B7CC1548-D0A1-4121-8421-763C33FC9F16}" type="pres">
      <dgm:prSet presAssocID="{4904E859-40CD-4900-81C7-4D9567352F3B}" presName="horz1" presStyleCnt="0"/>
      <dgm:spPr/>
    </dgm:pt>
    <dgm:pt modelId="{91798032-2E67-402A-BD0E-2F1C91CC46B8}" type="pres">
      <dgm:prSet presAssocID="{4904E859-40CD-4900-81C7-4D9567352F3B}" presName="tx1" presStyleLbl="revTx" presStyleIdx="0" presStyleCnt="6"/>
      <dgm:spPr/>
    </dgm:pt>
    <dgm:pt modelId="{0EEFB6F0-0DD2-4C5E-BE46-4DC4A39F7E8C}" type="pres">
      <dgm:prSet presAssocID="{4904E859-40CD-4900-81C7-4D9567352F3B}" presName="vert1" presStyleCnt="0"/>
      <dgm:spPr/>
    </dgm:pt>
    <dgm:pt modelId="{A0DDA7FB-FB83-4E18-B2E2-75D062A424B2}" type="pres">
      <dgm:prSet presAssocID="{8B777E2C-0D89-4C25-AA50-7CF53F99519E}" presName="thickLine" presStyleLbl="alignNode1" presStyleIdx="1" presStyleCnt="6"/>
      <dgm:spPr/>
    </dgm:pt>
    <dgm:pt modelId="{5CBFA1E0-79F4-4269-B4E3-022BC4B422CB}" type="pres">
      <dgm:prSet presAssocID="{8B777E2C-0D89-4C25-AA50-7CF53F99519E}" presName="horz1" presStyleCnt="0"/>
      <dgm:spPr/>
    </dgm:pt>
    <dgm:pt modelId="{D8234635-1525-4BD3-8F51-2DF8FA592902}" type="pres">
      <dgm:prSet presAssocID="{8B777E2C-0D89-4C25-AA50-7CF53F99519E}" presName="tx1" presStyleLbl="revTx" presStyleIdx="1" presStyleCnt="6"/>
      <dgm:spPr/>
    </dgm:pt>
    <dgm:pt modelId="{6B6D3221-1C76-42DA-BA34-D55BD8CEBC96}" type="pres">
      <dgm:prSet presAssocID="{8B777E2C-0D89-4C25-AA50-7CF53F99519E}" presName="vert1" presStyleCnt="0"/>
      <dgm:spPr/>
    </dgm:pt>
    <dgm:pt modelId="{5387219F-57A2-4549-BF48-93BD4E24A2FE}" type="pres">
      <dgm:prSet presAssocID="{C64F4068-24A1-45B1-A954-6B0CE8299DCC}" presName="thickLine" presStyleLbl="alignNode1" presStyleIdx="2" presStyleCnt="6"/>
      <dgm:spPr/>
    </dgm:pt>
    <dgm:pt modelId="{13127CCF-2E6E-4AF5-8E49-C5473D8C0678}" type="pres">
      <dgm:prSet presAssocID="{C64F4068-24A1-45B1-A954-6B0CE8299DCC}" presName="horz1" presStyleCnt="0"/>
      <dgm:spPr/>
    </dgm:pt>
    <dgm:pt modelId="{DA371C04-CB17-41AC-BB41-7A5BEBB36DE9}" type="pres">
      <dgm:prSet presAssocID="{C64F4068-24A1-45B1-A954-6B0CE8299DCC}" presName="tx1" presStyleLbl="revTx" presStyleIdx="2" presStyleCnt="6"/>
      <dgm:spPr/>
    </dgm:pt>
    <dgm:pt modelId="{B602CBA6-BB4F-4831-82A8-EAAB8C6E9D17}" type="pres">
      <dgm:prSet presAssocID="{C64F4068-24A1-45B1-A954-6B0CE8299DCC}" presName="vert1" presStyleCnt="0"/>
      <dgm:spPr/>
    </dgm:pt>
    <dgm:pt modelId="{46D9256E-8466-4764-A2AE-AA94F82EA755}" type="pres">
      <dgm:prSet presAssocID="{4CE63456-BDC7-4244-9713-804CF697B44E}" presName="thickLine" presStyleLbl="alignNode1" presStyleIdx="3" presStyleCnt="6"/>
      <dgm:spPr/>
    </dgm:pt>
    <dgm:pt modelId="{162235C9-F8B1-46EE-8491-B3D79E6D36DC}" type="pres">
      <dgm:prSet presAssocID="{4CE63456-BDC7-4244-9713-804CF697B44E}" presName="horz1" presStyleCnt="0"/>
      <dgm:spPr/>
    </dgm:pt>
    <dgm:pt modelId="{DB5BFC0D-8C1E-47DA-84A6-4256C3353848}" type="pres">
      <dgm:prSet presAssocID="{4CE63456-BDC7-4244-9713-804CF697B44E}" presName="tx1" presStyleLbl="revTx" presStyleIdx="3" presStyleCnt="6"/>
      <dgm:spPr/>
    </dgm:pt>
    <dgm:pt modelId="{AC7D25DF-E147-46BF-AFCC-DF1F453B38D1}" type="pres">
      <dgm:prSet presAssocID="{4CE63456-BDC7-4244-9713-804CF697B44E}" presName="vert1" presStyleCnt="0"/>
      <dgm:spPr/>
    </dgm:pt>
    <dgm:pt modelId="{47A1CF3A-EC03-4962-BD2F-19F94029F0D1}" type="pres">
      <dgm:prSet presAssocID="{6681356D-565B-4156-A239-AEF4B9EA0A77}" presName="thickLine" presStyleLbl="alignNode1" presStyleIdx="4" presStyleCnt="6"/>
      <dgm:spPr/>
    </dgm:pt>
    <dgm:pt modelId="{40BFFEB2-15EB-4363-8052-A1D137336027}" type="pres">
      <dgm:prSet presAssocID="{6681356D-565B-4156-A239-AEF4B9EA0A77}" presName="horz1" presStyleCnt="0"/>
      <dgm:spPr/>
    </dgm:pt>
    <dgm:pt modelId="{F8759FF1-8C0B-4F9C-935F-CA4D52F2494F}" type="pres">
      <dgm:prSet presAssocID="{6681356D-565B-4156-A239-AEF4B9EA0A77}" presName="tx1" presStyleLbl="revTx" presStyleIdx="4" presStyleCnt="6"/>
      <dgm:spPr/>
    </dgm:pt>
    <dgm:pt modelId="{69F86BA8-D918-46EB-8627-A322E418297F}" type="pres">
      <dgm:prSet presAssocID="{6681356D-565B-4156-A239-AEF4B9EA0A77}" presName="vert1" presStyleCnt="0"/>
      <dgm:spPr/>
    </dgm:pt>
    <dgm:pt modelId="{959387FA-2E3B-4120-900E-303985FB147E}" type="pres">
      <dgm:prSet presAssocID="{0A9CEFD6-7CD2-42B5-9F94-3B036B3C6571}" presName="thickLine" presStyleLbl="alignNode1" presStyleIdx="5" presStyleCnt="6"/>
      <dgm:spPr/>
    </dgm:pt>
    <dgm:pt modelId="{1436824B-C425-44DE-A21B-3860E1E92DBE}" type="pres">
      <dgm:prSet presAssocID="{0A9CEFD6-7CD2-42B5-9F94-3B036B3C6571}" presName="horz1" presStyleCnt="0"/>
      <dgm:spPr/>
    </dgm:pt>
    <dgm:pt modelId="{C238D616-CC0F-441D-83DA-DA467A4B92FE}" type="pres">
      <dgm:prSet presAssocID="{0A9CEFD6-7CD2-42B5-9F94-3B036B3C6571}" presName="tx1" presStyleLbl="revTx" presStyleIdx="5" presStyleCnt="6"/>
      <dgm:spPr/>
    </dgm:pt>
    <dgm:pt modelId="{FD1B9962-F281-48E2-B631-0C14FAAB691B}" type="pres">
      <dgm:prSet presAssocID="{0A9CEFD6-7CD2-42B5-9F94-3B036B3C6571}" presName="vert1" presStyleCnt="0"/>
      <dgm:spPr/>
    </dgm:pt>
  </dgm:ptLst>
  <dgm:cxnLst>
    <dgm:cxn modelId="{F2907A0E-6CC0-4367-A893-4AC7680B0CD3}" type="presOf" srcId="{4904E859-40CD-4900-81C7-4D9567352F3B}" destId="{91798032-2E67-402A-BD0E-2F1C91CC46B8}" srcOrd="0" destOrd="0" presId="urn:microsoft.com/office/officeart/2008/layout/LinedList"/>
    <dgm:cxn modelId="{A8854015-3B7D-403D-9D5F-11C99E97CDB0}" type="presOf" srcId="{0A9CEFD6-7CD2-42B5-9F94-3B036B3C6571}" destId="{C238D616-CC0F-441D-83DA-DA467A4B92FE}" srcOrd="0" destOrd="0" presId="urn:microsoft.com/office/officeart/2008/layout/LinedList"/>
    <dgm:cxn modelId="{332B5117-B88E-4079-BD14-BF948A03C62C}" srcId="{54199FFA-5C39-4A3F-B6C6-59D2F77854B5}" destId="{8B777E2C-0D89-4C25-AA50-7CF53F99519E}" srcOrd="1" destOrd="0" parTransId="{F6FBC2B9-EE5E-4780-820A-63B7B61A7D13}" sibTransId="{D2082587-2388-4BD9-A436-5D0A38B1EBC2}"/>
    <dgm:cxn modelId="{23A0EE1B-7D05-47FC-8952-79736C571EC2}" type="presOf" srcId="{4CE63456-BDC7-4244-9713-804CF697B44E}" destId="{DB5BFC0D-8C1E-47DA-84A6-4256C3353848}" srcOrd="0" destOrd="0" presId="urn:microsoft.com/office/officeart/2008/layout/LinedList"/>
    <dgm:cxn modelId="{2F440646-9433-47AD-9B60-A32B33AD4A9A}" type="presOf" srcId="{6681356D-565B-4156-A239-AEF4B9EA0A77}" destId="{F8759FF1-8C0B-4F9C-935F-CA4D52F2494F}" srcOrd="0" destOrd="0" presId="urn:microsoft.com/office/officeart/2008/layout/LinedList"/>
    <dgm:cxn modelId="{200B456D-722F-489A-B547-B3AED8D681BC}" srcId="{54199FFA-5C39-4A3F-B6C6-59D2F77854B5}" destId="{6681356D-565B-4156-A239-AEF4B9EA0A77}" srcOrd="4" destOrd="0" parTransId="{FA8E62D8-B4EA-4B68-9B06-59979E7771D0}" sibTransId="{5B91BE5A-AB54-4489-9396-E1C5E916BBCA}"/>
    <dgm:cxn modelId="{C2A0189B-541B-43FA-9823-D5E8C0767C14}" srcId="{54199FFA-5C39-4A3F-B6C6-59D2F77854B5}" destId="{4904E859-40CD-4900-81C7-4D9567352F3B}" srcOrd="0" destOrd="0" parTransId="{4C751F50-0AE1-4F11-95C2-F5F9563874DB}" sibTransId="{6014D623-89AB-4D9A-95EC-8F51F52FA035}"/>
    <dgm:cxn modelId="{D18055B0-2C62-46B4-A475-71FB91A8B978}" srcId="{54199FFA-5C39-4A3F-B6C6-59D2F77854B5}" destId="{0A9CEFD6-7CD2-42B5-9F94-3B036B3C6571}" srcOrd="5" destOrd="0" parTransId="{D911A489-F611-4B78-9BC0-97691E268CC6}" sibTransId="{6E1E5A93-0CE6-49CB-9165-DC086E219CB6}"/>
    <dgm:cxn modelId="{9F3603B3-104B-4777-8E22-07E33205EAC7}" srcId="{54199FFA-5C39-4A3F-B6C6-59D2F77854B5}" destId="{4CE63456-BDC7-4244-9713-804CF697B44E}" srcOrd="3" destOrd="0" parTransId="{250ACD6C-E6AC-4574-A6BD-DC196ACFA244}" sibTransId="{BD41685F-266E-4284-B83A-9BCC9BC40271}"/>
    <dgm:cxn modelId="{5F5E51CD-1200-454A-BB3C-E83BF4131D40}" type="presOf" srcId="{8B777E2C-0D89-4C25-AA50-7CF53F99519E}" destId="{D8234635-1525-4BD3-8F51-2DF8FA592902}" srcOrd="0" destOrd="0" presId="urn:microsoft.com/office/officeart/2008/layout/LinedList"/>
    <dgm:cxn modelId="{C840F7DE-03F3-41EF-97CD-CED1F3D2C147}" type="presOf" srcId="{C64F4068-24A1-45B1-A954-6B0CE8299DCC}" destId="{DA371C04-CB17-41AC-BB41-7A5BEBB36DE9}" srcOrd="0" destOrd="0" presId="urn:microsoft.com/office/officeart/2008/layout/LinedList"/>
    <dgm:cxn modelId="{DED874DF-B508-4926-944B-1A84675FEC50}" type="presOf" srcId="{54199FFA-5C39-4A3F-B6C6-59D2F77854B5}" destId="{5089B640-AF75-46DB-A95A-970C3F87D94D}" srcOrd="0" destOrd="0" presId="urn:microsoft.com/office/officeart/2008/layout/LinedList"/>
    <dgm:cxn modelId="{84ECD1FA-5109-4860-B3CC-6FBBB200D82A}" srcId="{54199FFA-5C39-4A3F-B6C6-59D2F77854B5}" destId="{C64F4068-24A1-45B1-A954-6B0CE8299DCC}" srcOrd="2" destOrd="0" parTransId="{EF6EDA5A-01E8-429B-B2CE-DC343AE600BF}" sibTransId="{50180110-CC18-4768-9C35-0BB1A84B2915}"/>
    <dgm:cxn modelId="{D36EE95E-B59E-41B7-A1FD-27B8E48916DD}" type="presParOf" srcId="{5089B640-AF75-46DB-A95A-970C3F87D94D}" destId="{0FFF40D3-4C94-476B-AA8A-DAB7EBF08A14}" srcOrd="0" destOrd="0" presId="urn:microsoft.com/office/officeart/2008/layout/LinedList"/>
    <dgm:cxn modelId="{C72DEF91-F9B7-4048-8ABF-670CC65F98EC}" type="presParOf" srcId="{5089B640-AF75-46DB-A95A-970C3F87D94D}" destId="{B7CC1548-D0A1-4121-8421-763C33FC9F16}" srcOrd="1" destOrd="0" presId="urn:microsoft.com/office/officeart/2008/layout/LinedList"/>
    <dgm:cxn modelId="{88C730A7-5EC4-4A5D-BC0A-45C3608A1DEF}" type="presParOf" srcId="{B7CC1548-D0A1-4121-8421-763C33FC9F16}" destId="{91798032-2E67-402A-BD0E-2F1C91CC46B8}" srcOrd="0" destOrd="0" presId="urn:microsoft.com/office/officeart/2008/layout/LinedList"/>
    <dgm:cxn modelId="{D98ADD72-FDD0-4D06-839C-24339C100A17}" type="presParOf" srcId="{B7CC1548-D0A1-4121-8421-763C33FC9F16}" destId="{0EEFB6F0-0DD2-4C5E-BE46-4DC4A39F7E8C}" srcOrd="1" destOrd="0" presId="urn:microsoft.com/office/officeart/2008/layout/LinedList"/>
    <dgm:cxn modelId="{6A9C16CF-EFA9-427D-83D5-4960EFA3F5A5}" type="presParOf" srcId="{5089B640-AF75-46DB-A95A-970C3F87D94D}" destId="{A0DDA7FB-FB83-4E18-B2E2-75D062A424B2}" srcOrd="2" destOrd="0" presId="urn:microsoft.com/office/officeart/2008/layout/LinedList"/>
    <dgm:cxn modelId="{D77FCF6F-B9EF-4AA7-A380-6E1B009EA615}" type="presParOf" srcId="{5089B640-AF75-46DB-A95A-970C3F87D94D}" destId="{5CBFA1E0-79F4-4269-B4E3-022BC4B422CB}" srcOrd="3" destOrd="0" presId="urn:microsoft.com/office/officeart/2008/layout/LinedList"/>
    <dgm:cxn modelId="{589F7B22-8608-4666-85FF-C51664F83C49}" type="presParOf" srcId="{5CBFA1E0-79F4-4269-B4E3-022BC4B422CB}" destId="{D8234635-1525-4BD3-8F51-2DF8FA592902}" srcOrd="0" destOrd="0" presId="urn:microsoft.com/office/officeart/2008/layout/LinedList"/>
    <dgm:cxn modelId="{A6C4F8DA-0120-4E3C-BDF6-5055BE618A3B}" type="presParOf" srcId="{5CBFA1E0-79F4-4269-B4E3-022BC4B422CB}" destId="{6B6D3221-1C76-42DA-BA34-D55BD8CEBC96}" srcOrd="1" destOrd="0" presId="urn:microsoft.com/office/officeart/2008/layout/LinedList"/>
    <dgm:cxn modelId="{D07F8101-2366-45E8-9F91-24C084581983}" type="presParOf" srcId="{5089B640-AF75-46DB-A95A-970C3F87D94D}" destId="{5387219F-57A2-4549-BF48-93BD4E24A2FE}" srcOrd="4" destOrd="0" presId="urn:microsoft.com/office/officeart/2008/layout/LinedList"/>
    <dgm:cxn modelId="{1597E67F-0CF8-4C44-AAF4-298D7DABAC30}" type="presParOf" srcId="{5089B640-AF75-46DB-A95A-970C3F87D94D}" destId="{13127CCF-2E6E-4AF5-8E49-C5473D8C0678}" srcOrd="5" destOrd="0" presId="urn:microsoft.com/office/officeart/2008/layout/LinedList"/>
    <dgm:cxn modelId="{AA8D7868-8DD8-4215-A029-25030257B36D}" type="presParOf" srcId="{13127CCF-2E6E-4AF5-8E49-C5473D8C0678}" destId="{DA371C04-CB17-41AC-BB41-7A5BEBB36DE9}" srcOrd="0" destOrd="0" presId="urn:microsoft.com/office/officeart/2008/layout/LinedList"/>
    <dgm:cxn modelId="{2550DF03-4CE2-4C7F-9064-2C6E8B99ABDF}" type="presParOf" srcId="{13127CCF-2E6E-4AF5-8E49-C5473D8C0678}" destId="{B602CBA6-BB4F-4831-82A8-EAAB8C6E9D17}" srcOrd="1" destOrd="0" presId="urn:microsoft.com/office/officeart/2008/layout/LinedList"/>
    <dgm:cxn modelId="{252F99FE-5BB8-4A43-A9E3-8AB46E39FCA2}" type="presParOf" srcId="{5089B640-AF75-46DB-A95A-970C3F87D94D}" destId="{46D9256E-8466-4764-A2AE-AA94F82EA755}" srcOrd="6" destOrd="0" presId="urn:microsoft.com/office/officeart/2008/layout/LinedList"/>
    <dgm:cxn modelId="{A3E755A6-2BE0-4256-9493-FF61E3220F89}" type="presParOf" srcId="{5089B640-AF75-46DB-A95A-970C3F87D94D}" destId="{162235C9-F8B1-46EE-8491-B3D79E6D36DC}" srcOrd="7" destOrd="0" presId="urn:microsoft.com/office/officeart/2008/layout/LinedList"/>
    <dgm:cxn modelId="{7A64CBB8-EAD8-4AF1-AC4C-0B867956BC3A}" type="presParOf" srcId="{162235C9-F8B1-46EE-8491-B3D79E6D36DC}" destId="{DB5BFC0D-8C1E-47DA-84A6-4256C3353848}" srcOrd="0" destOrd="0" presId="urn:microsoft.com/office/officeart/2008/layout/LinedList"/>
    <dgm:cxn modelId="{C13D5BBB-3C56-44A2-AAC6-4205326A0401}" type="presParOf" srcId="{162235C9-F8B1-46EE-8491-B3D79E6D36DC}" destId="{AC7D25DF-E147-46BF-AFCC-DF1F453B38D1}" srcOrd="1" destOrd="0" presId="urn:microsoft.com/office/officeart/2008/layout/LinedList"/>
    <dgm:cxn modelId="{EDFCFFB8-2351-43B9-8D90-E1426BFCBEA4}" type="presParOf" srcId="{5089B640-AF75-46DB-A95A-970C3F87D94D}" destId="{47A1CF3A-EC03-4962-BD2F-19F94029F0D1}" srcOrd="8" destOrd="0" presId="urn:microsoft.com/office/officeart/2008/layout/LinedList"/>
    <dgm:cxn modelId="{3BF7E6FC-6D4E-4CB6-A17D-7E482D183AA6}" type="presParOf" srcId="{5089B640-AF75-46DB-A95A-970C3F87D94D}" destId="{40BFFEB2-15EB-4363-8052-A1D137336027}" srcOrd="9" destOrd="0" presId="urn:microsoft.com/office/officeart/2008/layout/LinedList"/>
    <dgm:cxn modelId="{F002CB28-374C-4282-A64D-563D595A58FF}" type="presParOf" srcId="{40BFFEB2-15EB-4363-8052-A1D137336027}" destId="{F8759FF1-8C0B-4F9C-935F-CA4D52F2494F}" srcOrd="0" destOrd="0" presId="urn:microsoft.com/office/officeart/2008/layout/LinedList"/>
    <dgm:cxn modelId="{68B64F49-B32F-4809-B667-A1493BDE501A}" type="presParOf" srcId="{40BFFEB2-15EB-4363-8052-A1D137336027}" destId="{69F86BA8-D918-46EB-8627-A322E418297F}" srcOrd="1" destOrd="0" presId="urn:microsoft.com/office/officeart/2008/layout/LinedList"/>
    <dgm:cxn modelId="{FB327019-810C-43FB-9844-8C4DFC645B2A}" type="presParOf" srcId="{5089B640-AF75-46DB-A95A-970C3F87D94D}" destId="{959387FA-2E3B-4120-900E-303985FB147E}" srcOrd="10" destOrd="0" presId="urn:microsoft.com/office/officeart/2008/layout/LinedList"/>
    <dgm:cxn modelId="{01BC2647-182E-4CA0-993C-9584527359E5}" type="presParOf" srcId="{5089B640-AF75-46DB-A95A-970C3F87D94D}" destId="{1436824B-C425-44DE-A21B-3860E1E92DBE}" srcOrd="11" destOrd="0" presId="urn:microsoft.com/office/officeart/2008/layout/LinedList"/>
    <dgm:cxn modelId="{AF605CC1-3D9D-438B-AB89-BCF40B884892}" type="presParOf" srcId="{1436824B-C425-44DE-A21B-3860E1E92DBE}" destId="{C238D616-CC0F-441D-83DA-DA467A4B92FE}" srcOrd="0" destOrd="0" presId="urn:microsoft.com/office/officeart/2008/layout/LinedList"/>
    <dgm:cxn modelId="{9E1482FD-6CBA-45DE-8132-3E508DE823DC}" type="presParOf" srcId="{1436824B-C425-44DE-A21B-3860E1E92DBE}" destId="{FD1B9962-F281-48E2-B631-0C14FAAB691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EC4C88-D5BC-48D1-AD48-F95F0259A2D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7698BD5-3430-47D9-96A6-8C2446D8E640}">
      <dgm:prSet/>
      <dgm:spPr/>
      <dgm:t>
        <a:bodyPr/>
        <a:lstStyle/>
        <a:p>
          <a:r>
            <a:rPr lang="id-ID"/>
            <a:t>Komunikasi verbal dan public speaking adalah pasangan yang tidak dapat dipisahkan</a:t>
          </a:r>
          <a:endParaRPr lang="en-US"/>
        </a:p>
      </dgm:t>
    </dgm:pt>
    <dgm:pt modelId="{5AA404A7-586F-4CC7-B62C-865B238FFE88}" type="parTrans" cxnId="{F9101398-2B5A-48EC-A664-92393CDA8626}">
      <dgm:prSet/>
      <dgm:spPr/>
      <dgm:t>
        <a:bodyPr/>
        <a:lstStyle/>
        <a:p>
          <a:endParaRPr lang="en-US"/>
        </a:p>
      </dgm:t>
    </dgm:pt>
    <dgm:pt modelId="{643A28D1-B0A7-4C03-8991-FCC949631069}" type="sibTrans" cxnId="{F9101398-2B5A-48EC-A664-92393CDA8626}">
      <dgm:prSet/>
      <dgm:spPr/>
      <dgm:t>
        <a:bodyPr/>
        <a:lstStyle/>
        <a:p>
          <a:endParaRPr lang="en-US"/>
        </a:p>
      </dgm:t>
    </dgm:pt>
    <dgm:pt modelId="{077B3F7F-584A-4DE1-8FA1-5BAB7A7AEC11}">
      <dgm:prSet/>
      <dgm:spPr/>
      <dgm:t>
        <a:bodyPr/>
        <a:lstStyle/>
        <a:p>
          <a:r>
            <a:rPr lang="id-ID"/>
            <a:t>Komunikasi verbal berfungsi sebagai media dalam mengantarkan pesan dari seorang public speaker kepada audiens/khalayak</a:t>
          </a:r>
          <a:endParaRPr lang="en-US"/>
        </a:p>
      </dgm:t>
    </dgm:pt>
    <dgm:pt modelId="{6F4F85BF-503F-4006-A2E4-509DEEEE103B}" type="parTrans" cxnId="{96114283-7741-4B9A-8E5F-5C78E82F7309}">
      <dgm:prSet/>
      <dgm:spPr/>
      <dgm:t>
        <a:bodyPr/>
        <a:lstStyle/>
        <a:p>
          <a:endParaRPr lang="en-US"/>
        </a:p>
      </dgm:t>
    </dgm:pt>
    <dgm:pt modelId="{DEA8A72B-71D6-4D7E-8328-D0981E645FE7}" type="sibTrans" cxnId="{96114283-7741-4B9A-8E5F-5C78E82F7309}">
      <dgm:prSet/>
      <dgm:spPr/>
      <dgm:t>
        <a:bodyPr/>
        <a:lstStyle/>
        <a:p>
          <a:endParaRPr lang="en-US"/>
        </a:p>
      </dgm:t>
    </dgm:pt>
    <dgm:pt modelId="{2F739C58-5A71-44FA-9EBD-123DAC8F48E0}">
      <dgm:prSet/>
      <dgm:spPr/>
      <dgm:t>
        <a:bodyPr/>
        <a:lstStyle/>
        <a:p>
          <a:r>
            <a:rPr lang="id-ID"/>
            <a:t>Dalam mempelajari komunikasi verbal maka perlu menguasai teknik vokal</a:t>
          </a:r>
          <a:endParaRPr lang="en-US"/>
        </a:p>
      </dgm:t>
    </dgm:pt>
    <dgm:pt modelId="{D491B205-75FA-4330-95AE-B4B8923129FF}" type="parTrans" cxnId="{545EE5F0-2231-4395-AE02-B65BFF859931}">
      <dgm:prSet/>
      <dgm:spPr/>
      <dgm:t>
        <a:bodyPr/>
        <a:lstStyle/>
        <a:p>
          <a:endParaRPr lang="en-US"/>
        </a:p>
      </dgm:t>
    </dgm:pt>
    <dgm:pt modelId="{5A40D827-185D-463F-8E70-F89F85904564}" type="sibTrans" cxnId="{545EE5F0-2231-4395-AE02-B65BFF859931}">
      <dgm:prSet/>
      <dgm:spPr/>
      <dgm:t>
        <a:bodyPr/>
        <a:lstStyle/>
        <a:p>
          <a:endParaRPr lang="en-US"/>
        </a:p>
      </dgm:t>
    </dgm:pt>
    <dgm:pt modelId="{2ADE06C4-7E6C-4F48-B1F9-BD9CD5CBCD0F}" type="pres">
      <dgm:prSet presAssocID="{B9EC4C88-D5BC-48D1-AD48-F95F0259A2DE}" presName="vert0" presStyleCnt="0">
        <dgm:presLayoutVars>
          <dgm:dir/>
          <dgm:animOne val="branch"/>
          <dgm:animLvl val="lvl"/>
        </dgm:presLayoutVars>
      </dgm:prSet>
      <dgm:spPr/>
    </dgm:pt>
    <dgm:pt modelId="{B4761512-80A2-48B2-B5EB-BADC76395ADB}" type="pres">
      <dgm:prSet presAssocID="{27698BD5-3430-47D9-96A6-8C2446D8E640}" presName="thickLine" presStyleLbl="alignNode1" presStyleIdx="0" presStyleCnt="3"/>
      <dgm:spPr/>
    </dgm:pt>
    <dgm:pt modelId="{D2EEB50A-A922-4B1B-9B3A-59587A85AAB4}" type="pres">
      <dgm:prSet presAssocID="{27698BD5-3430-47D9-96A6-8C2446D8E640}" presName="horz1" presStyleCnt="0"/>
      <dgm:spPr/>
    </dgm:pt>
    <dgm:pt modelId="{67A5B70B-3A14-4FE5-A380-479CF50E729E}" type="pres">
      <dgm:prSet presAssocID="{27698BD5-3430-47D9-96A6-8C2446D8E640}" presName="tx1" presStyleLbl="revTx" presStyleIdx="0" presStyleCnt="3"/>
      <dgm:spPr/>
    </dgm:pt>
    <dgm:pt modelId="{C6D8C6CC-2C67-4162-B2D9-F6DE21D962B0}" type="pres">
      <dgm:prSet presAssocID="{27698BD5-3430-47D9-96A6-8C2446D8E640}" presName="vert1" presStyleCnt="0"/>
      <dgm:spPr/>
    </dgm:pt>
    <dgm:pt modelId="{8806FC38-2AAA-4DDA-845D-47D0DDEEB83C}" type="pres">
      <dgm:prSet presAssocID="{077B3F7F-584A-4DE1-8FA1-5BAB7A7AEC11}" presName="thickLine" presStyleLbl="alignNode1" presStyleIdx="1" presStyleCnt="3"/>
      <dgm:spPr/>
    </dgm:pt>
    <dgm:pt modelId="{F9852406-22F1-4E20-B14E-0C653E309C75}" type="pres">
      <dgm:prSet presAssocID="{077B3F7F-584A-4DE1-8FA1-5BAB7A7AEC11}" presName="horz1" presStyleCnt="0"/>
      <dgm:spPr/>
    </dgm:pt>
    <dgm:pt modelId="{533F267C-42B8-4192-9864-827656944440}" type="pres">
      <dgm:prSet presAssocID="{077B3F7F-584A-4DE1-8FA1-5BAB7A7AEC11}" presName="tx1" presStyleLbl="revTx" presStyleIdx="1" presStyleCnt="3"/>
      <dgm:spPr/>
    </dgm:pt>
    <dgm:pt modelId="{87C6B56D-04B8-465E-9586-F2E72EE6A572}" type="pres">
      <dgm:prSet presAssocID="{077B3F7F-584A-4DE1-8FA1-5BAB7A7AEC11}" presName="vert1" presStyleCnt="0"/>
      <dgm:spPr/>
    </dgm:pt>
    <dgm:pt modelId="{49B9A306-27A5-451D-A81B-2DB6988F7036}" type="pres">
      <dgm:prSet presAssocID="{2F739C58-5A71-44FA-9EBD-123DAC8F48E0}" presName="thickLine" presStyleLbl="alignNode1" presStyleIdx="2" presStyleCnt="3"/>
      <dgm:spPr/>
    </dgm:pt>
    <dgm:pt modelId="{AC841917-4C5B-4E3D-8FA8-C123C5C7D84C}" type="pres">
      <dgm:prSet presAssocID="{2F739C58-5A71-44FA-9EBD-123DAC8F48E0}" presName="horz1" presStyleCnt="0"/>
      <dgm:spPr/>
    </dgm:pt>
    <dgm:pt modelId="{A23D9D38-C4FA-4203-A072-B7CEC5F5DC13}" type="pres">
      <dgm:prSet presAssocID="{2F739C58-5A71-44FA-9EBD-123DAC8F48E0}" presName="tx1" presStyleLbl="revTx" presStyleIdx="2" presStyleCnt="3"/>
      <dgm:spPr/>
    </dgm:pt>
    <dgm:pt modelId="{73062462-2F93-4C71-A121-1643FFCB3953}" type="pres">
      <dgm:prSet presAssocID="{2F739C58-5A71-44FA-9EBD-123DAC8F48E0}" presName="vert1" presStyleCnt="0"/>
      <dgm:spPr/>
    </dgm:pt>
  </dgm:ptLst>
  <dgm:cxnLst>
    <dgm:cxn modelId="{2E5BEF63-4077-482B-BEA4-823909D20D2E}" type="presOf" srcId="{077B3F7F-584A-4DE1-8FA1-5BAB7A7AEC11}" destId="{533F267C-42B8-4192-9864-827656944440}" srcOrd="0" destOrd="0" presId="urn:microsoft.com/office/officeart/2008/layout/LinedList"/>
    <dgm:cxn modelId="{337B4948-D715-4935-AB47-8896363675B8}" type="presOf" srcId="{2F739C58-5A71-44FA-9EBD-123DAC8F48E0}" destId="{A23D9D38-C4FA-4203-A072-B7CEC5F5DC13}" srcOrd="0" destOrd="0" presId="urn:microsoft.com/office/officeart/2008/layout/LinedList"/>
    <dgm:cxn modelId="{A0D43659-12E6-4376-9019-C50D49D2E6EC}" type="presOf" srcId="{27698BD5-3430-47D9-96A6-8C2446D8E640}" destId="{67A5B70B-3A14-4FE5-A380-479CF50E729E}" srcOrd="0" destOrd="0" presId="urn:microsoft.com/office/officeart/2008/layout/LinedList"/>
    <dgm:cxn modelId="{96114283-7741-4B9A-8E5F-5C78E82F7309}" srcId="{B9EC4C88-D5BC-48D1-AD48-F95F0259A2DE}" destId="{077B3F7F-584A-4DE1-8FA1-5BAB7A7AEC11}" srcOrd="1" destOrd="0" parTransId="{6F4F85BF-503F-4006-A2E4-509DEEEE103B}" sibTransId="{DEA8A72B-71D6-4D7E-8328-D0981E645FE7}"/>
    <dgm:cxn modelId="{F9101398-2B5A-48EC-A664-92393CDA8626}" srcId="{B9EC4C88-D5BC-48D1-AD48-F95F0259A2DE}" destId="{27698BD5-3430-47D9-96A6-8C2446D8E640}" srcOrd="0" destOrd="0" parTransId="{5AA404A7-586F-4CC7-B62C-865B238FFE88}" sibTransId="{643A28D1-B0A7-4C03-8991-FCC949631069}"/>
    <dgm:cxn modelId="{4E3C1EC6-A272-4A23-B091-FF4BC00A22D6}" type="presOf" srcId="{B9EC4C88-D5BC-48D1-AD48-F95F0259A2DE}" destId="{2ADE06C4-7E6C-4F48-B1F9-BD9CD5CBCD0F}" srcOrd="0" destOrd="0" presId="urn:microsoft.com/office/officeart/2008/layout/LinedList"/>
    <dgm:cxn modelId="{545EE5F0-2231-4395-AE02-B65BFF859931}" srcId="{B9EC4C88-D5BC-48D1-AD48-F95F0259A2DE}" destId="{2F739C58-5A71-44FA-9EBD-123DAC8F48E0}" srcOrd="2" destOrd="0" parTransId="{D491B205-75FA-4330-95AE-B4B8923129FF}" sibTransId="{5A40D827-185D-463F-8E70-F89F85904564}"/>
    <dgm:cxn modelId="{2FE86B9A-CA7A-4C26-B3B9-044762F2D78C}" type="presParOf" srcId="{2ADE06C4-7E6C-4F48-B1F9-BD9CD5CBCD0F}" destId="{B4761512-80A2-48B2-B5EB-BADC76395ADB}" srcOrd="0" destOrd="0" presId="urn:microsoft.com/office/officeart/2008/layout/LinedList"/>
    <dgm:cxn modelId="{E0D51976-2AF6-44C9-9A33-7112C4351B98}" type="presParOf" srcId="{2ADE06C4-7E6C-4F48-B1F9-BD9CD5CBCD0F}" destId="{D2EEB50A-A922-4B1B-9B3A-59587A85AAB4}" srcOrd="1" destOrd="0" presId="urn:microsoft.com/office/officeart/2008/layout/LinedList"/>
    <dgm:cxn modelId="{D743982D-2E14-4318-B8AF-086492269E05}" type="presParOf" srcId="{D2EEB50A-A922-4B1B-9B3A-59587A85AAB4}" destId="{67A5B70B-3A14-4FE5-A380-479CF50E729E}" srcOrd="0" destOrd="0" presId="urn:microsoft.com/office/officeart/2008/layout/LinedList"/>
    <dgm:cxn modelId="{6706AFD7-CAAF-4F5C-86B7-9919B6275021}" type="presParOf" srcId="{D2EEB50A-A922-4B1B-9B3A-59587A85AAB4}" destId="{C6D8C6CC-2C67-4162-B2D9-F6DE21D962B0}" srcOrd="1" destOrd="0" presId="urn:microsoft.com/office/officeart/2008/layout/LinedList"/>
    <dgm:cxn modelId="{085C5F2A-A895-4E0F-AB29-C00A1AFBA982}" type="presParOf" srcId="{2ADE06C4-7E6C-4F48-B1F9-BD9CD5CBCD0F}" destId="{8806FC38-2AAA-4DDA-845D-47D0DDEEB83C}" srcOrd="2" destOrd="0" presId="urn:microsoft.com/office/officeart/2008/layout/LinedList"/>
    <dgm:cxn modelId="{B635F1F0-B711-447F-B728-4B8DFC367010}" type="presParOf" srcId="{2ADE06C4-7E6C-4F48-B1F9-BD9CD5CBCD0F}" destId="{F9852406-22F1-4E20-B14E-0C653E309C75}" srcOrd="3" destOrd="0" presId="urn:microsoft.com/office/officeart/2008/layout/LinedList"/>
    <dgm:cxn modelId="{21AEAA0C-A5FD-44A0-BA3C-F2B1261C8938}" type="presParOf" srcId="{F9852406-22F1-4E20-B14E-0C653E309C75}" destId="{533F267C-42B8-4192-9864-827656944440}" srcOrd="0" destOrd="0" presId="urn:microsoft.com/office/officeart/2008/layout/LinedList"/>
    <dgm:cxn modelId="{1289CCFC-CD68-4E1A-BBFD-A9F32BDF74A9}" type="presParOf" srcId="{F9852406-22F1-4E20-B14E-0C653E309C75}" destId="{87C6B56D-04B8-465E-9586-F2E72EE6A572}" srcOrd="1" destOrd="0" presId="urn:microsoft.com/office/officeart/2008/layout/LinedList"/>
    <dgm:cxn modelId="{9FF4BFF8-DC41-461A-A14D-D7ED46FCBFDE}" type="presParOf" srcId="{2ADE06C4-7E6C-4F48-B1F9-BD9CD5CBCD0F}" destId="{49B9A306-27A5-451D-A81B-2DB6988F7036}" srcOrd="4" destOrd="0" presId="urn:microsoft.com/office/officeart/2008/layout/LinedList"/>
    <dgm:cxn modelId="{24701D26-8CA7-45DC-A528-1D5CBB61AA69}" type="presParOf" srcId="{2ADE06C4-7E6C-4F48-B1F9-BD9CD5CBCD0F}" destId="{AC841917-4C5B-4E3D-8FA8-C123C5C7D84C}" srcOrd="5" destOrd="0" presId="urn:microsoft.com/office/officeart/2008/layout/LinedList"/>
    <dgm:cxn modelId="{145BA78F-3C2E-493C-9C35-8B26D6A02AAA}" type="presParOf" srcId="{AC841917-4C5B-4E3D-8FA8-C123C5C7D84C}" destId="{A23D9D38-C4FA-4203-A072-B7CEC5F5DC13}" srcOrd="0" destOrd="0" presId="urn:microsoft.com/office/officeart/2008/layout/LinedList"/>
    <dgm:cxn modelId="{35B9FB62-92A0-4C19-8DB2-E7F1DC1FA890}" type="presParOf" srcId="{AC841917-4C5B-4E3D-8FA8-C123C5C7D84C}" destId="{73062462-2F93-4C71-A121-1643FFCB39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369E2E-5966-422F-A1AF-A7F21DA81E0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CE07FAD-3BB8-4BE3-AB9C-40FDA277E93B}">
      <dgm:prSet/>
      <dgm:spPr/>
      <dgm:t>
        <a:bodyPr/>
        <a:lstStyle/>
        <a:p>
          <a:r>
            <a:rPr lang="id-ID"/>
            <a:t>Latihan 1</a:t>
          </a:r>
          <a:endParaRPr lang="en-US"/>
        </a:p>
      </dgm:t>
    </dgm:pt>
    <dgm:pt modelId="{B4FDC2E3-55C9-47FE-AA43-0F7C76E85B05}" type="parTrans" cxnId="{43464032-CF60-4AA1-B27C-4522A9EA14AB}">
      <dgm:prSet/>
      <dgm:spPr/>
      <dgm:t>
        <a:bodyPr/>
        <a:lstStyle/>
        <a:p>
          <a:endParaRPr lang="en-US"/>
        </a:p>
      </dgm:t>
    </dgm:pt>
    <dgm:pt modelId="{82579F28-1756-4054-B6D8-1E335F7CF6FC}" type="sibTrans" cxnId="{43464032-CF60-4AA1-B27C-4522A9EA14AB}">
      <dgm:prSet/>
      <dgm:spPr/>
      <dgm:t>
        <a:bodyPr/>
        <a:lstStyle/>
        <a:p>
          <a:endParaRPr lang="en-US"/>
        </a:p>
      </dgm:t>
    </dgm:pt>
    <dgm:pt modelId="{4A691F59-B53B-4C02-8D2B-B43F346D6B1E}">
      <dgm:prSet/>
      <dgm:spPr/>
      <dgm:t>
        <a:bodyPr/>
        <a:lstStyle/>
        <a:p>
          <a:r>
            <a:rPr lang="id-ID"/>
            <a:t>Latihan mengucapkan huruf, kata dan kalimat. Contoh: </a:t>
          </a:r>
          <a:endParaRPr lang="en-US"/>
        </a:p>
      </dgm:t>
    </dgm:pt>
    <dgm:pt modelId="{51B29655-8FE6-4AC0-B63A-4F01498F61D7}" type="parTrans" cxnId="{402AA00A-C866-423D-A159-B740DBE991FE}">
      <dgm:prSet/>
      <dgm:spPr/>
      <dgm:t>
        <a:bodyPr/>
        <a:lstStyle/>
        <a:p>
          <a:endParaRPr lang="en-US"/>
        </a:p>
      </dgm:t>
    </dgm:pt>
    <dgm:pt modelId="{AF76C7F4-6C8F-4519-9726-1E2EAADFA0DF}" type="sibTrans" cxnId="{402AA00A-C866-423D-A159-B740DBE991FE}">
      <dgm:prSet/>
      <dgm:spPr/>
      <dgm:t>
        <a:bodyPr/>
        <a:lstStyle/>
        <a:p>
          <a:endParaRPr lang="en-US"/>
        </a:p>
      </dgm:t>
    </dgm:pt>
    <dgm:pt modelId="{DB5F5883-C260-42EB-AE21-DC70FF0F6A37}">
      <dgm:prSet/>
      <dgm:spPr/>
      <dgm:t>
        <a:bodyPr/>
        <a:lstStyle/>
        <a:p>
          <a:r>
            <a:rPr lang="id-ID" b="1"/>
            <a:t>A, I, U ,E, O</a:t>
          </a:r>
          <a:endParaRPr lang="en-US"/>
        </a:p>
      </dgm:t>
    </dgm:pt>
    <dgm:pt modelId="{F0B2F42A-1A17-4F94-A0E3-36A00DE5515D}" type="parTrans" cxnId="{F309528F-5FE1-4719-96F1-76D9BF52F450}">
      <dgm:prSet/>
      <dgm:spPr/>
      <dgm:t>
        <a:bodyPr/>
        <a:lstStyle/>
        <a:p>
          <a:endParaRPr lang="en-US"/>
        </a:p>
      </dgm:t>
    </dgm:pt>
    <dgm:pt modelId="{4E147AAC-351E-4F67-9B15-0CE7ECB449A2}" type="sibTrans" cxnId="{F309528F-5FE1-4719-96F1-76D9BF52F450}">
      <dgm:prSet/>
      <dgm:spPr/>
      <dgm:t>
        <a:bodyPr/>
        <a:lstStyle/>
        <a:p>
          <a:endParaRPr lang="en-US"/>
        </a:p>
      </dgm:t>
    </dgm:pt>
    <dgm:pt modelId="{EF855946-D947-4872-B937-05649445DD33}">
      <dgm:prSet/>
      <dgm:spPr/>
      <dgm:t>
        <a:bodyPr/>
        <a:lstStyle/>
        <a:p>
          <a:r>
            <a:rPr lang="id-ID" b="1"/>
            <a:t>AA, II, UU, EE, OO, AA</a:t>
          </a:r>
          <a:endParaRPr lang="en-US"/>
        </a:p>
      </dgm:t>
    </dgm:pt>
    <dgm:pt modelId="{92A62CB4-D746-460C-A334-BBAB6104A9F7}" type="parTrans" cxnId="{507A733D-88C4-43A5-94EB-D2E188F8DA78}">
      <dgm:prSet/>
      <dgm:spPr/>
      <dgm:t>
        <a:bodyPr/>
        <a:lstStyle/>
        <a:p>
          <a:endParaRPr lang="en-US"/>
        </a:p>
      </dgm:t>
    </dgm:pt>
    <dgm:pt modelId="{BA5D135E-0352-419A-B6C0-DE8D518C002B}" type="sibTrans" cxnId="{507A733D-88C4-43A5-94EB-D2E188F8DA78}">
      <dgm:prSet/>
      <dgm:spPr/>
      <dgm:t>
        <a:bodyPr/>
        <a:lstStyle/>
        <a:p>
          <a:endParaRPr lang="en-US"/>
        </a:p>
      </dgm:t>
    </dgm:pt>
    <dgm:pt modelId="{DA509046-F838-4074-9F8D-543DF60C4A10}">
      <dgm:prSet/>
      <dgm:spPr/>
      <dgm:t>
        <a:bodyPr/>
        <a:lstStyle/>
        <a:p>
          <a:r>
            <a:rPr lang="id-ID" b="1"/>
            <a:t>PAPA, PIPI, PUPU, PEPE, POPO</a:t>
          </a:r>
          <a:endParaRPr lang="en-US"/>
        </a:p>
      </dgm:t>
    </dgm:pt>
    <dgm:pt modelId="{F9327732-5601-4256-81B1-307204D878A8}" type="parTrans" cxnId="{C53D862C-DFC9-421B-AA0E-13E924CB2E61}">
      <dgm:prSet/>
      <dgm:spPr/>
      <dgm:t>
        <a:bodyPr/>
        <a:lstStyle/>
        <a:p>
          <a:endParaRPr lang="en-US"/>
        </a:p>
      </dgm:t>
    </dgm:pt>
    <dgm:pt modelId="{D0F823AF-080D-41E1-8988-10139C508D07}" type="sibTrans" cxnId="{C53D862C-DFC9-421B-AA0E-13E924CB2E61}">
      <dgm:prSet/>
      <dgm:spPr/>
      <dgm:t>
        <a:bodyPr/>
        <a:lstStyle/>
        <a:p>
          <a:endParaRPr lang="en-US"/>
        </a:p>
      </dgm:t>
    </dgm:pt>
    <dgm:pt modelId="{953F18FA-22D8-4887-87DB-8A00CFE39A63}">
      <dgm:prSet/>
      <dgm:spPr/>
      <dgm:t>
        <a:bodyPr/>
        <a:lstStyle/>
        <a:p>
          <a:r>
            <a:rPr lang="id-ID" b="1"/>
            <a:t>MAMA, MIMI, MUMU, MEME, MOMO</a:t>
          </a:r>
          <a:endParaRPr lang="en-US"/>
        </a:p>
      </dgm:t>
    </dgm:pt>
    <dgm:pt modelId="{28CD2C50-E823-4DDD-A090-FFFCDCFFB8C2}" type="parTrans" cxnId="{38B6123F-963E-45D3-B90D-D0068C72675B}">
      <dgm:prSet/>
      <dgm:spPr/>
      <dgm:t>
        <a:bodyPr/>
        <a:lstStyle/>
        <a:p>
          <a:endParaRPr lang="en-US"/>
        </a:p>
      </dgm:t>
    </dgm:pt>
    <dgm:pt modelId="{B680F89C-0F4C-4848-961F-37AEF656876F}" type="sibTrans" cxnId="{38B6123F-963E-45D3-B90D-D0068C72675B}">
      <dgm:prSet/>
      <dgm:spPr/>
      <dgm:t>
        <a:bodyPr/>
        <a:lstStyle/>
        <a:p>
          <a:endParaRPr lang="en-US"/>
        </a:p>
      </dgm:t>
    </dgm:pt>
    <dgm:pt modelId="{7EDE2715-F4FA-41BF-95F1-8A631A5561B9}">
      <dgm:prSet/>
      <dgm:spPr/>
      <dgm:t>
        <a:bodyPr/>
        <a:lstStyle/>
        <a:p>
          <a:r>
            <a:rPr lang="id-ID"/>
            <a:t>Ucapkan 10 kali</a:t>
          </a:r>
          <a:endParaRPr lang="en-US"/>
        </a:p>
      </dgm:t>
    </dgm:pt>
    <dgm:pt modelId="{1DB91E59-669A-4B4D-A8DE-AD6ED50EE2A6}" type="parTrans" cxnId="{17C619C0-9407-42D2-8BF9-9B5E94048476}">
      <dgm:prSet/>
      <dgm:spPr/>
      <dgm:t>
        <a:bodyPr/>
        <a:lstStyle/>
        <a:p>
          <a:endParaRPr lang="en-US"/>
        </a:p>
      </dgm:t>
    </dgm:pt>
    <dgm:pt modelId="{2FF9B60F-E867-47FF-AA53-E8F9F728DD02}" type="sibTrans" cxnId="{17C619C0-9407-42D2-8BF9-9B5E94048476}">
      <dgm:prSet/>
      <dgm:spPr/>
      <dgm:t>
        <a:bodyPr/>
        <a:lstStyle/>
        <a:p>
          <a:endParaRPr lang="en-US"/>
        </a:p>
      </dgm:t>
    </dgm:pt>
    <dgm:pt modelId="{E3E328C2-10FF-41CB-9810-D8A2A06621EC}" type="pres">
      <dgm:prSet presAssocID="{2A369E2E-5966-422F-A1AF-A7F21DA81E08}" presName="vert0" presStyleCnt="0">
        <dgm:presLayoutVars>
          <dgm:dir/>
          <dgm:animOne val="branch"/>
          <dgm:animLvl val="lvl"/>
        </dgm:presLayoutVars>
      </dgm:prSet>
      <dgm:spPr/>
    </dgm:pt>
    <dgm:pt modelId="{0AB7471A-0502-482E-8E58-21FDA2A0CD49}" type="pres">
      <dgm:prSet presAssocID="{9CE07FAD-3BB8-4BE3-AB9C-40FDA277E93B}" presName="thickLine" presStyleLbl="alignNode1" presStyleIdx="0" presStyleCnt="7"/>
      <dgm:spPr/>
    </dgm:pt>
    <dgm:pt modelId="{032CEB5B-297C-44B7-816B-5F31FE0D3274}" type="pres">
      <dgm:prSet presAssocID="{9CE07FAD-3BB8-4BE3-AB9C-40FDA277E93B}" presName="horz1" presStyleCnt="0"/>
      <dgm:spPr/>
    </dgm:pt>
    <dgm:pt modelId="{F0A6AAD7-A239-446A-952A-831274CD14E7}" type="pres">
      <dgm:prSet presAssocID="{9CE07FAD-3BB8-4BE3-AB9C-40FDA277E93B}" presName="tx1" presStyleLbl="revTx" presStyleIdx="0" presStyleCnt="7"/>
      <dgm:spPr/>
    </dgm:pt>
    <dgm:pt modelId="{6CE5837A-3EE0-4663-8F54-06070EE58E23}" type="pres">
      <dgm:prSet presAssocID="{9CE07FAD-3BB8-4BE3-AB9C-40FDA277E93B}" presName="vert1" presStyleCnt="0"/>
      <dgm:spPr/>
    </dgm:pt>
    <dgm:pt modelId="{2EF3D967-41F0-42C8-8255-6145E5E287D9}" type="pres">
      <dgm:prSet presAssocID="{4A691F59-B53B-4C02-8D2B-B43F346D6B1E}" presName="thickLine" presStyleLbl="alignNode1" presStyleIdx="1" presStyleCnt="7"/>
      <dgm:spPr/>
    </dgm:pt>
    <dgm:pt modelId="{314147C2-0F9D-4B96-BE7C-98EEC758CBD2}" type="pres">
      <dgm:prSet presAssocID="{4A691F59-B53B-4C02-8D2B-B43F346D6B1E}" presName="horz1" presStyleCnt="0"/>
      <dgm:spPr/>
    </dgm:pt>
    <dgm:pt modelId="{914F2F9D-DE15-4109-8FA7-71ED2E598216}" type="pres">
      <dgm:prSet presAssocID="{4A691F59-B53B-4C02-8D2B-B43F346D6B1E}" presName="tx1" presStyleLbl="revTx" presStyleIdx="1" presStyleCnt="7"/>
      <dgm:spPr/>
    </dgm:pt>
    <dgm:pt modelId="{6F13E5B9-E222-478C-9671-2F127F5EA914}" type="pres">
      <dgm:prSet presAssocID="{4A691F59-B53B-4C02-8D2B-B43F346D6B1E}" presName="vert1" presStyleCnt="0"/>
      <dgm:spPr/>
    </dgm:pt>
    <dgm:pt modelId="{F52838CB-3862-402B-A7E2-5FA1F3ACCF4A}" type="pres">
      <dgm:prSet presAssocID="{DB5F5883-C260-42EB-AE21-DC70FF0F6A37}" presName="thickLine" presStyleLbl="alignNode1" presStyleIdx="2" presStyleCnt="7"/>
      <dgm:spPr/>
    </dgm:pt>
    <dgm:pt modelId="{93DE74CB-F99D-460F-9118-4FD3E6B7F053}" type="pres">
      <dgm:prSet presAssocID="{DB5F5883-C260-42EB-AE21-DC70FF0F6A37}" presName="horz1" presStyleCnt="0"/>
      <dgm:spPr/>
    </dgm:pt>
    <dgm:pt modelId="{1005291C-33F0-4F3C-87D1-956D764336F4}" type="pres">
      <dgm:prSet presAssocID="{DB5F5883-C260-42EB-AE21-DC70FF0F6A37}" presName="tx1" presStyleLbl="revTx" presStyleIdx="2" presStyleCnt="7"/>
      <dgm:spPr/>
    </dgm:pt>
    <dgm:pt modelId="{8FD72FF9-E3CD-40B2-957B-D0A7E6364243}" type="pres">
      <dgm:prSet presAssocID="{DB5F5883-C260-42EB-AE21-DC70FF0F6A37}" presName="vert1" presStyleCnt="0"/>
      <dgm:spPr/>
    </dgm:pt>
    <dgm:pt modelId="{A0604E0A-BA27-4F05-99F3-EE1B13AF7003}" type="pres">
      <dgm:prSet presAssocID="{EF855946-D947-4872-B937-05649445DD33}" presName="thickLine" presStyleLbl="alignNode1" presStyleIdx="3" presStyleCnt="7"/>
      <dgm:spPr/>
    </dgm:pt>
    <dgm:pt modelId="{709366C7-000B-4C31-93A1-084619DAF5EB}" type="pres">
      <dgm:prSet presAssocID="{EF855946-D947-4872-B937-05649445DD33}" presName="horz1" presStyleCnt="0"/>
      <dgm:spPr/>
    </dgm:pt>
    <dgm:pt modelId="{66EF76F1-4709-4AFB-92AE-A584EF1372A5}" type="pres">
      <dgm:prSet presAssocID="{EF855946-D947-4872-B937-05649445DD33}" presName="tx1" presStyleLbl="revTx" presStyleIdx="3" presStyleCnt="7"/>
      <dgm:spPr/>
    </dgm:pt>
    <dgm:pt modelId="{6EE821AD-501F-4CF3-ADAC-1D7A6047A3C3}" type="pres">
      <dgm:prSet presAssocID="{EF855946-D947-4872-B937-05649445DD33}" presName="vert1" presStyleCnt="0"/>
      <dgm:spPr/>
    </dgm:pt>
    <dgm:pt modelId="{1EC0A23B-B6AB-4CF1-8EF2-B244AF6664A1}" type="pres">
      <dgm:prSet presAssocID="{DA509046-F838-4074-9F8D-543DF60C4A10}" presName="thickLine" presStyleLbl="alignNode1" presStyleIdx="4" presStyleCnt="7"/>
      <dgm:spPr/>
    </dgm:pt>
    <dgm:pt modelId="{950999A3-B189-47E7-84A1-E41873D0D1B9}" type="pres">
      <dgm:prSet presAssocID="{DA509046-F838-4074-9F8D-543DF60C4A10}" presName="horz1" presStyleCnt="0"/>
      <dgm:spPr/>
    </dgm:pt>
    <dgm:pt modelId="{D2B5CCA4-1ED4-4ABD-BC9E-6939BE839CF6}" type="pres">
      <dgm:prSet presAssocID="{DA509046-F838-4074-9F8D-543DF60C4A10}" presName="tx1" presStyleLbl="revTx" presStyleIdx="4" presStyleCnt="7"/>
      <dgm:spPr/>
    </dgm:pt>
    <dgm:pt modelId="{38978616-88EE-474B-A4F8-0AB7E615EADA}" type="pres">
      <dgm:prSet presAssocID="{DA509046-F838-4074-9F8D-543DF60C4A10}" presName="vert1" presStyleCnt="0"/>
      <dgm:spPr/>
    </dgm:pt>
    <dgm:pt modelId="{10FA813F-F760-42FB-A3B8-29C6FFAF5AEF}" type="pres">
      <dgm:prSet presAssocID="{953F18FA-22D8-4887-87DB-8A00CFE39A63}" presName="thickLine" presStyleLbl="alignNode1" presStyleIdx="5" presStyleCnt="7"/>
      <dgm:spPr/>
    </dgm:pt>
    <dgm:pt modelId="{57715C16-6305-4696-804B-3BD2F2E3089C}" type="pres">
      <dgm:prSet presAssocID="{953F18FA-22D8-4887-87DB-8A00CFE39A63}" presName="horz1" presStyleCnt="0"/>
      <dgm:spPr/>
    </dgm:pt>
    <dgm:pt modelId="{0A637062-6046-4356-8FDD-1BD2DBF7B759}" type="pres">
      <dgm:prSet presAssocID="{953F18FA-22D8-4887-87DB-8A00CFE39A63}" presName="tx1" presStyleLbl="revTx" presStyleIdx="5" presStyleCnt="7"/>
      <dgm:spPr/>
    </dgm:pt>
    <dgm:pt modelId="{3B082059-8498-418B-9761-32D0E3C3B0E2}" type="pres">
      <dgm:prSet presAssocID="{953F18FA-22D8-4887-87DB-8A00CFE39A63}" presName="vert1" presStyleCnt="0"/>
      <dgm:spPr/>
    </dgm:pt>
    <dgm:pt modelId="{4E0C92FA-573C-4D4D-86C0-E9B17C1168D9}" type="pres">
      <dgm:prSet presAssocID="{7EDE2715-F4FA-41BF-95F1-8A631A5561B9}" presName="thickLine" presStyleLbl="alignNode1" presStyleIdx="6" presStyleCnt="7"/>
      <dgm:spPr/>
    </dgm:pt>
    <dgm:pt modelId="{0FFF9447-B45C-4A0D-822B-BD06373CF557}" type="pres">
      <dgm:prSet presAssocID="{7EDE2715-F4FA-41BF-95F1-8A631A5561B9}" presName="horz1" presStyleCnt="0"/>
      <dgm:spPr/>
    </dgm:pt>
    <dgm:pt modelId="{B37CE6EF-E765-4BEC-B2D9-BBB589DF6F45}" type="pres">
      <dgm:prSet presAssocID="{7EDE2715-F4FA-41BF-95F1-8A631A5561B9}" presName="tx1" presStyleLbl="revTx" presStyleIdx="6" presStyleCnt="7"/>
      <dgm:spPr/>
    </dgm:pt>
    <dgm:pt modelId="{F00A325B-88D6-4F4E-839A-0E6A36165E39}" type="pres">
      <dgm:prSet presAssocID="{7EDE2715-F4FA-41BF-95F1-8A631A5561B9}" presName="vert1" presStyleCnt="0"/>
      <dgm:spPr/>
    </dgm:pt>
  </dgm:ptLst>
  <dgm:cxnLst>
    <dgm:cxn modelId="{7FE82306-9DE4-4181-9CA2-E1723D69F00A}" type="presOf" srcId="{2A369E2E-5966-422F-A1AF-A7F21DA81E08}" destId="{E3E328C2-10FF-41CB-9810-D8A2A06621EC}" srcOrd="0" destOrd="0" presId="urn:microsoft.com/office/officeart/2008/layout/LinedList"/>
    <dgm:cxn modelId="{402AA00A-C866-423D-A159-B740DBE991FE}" srcId="{2A369E2E-5966-422F-A1AF-A7F21DA81E08}" destId="{4A691F59-B53B-4C02-8D2B-B43F346D6B1E}" srcOrd="1" destOrd="0" parTransId="{51B29655-8FE6-4AC0-B63A-4F01498F61D7}" sibTransId="{AF76C7F4-6C8F-4519-9726-1E2EAADFA0DF}"/>
    <dgm:cxn modelId="{0FD6081B-2D2B-4EF8-9798-F35B40D02577}" type="presOf" srcId="{DA509046-F838-4074-9F8D-543DF60C4A10}" destId="{D2B5CCA4-1ED4-4ABD-BC9E-6939BE839CF6}" srcOrd="0" destOrd="0" presId="urn:microsoft.com/office/officeart/2008/layout/LinedList"/>
    <dgm:cxn modelId="{031CB928-F971-4C35-991B-F527015BCF1D}" type="presOf" srcId="{7EDE2715-F4FA-41BF-95F1-8A631A5561B9}" destId="{B37CE6EF-E765-4BEC-B2D9-BBB589DF6F45}" srcOrd="0" destOrd="0" presId="urn:microsoft.com/office/officeart/2008/layout/LinedList"/>
    <dgm:cxn modelId="{C53D862C-DFC9-421B-AA0E-13E924CB2E61}" srcId="{2A369E2E-5966-422F-A1AF-A7F21DA81E08}" destId="{DA509046-F838-4074-9F8D-543DF60C4A10}" srcOrd="4" destOrd="0" parTransId="{F9327732-5601-4256-81B1-307204D878A8}" sibTransId="{D0F823AF-080D-41E1-8988-10139C508D07}"/>
    <dgm:cxn modelId="{43464032-CF60-4AA1-B27C-4522A9EA14AB}" srcId="{2A369E2E-5966-422F-A1AF-A7F21DA81E08}" destId="{9CE07FAD-3BB8-4BE3-AB9C-40FDA277E93B}" srcOrd="0" destOrd="0" parTransId="{B4FDC2E3-55C9-47FE-AA43-0F7C76E85B05}" sibTransId="{82579F28-1756-4054-B6D8-1E335F7CF6FC}"/>
    <dgm:cxn modelId="{507A733D-88C4-43A5-94EB-D2E188F8DA78}" srcId="{2A369E2E-5966-422F-A1AF-A7F21DA81E08}" destId="{EF855946-D947-4872-B937-05649445DD33}" srcOrd="3" destOrd="0" parTransId="{92A62CB4-D746-460C-A334-BBAB6104A9F7}" sibTransId="{BA5D135E-0352-419A-B6C0-DE8D518C002B}"/>
    <dgm:cxn modelId="{38B6123F-963E-45D3-B90D-D0068C72675B}" srcId="{2A369E2E-5966-422F-A1AF-A7F21DA81E08}" destId="{953F18FA-22D8-4887-87DB-8A00CFE39A63}" srcOrd="5" destOrd="0" parTransId="{28CD2C50-E823-4DDD-A090-FFFCDCFFB8C2}" sibTransId="{B680F89C-0F4C-4848-961F-37AEF656876F}"/>
    <dgm:cxn modelId="{4015115D-9F5C-4015-A473-FA9A18C51D9F}" type="presOf" srcId="{4A691F59-B53B-4C02-8D2B-B43F346D6B1E}" destId="{914F2F9D-DE15-4109-8FA7-71ED2E598216}" srcOrd="0" destOrd="0" presId="urn:microsoft.com/office/officeart/2008/layout/LinedList"/>
    <dgm:cxn modelId="{68DC0E53-3155-44FA-851E-E99C72C3D7BE}" type="presOf" srcId="{953F18FA-22D8-4887-87DB-8A00CFE39A63}" destId="{0A637062-6046-4356-8FDD-1BD2DBF7B759}" srcOrd="0" destOrd="0" presId="urn:microsoft.com/office/officeart/2008/layout/LinedList"/>
    <dgm:cxn modelId="{7E53F85A-8CA6-4B36-950E-2ADBC0CDDDDA}" type="presOf" srcId="{DB5F5883-C260-42EB-AE21-DC70FF0F6A37}" destId="{1005291C-33F0-4F3C-87D1-956D764336F4}" srcOrd="0" destOrd="0" presId="urn:microsoft.com/office/officeart/2008/layout/LinedList"/>
    <dgm:cxn modelId="{F309528F-5FE1-4719-96F1-76D9BF52F450}" srcId="{2A369E2E-5966-422F-A1AF-A7F21DA81E08}" destId="{DB5F5883-C260-42EB-AE21-DC70FF0F6A37}" srcOrd="2" destOrd="0" parTransId="{F0B2F42A-1A17-4F94-A0E3-36A00DE5515D}" sibTransId="{4E147AAC-351E-4F67-9B15-0CE7ECB449A2}"/>
    <dgm:cxn modelId="{BBF1FD94-627B-4852-83FD-09BB0898FE02}" type="presOf" srcId="{EF855946-D947-4872-B937-05649445DD33}" destId="{66EF76F1-4709-4AFB-92AE-A584EF1372A5}" srcOrd="0" destOrd="0" presId="urn:microsoft.com/office/officeart/2008/layout/LinedList"/>
    <dgm:cxn modelId="{498D72AB-44E7-47F9-89EF-83C508B4FD5B}" type="presOf" srcId="{9CE07FAD-3BB8-4BE3-AB9C-40FDA277E93B}" destId="{F0A6AAD7-A239-446A-952A-831274CD14E7}" srcOrd="0" destOrd="0" presId="urn:microsoft.com/office/officeart/2008/layout/LinedList"/>
    <dgm:cxn modelId="{17C619C0-9407-42D2-8BF9-9B5E94048476}" srcId="{2A369E2E-5966-422F-A1AF-A7F21DA81E08}" destId="{7EDE2715-F4FA-41BF-95F1-8A631A5561B9}" srcOrd="6" destOrd="0" parTransId="{1DB91E59-669A-4B4D-A8DE-AD6ED50EE2A6}" sibTransId="{2FF9B60F-E867-47FF-AA53-E8F9F728DD02}"/>
    <dgm:cxn modelId="{BF177D99-7DF3-43B8-B018-F48BA9D7FE5A}" type="presParOf" srcId="{E3E328C2-10FF-41CB-9810-D8A2A06621EC}" destId="{0AB7471A-0502-482E-8E58-21FDA2A0CD49}" srcOrd="0" destOrd="0" presId="urn:microsoft.com/office/officeart/2008/layout/LinedList"/>
    <dgm:cxn modelId="{0774A71C-F17B-40A6-B229-F3342D64E9E0}" type="presParOf" srcId="{E3E328C2-10FF-41CB-9810-D8A2A06621EC}" destId="{032CEB5B-297C-44B7-816B-5F31FE0D3274}" srcOrd="1" destOrd="0" presId="urn:microsoft.com/office/officeart/2008/layout/LinedList"/>
    <dgm:cxn modelId="{9E91A101-8942-45FF-A3CA-6C8B1A5C67C3}" type="presParOf" srcId="{032CEB5B-297C-44B7-816B-5F31FE0D3274}" destId="{F0A6AAD7-A239-446A-952A-831274CD14E7}" srcOrd="0" destOrd="0" presId="urn:microsoft.com/office/officeart/2008/layout/LinedList"/>
    <dgm:cxn modelId="{BE7F7434-F285-4FE9-B988-9BB76880FFBB}" type="presParOf" srcId="{032CEB5B-297C-44B7-816B-5F31FE0D3274}" destId="{6CE5837A-3EE0-4663-8F54-06070EE58E23}" srcOrd="1" destOrd="0" presId="urn:microsoft.com/office/officeart/2008/layout/LinedList"/>
    <dgm:cxn modelId="{35BF1DFD-A6F1-4DAD-A04E-2321CD864932}" type="presParOf" srcId="{E3E328C2-10FF-41CB-9810-D8A2A06621EC}" destId="{2EF3D967-41F0-42C8-8255-6145E5E287D9}" srcOrd="2" destOrd="0" presId="urn:microsoft.com/office/officeart/2008/layout/LinedList"/>
    <dgm:cxn modelId="{E63834F1-E30A-4D56-A4AF-B4D579414EB3}" type="presParOf" srcId="{E3E328C2-10FF-41CB-9810-D8A2A06621EC}" destId="{314147C2-0F9D-4B96-BE7C-98EEC758CBD2}" srcOrd="3" destOrd="0" presId="urn:microsoft.com/office/officeart/2008/layout/LinedList"/>
    <dgm:cxn modelId="{711F261B-1BE9-437B-A7BE-E47D543EF4B5}" type="presParOf" srcId="{314147C2-0F9D-4B96-BE7C-98EEC758CBD2}" destId="{914F2F9D-DE15-4109-8FA7-71ED2E598216}" srcOrd="0" destOrd="0" presId="urn:microsoft.com/office/officeart/2008/layout/LinedList"/>
    <dgm:cxn modelId="{2FFF2520-4C30-479C-8EC2-8FA5EF5E1A7B}" type="presParOf" srcId="{314147C2-0F9D-4B96-BE7C-98EEC758CBD2}" destId="{6F13E5B9-E222-478C-9671-2F127F5EA914}" srcOrd="1" destOrd="0" presId="urn:microsoft.com/office/officeart/2008/layout/LinedList"/>
    <dgm:cxn modelId="{C427A6CD-1EA0-452C-A9C6-85C680A65A95}" type="presParOf" srcId="{E3E328C2-10FF-41CB-9810-D8A2A06621EC}" destId="{F52838CB-3862-402B-A7E2-5FA1F3ACCF4A}" srcOrd="4" destOrd="0" presId="urn:microsoft.com/office/officeart/2008/layout/LinedList"/>
    <dgm:cxn modelId="{C687C0E1-985A-420E-942D-9DE3AA940524}" type="presParOf" srcId="{E3E328C2-10FF-41CB-9810-D8A2A06621EC}" destId="{93DE74CB-F99D-460F-9118-4FD3E6B7F053}" srcOrd="5" destOrd="0" presId="urn:microsoft.com/office/officeart/2008/layout/LinedList"/>
    <dgm:cxn modelId="{6BDC8244-0CD3-47D4-A4CD-33284966DDE4}" type="presParOf" srcId="{93DE74CB-F99D-460F-9118-4FD3E6B7F053}" destId="{1005291C-33F0-4F3C-87D1-956D764336F4}" srcOrd="0" destOrd="0" presId="urn:microsoft.com/office/officeart/2008/layout/LinedList"/>
    <dgm:cxn modelId="{2BB63F3B-181A-4F24-9EEA-4D3048EA3CDB}" type="presParOf" srcId="{93DE74CB-F99D-460F-9118-4FD3E6B7F053}" destId="{8FD72FF9-E3CD-40B2-957B-D0A7E6364243}" srcOrd="1" destOrd="0" presId="urn:microsoft.com/office/officeart/2008/layout/LinedList"/>
    <dgm:cxn modelId="{755DCF15-BDC3-4353-8E95-B6D37DB3662D}" type="presParOf" srcId="{E3E328C2-10FF-41CB-9810-D8A2A06621EC}" destId="{A0604E0A-BA27-4F05-99F3-EE1B13AF7003}" srcOrd="6" destOrd="0" presId="urn:microsoft.com/office/officeart/2008/layout/LinedList"/>
    <dgm:cxn modelId="{E951E556-2C47-4980-BECC-7868944CF6F4}" type="presParOf" srcId="{E3E328C2-10FF-41CB-9810-D8A2A06621EC}" destId="{709366C7-000B-4C31-93A1-084619DAF5EB}" srcOrd="7" destOrd="0" presId="urn:microsoft.com/office/officeart/2008/layout/LinedList"/>
    <dgm:cxn modelId="{345CEEDA-B330-4814-8205-9E1C285F434D}" type="presParOf" srcId="{709366C7-000B-4C31-93A1-084619DAF5EB}" destId="{66EF76F1-4709-4AFB-92AE-A584EF1372A5}" srcOrd="0" destOrd="0" presId="urn:microsoft.com/office/officeart/2008/layout/LinedList"/>
    <dgm:cxn modelId="{6E4B60AC-EF3E-4846-A4AC-0660D0EF7954}" type="presParOf" srcId="{709366C7-000B-4C31-93A1-084619DAF5EB}" destId="{6EE821AD-501F-4CF3-ADAC-1D7A6047A3C3}" srcOrd="1" destOrd="0" presId="urn:microsoft.com/office/officeart/2008/layout/LinedList"/>
    <dgm:cxn modelId="{095CD48F-FA14-4C49-B3E3-41834CBE431B}" type="presParOf" srcId="{E3E328C2-10FF-41CB-9810-D8A2A06621EC}" destId="{1EC0A23B-B6AB-4CF1-8EF2-B244AF6664A1}" srcOrd="8" destOrd="0" presId="urn:microsoft.com/office/officeart/2008/layout/LinedList"/>
    <dgm:cxn modelId="{AC312509-343C-4DC1-8E5A-43C8EC354B9C}" type="presParOf" srcId="{E3E328C2-10FF-41CB-9810-D8A2A06621EC}" destId="{950999A3-B189-47E7-84A1-E41873D0D1B9}" srcOrd="9" destOrd="0" presId="urn:microsoft.com/office/officeart/2008/layout/LinedList"/>
    <dgm:cxn modelId="{6A678AB9-54FF-4974-BE2F-0FA434CFA4A9}" type="presParOf" srcId="{950999A3-B189-47E7-84A1-E41873D0D1B9}" destId="{D2B5CCA4-1ED4-4ABD-BC9E-6939BE839CF6}" srcOrd="0" destOrd="0" presId="urn:microsoft.com/office/officeart/2008/layout/LinedList"/>
    <dgm:cxn modelId="{200DFB59-9C77-482A-B037-88A1F40A8F5A}" type="presParOf" srcId="{950999A3-B189-47E7-84A1-E41873D0D1B9}" destId="{38978616-88EE-474B-A4F8-0AB7E615EADA}" srcOrd="1" destOrd="0" presId="urn:microsoft.com/office/officeart/2008/layout/LinedList"/>
    <dgm:cxn modelId="{CB7E1BDA-9282-48B4-A9AA-BC7D01623DC2}" type="presParOf" srcId="{E3E328C2-10FF-41CB-9810-D8A2A06621EC}" destId="{10FA813F-F760-42FB-A3B8-29C6FFAF5AEF}" srcOrd="10" destOrd="0" presId="urn:microsoft.com/office/officeart/2008/layout/LinedList"/>
    <dgm:cxn modelId="{0834CAB6-9BB7-4B6E-B033-1FCCCC49A2CC}" type="presParOf" srcId="{E3E328C2-10FF-41CB-9810-D8A2A06621EC}" destId="{57715C16-6305-4696-804B-3BD2F2E3089C}" srcOrd="11" destOrd="0" presId="urn:microsoft.com/office/officeart/2008/layout/LinedList"/>
    <dgm:cxn modelId="{CDD62464-81CB-4D74-9C4B-9584660974A3}" type="presParOf" srcId="{57715C16-6305-4696-804B-3BD2F2E3089C}" destId="{0A637062-6046-4356-8FDD-1BD2DBF7B759}" srcOrd="0" destOrd="0" presId="urn:microsoft.com/office/officeart/2008/layout/LinedList"/>
    <dgm:cxn modelId="{CBE8469A-9EF1-4F6F-BD80-D8A3E9F17E3F}" type="presParOf" srcId="{57715C16-6305-4696-804B-3BD2F2E3089C}" destId="{3B082059-8498-418B-9761-32D0E3C3B0E2}" srcOrd="1" destOrd="0" presId="urn:microsoft.com/office/officeart/2008/layout/LinedList"/>
    <dgm:cxn modelId="{DC377ECF-1E1A-428C-9120-9D10C13A2631}" type="presParOf" srcId="{E3E328C2-10FF-41CB-9810-D8A2A06621EC}" destId="{4E0C92FA-573C-4D4D-86C0-E9B17C1168D9}" srcOrd="12" destOrd="0" presId="urn:microsoft.com/office/officeart/2008/layout/LinedList"/>
    <dgm:cxn modelId="{7F55FA04-6E76-4EE5-911F-DF9E35E3902E}" type="presParOf" srcId="{E3E328C2-10FF-41CB-9810-D8A2A06621EC}" destId="{0FFF9447-B45C-4A0D-822B-BD06373CF557}" srcOrd="13" destOrd="0" presId="urn:microsoft.com/office/officeart/2008/layout/LinedList"/>
    <dgm:cxn modelId="{5CA127CA-BAA0-4580-8135-AF7B4A64DB6C}" type="presParOf" srcId="{0FFF9447-B45C-4A0D-822B-BD06373CF557}" destId="{B37CE6EF-E765-4BEC-B2D9-BBB589DF6F45}" srcOrd="0" destOrd="0" presId="urn:microsoft.com/office/officeart/2008/layout/LinedList"/>
    <dgm:cxn modelId="{CB38D0B2-657E-4844-9FC9-DF9F8CA9F1F5}" type="presParOf" srcId="{0FFF9447-B45C-4A0D-822B-BD06373CF557}" destId="{F00A325B-88D6-4F4E-839A-0E6A36165E3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803749-02F9-4909-945B-6C63CE627D7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5B8DD9C-B178-47A2-9751-40EEE39BDCE8}">
      <dgm:prSet/>
      <dgm:spPr/>
      <dgm:t>
        <a:bodyPr/>
        <a:lstStyle/>
        <a:p>
          <a:r>
            <a:rPr lang="id-ID"/>
            <a:t>Latihan mengucapkan huruf demi huruf dengan benar</a:t>
          </a:r>
          <a:endParaRPr lang="en-US"/>
        </a:p>
      </dgm:t>
    </dgm:pt>
    <dgm:pt modelId="{D0F6E697-45C0-4DAE-B396-F38106EBFC68}" type="parTrans" cxnId="{559FECF1-BC21-44E1-B5F7-5B3BB3C18110}">
      <dgm:prSet/>
      <dgm:spPr/>
      <dgm:t>
        <a:bodyPr/>
        <a:lstStyle/>
        <a:p>
          <a:endParaRPr lang="en-US"/>
        </a:p>
      </dgm:t>
    </dgm:pt>
    <dgm:pt modelId="{374BA716-081B-482E-BFB5-FA5C27311CA7}" type="sibTrans" cxnId="{559FECF1-BC21-44E1-B5F7-5B3BB3C18110}">
      <dgm:prSet/>
      <dgm:spPr/>
      <dgm:t>
        <a:bodyPr/>
        <a:lstStyle/>
        <a:p>
          <a:endParaRPr lang="en-US"/>
        </a:p>
      </dgm:t>
    </dgm:pt>
    <dgm:pt modelId="{8CD87B2D-3DD6-4CA0-B8AD-8070E2B9F916}">
      <dgm:prSet/>
      <dgm:spPr/>
      <dgm:t>
        <a:bodyPr/>
        <a:lstStyle/>
        <a:p>
          <a:r>
            <a:rPr lang="id-ID" b="1"/>
            <a:t>A B C D E F G H I J K L M N O P Q R S T U V W X Y Z</a:t>
          </a:r>
          <a:endParaRPr lang="en-US"/>
        </a:p>
      </dgm:t>
    </dgm:pt>
    <dgm:pt modelId="{ACD4D608-4020-4E85-8BEC-23537C905CE2}" type="parTrans" cxnId="{9EE04EF4-A6CF-4191-8D09-57F982B85B39}">
      <dgm:prSet/>
      <dgm:spPr/>
      <dgm:t>
        <a:bodyPr/>
        <a:lstStyle/>
        <a:p>
          <a:endParaRPr lang="en-US"/>
        </a:p>
      </dgm:t>
    </dgm:pt>
    <dgm:pt modelId="{4269366B-AA3D-4E95-BB40-EE6467AEB9D0}" type="sibTrans" cxnId="{9EE04EF4-A6CF-4191-8D09-57F982B85B39}">
      <dgm:prSet/>
      <dgm:spPr/>
      <dgm:t>
        <a:bodyPr/>
        <a:lstStyle/>
        <a:p>
          <a:endParaRPr lang="en-US"/>
        </a:p>
      </dgm:t>
    </dgm:pt>
    <dgm:pt modelId="{168108C0-EF61-44DC-BF59-8610A8F61842}" type="pres">
      <dgm:prSet presAssocID="{58803749-02F9-4909-945B-6C63CE627D75}" presName="vert0" presStyleCnt="0">
        <dgm:presLayoutVars>
          <dgm:dir/>
          <dgm:animOne val="branch"/>
          <dgm:animLvl val="lvl"/>
        </dgm:presLayoutVars>
      </dgm:prSet>
      <dgm:spPr/>
    </dgm:pt>
    <dgm:pt modelId="{C86B07CF-B8AF-4FE9-BA81-2CAF8AB99EBE}" type="pres">
      <dgm:prSet presAssocID="{35B8DD9C-B178-47A2-9751-40EEE39BDCE8}" presName="thickLine" presStyleLbl="alignNode1" presStyleIdx="0" presStyleCnt="2"/>
      <dgm:spPr/>
    </dgm:pt>
    <dgm:pt modelId="{3F5F4637-5858-4D4C-A5A4-157A52AE53A0}" type="pres">
      <dgm:prSet presAssocID="{35B8DD9C-B178-47A2-9751-40EEE39BDCE8}" presName="horz1" presStyleCnt="0"/>
      <dgm:spPr/>
    </dgm:pt>
    <dgm:pt modelId="{D4FD211B-6098-4CC0-A60B-9BEDF5EAABCD}" type="pres">
      <dgm:prSet presAssocID="{35B8DD9C-B178-47A2-9751-40EEE39BDCE8}" presName="tx1" presStyleLbl="revTx" presStyleIdx="0" presStyleCnt="2"/>
      <dgm:spPr/>
    </dgm:pt>
    <dgm:pt modelId="{8A7C6BFB-8A84-4B70-9EFA-8FCB12B94BFB}" type="pres">
      <dgm:prSet presAssocID="{35B8DD9C-B178-47A2-9751-40EEE39BDCE8}" presName="vert1" presStyleCnt="0"/>
      <dgm:spPr/>
    </dgm:pt>
    <dgm:pt modelId="{93F7899F-18E2-4798-B606-8D99B5E26163}" type="pres">
      <dgm:prSet presAssocID="{8CD87B2D-3DD6-4CA0-B8AD-8070E2B9F916}" presName="thickLine" presStyleLbl="alignNode1" presStyleIdx="1" presStyleCnt="2"/>
      <dgm:spPr/>
    </dgm:pt>
    <dgm:pt modelId="{FBF16DE3-561F-4951-AC71-DDF0CA0BC45B}" type="pres">
      <dgm:prSet presAssocID="{8CD87B2D-3DD6-4CA0-B8AD-8070E2B9F916}" presName="horz1" presStyleCnt="0"/>
      <dgm:spPr/>
    </dgm:pt>
    <dgm:pt modelId="{188C4BBA-3B71-43E4-AE4A-D744E10383EC}" type="pres">
      <dgm:prSet presAssocID="{8CD87B2D-3DD6-4CA0-B8AD-8070E2B9F916}" presName="tx1" presStyleLbl="revTx" presStyleIdx="1" presStyleCnt="2"/>
      <dgm:spPr/>
    </dgm:pt>
    <dgm:pt modelId="{E1536A2D-0160-47B8-A4B1-462CCDAE841D}" type="pres">
      <dgm:prSet presAssocID="{8CD87B2D-3DD6-4CA0-B8AD-8070E2B9F916}" presName="vert1" presStyleCnt="0"/>
      <dgm:spPr/>
    </dgm:pt>
  </dgm:ptLst>
  <dgm:cxnLst>
    <dgm:cxn modelId="{DBE61413-7FF0-4AE5-B6EA-120F30962E81}" type="presOf" srcId="{58803749-02F9-4909-945B-6C63CE627D75}" destId="{168108C0-EF61-44DC-BF59-8610A8F61842}" srcOrd="0" destOrd="0" presId="urn:microsoft.com/office/officeart/2008/layout/LinedList"/>
    <dgm:cxn modelId="{4C2BD9BE-868B-47F8-A52F-34FF074F9672}" type="presOf" srcId="{35B8DD9C-B178-47A2-9751-40EEE39BDCE8}" destId="{D4FD211B-6098-4CC0-A60B-9BEDF5EAABCD}" srcOrd="0" destOrd="0" presId="urn:microsoft.com/office/officeart/2008/layout/LinedList"/>
    <dgm:cxn modelId="{559FECF1-BC21-44E1-B5F7-5B3BB3C18110}" srcId="{58803749-02F9-4909-945B-6C63CE627D75}" destId="{35B8DD9C-B178-47A2-9751-40EEE39BDCE8}" srcOrd="0" destOrd="0" parTransId="{D0F6E697-45C0-4DAE-B396-F38106EBFC68}" sibTransId="{374BA716-081B-482E-BFB5-FA5C27311CA7}"/>
    <dgm:cxn modelId="{9EE04EF4-A6CF-4191-8D09-57F982B85B39}" srcId="{58803749-02F9-4909-945B-6C63CE627D75}" destId="{8CD87B2D-3DD6-4CA0-B8AD-8070E2B9F916}" srcOrd="1" destOrd="0" parTransId="{ACD4D608-4020-4E85-8BEC-23537C905CE2}" sibTransId="{4269366B-AA3D-4E95-BB40-EE6467AEB9D0}"/>
    <dgm:cxn modelId="{F23089F8-68CE-447C-9C6A-7178748BE267}" type="presOf" srcId="{8CD87B2D-3DD6-4CA0-B8AD-8070E2B9F916}" destId="{188C4BBA-3B71-43E4-AE4A-D744E10383EC}" srcOrd="0" destOrd="0" presId="urn:microsoft.com/office/officeart/2008/layout/LinedList"/>
    <dgm:cxn modelId="{A70C5CCE-D948-4225-B1E4-40EF7D56C78D}" type="presParOf" srcId="{168108C0-EF61-44DC-BF59-8610A8F61842}" destId="{C86B07CF-B8AF-4FE9-BA81-2CAF8AB99EBE}" srcOrd="0" destOrd="0" presId="urn:microsoft.com/office/officeart/2008/layout/LinedList"/>
    <dgm:cxn modelId="{A1520733-8F8E-4A8A-92B1-47B45BCCF941}" type="presParOf" srcId="{168108C0-EF61-44DC-BF59-8610A8F61842}" destId="{3F5F4637-5858-4D4C-A5A4-157A52AE53A0}" srcOrd="1" destOrd="0" presId="urn:microsoft.com/office/officeart/2008/layout/LinedList"/>
    <dgm:cxn modelId="{682258C9-8937-4DEF-BD22-F8C52BF33B40}" type="presParOf" srcId="{3F5F4637-5858-4D4C-A5A4-157A52AE53A0}" destId="{D4FD211B-6098-4CC0-A60B-9BEDF5EAABCD}" srcOrd="0" destOrd="0" presId="urn:microsoft.com/office/officeart/2008/layout/LinedList"/>
    <dgm:cxn modelId="{FADBF98E-52AF-4BFE-848B-19E23D1BEA1F}" type="presParOf" srcId="{3F5F4637-5858-4D4C-A5A4-157A52AE53A0}" destId="{8A7C6BFB-8A84-4B70-9EFA-8FCB12B94BFB}" srcOrd="1" destOrd="0" presId="urn:microsoft.com/office/officeart/2008/layout/LinedList"/>
    <dgm:cxn modelId="{38DB7F36-BA41-44FE-B75B-17E60C017D65}" type="presParOf" srcId="{168108C0-EF61-44DC-BF59-8610A8F61842}" destId="{93F7899F-18E2-4798-B606-8D99B5E26163}" srcOrd="2" destOrd="0" presId="urn:microsoft.com/office/officeart/2008/layout/LinedList"/>
    <dgm:cxn modelId="{6702364A-8F2A-46A6-9EC6-7BC674EDCB35}" type="presParOf" srcId="{168108C0-EF61-44DC-BF59-8610A8F61842}" destId="{FBF16DE3-561F-4951-AC71-DDF0CA0BC45B}" srcOrd="3" destOrd="0" presId="urn:microsoft.com/office/officeart/2008/layout/LinedList"/>
    <dgm:cxn modelId="{805C8BF7-DFAE-4FAC-A784-C3C09A9896D1}" type="presParOf" srcId="{FBF16DE3-561F-4951-AC71-DDF0CA0BC45B}" destId="{188C4BBA-3B71-43E4-AE4A-D744E10383EC}" srcOrd="0" destOrd="0" presId="urn:microsoft.com/office/officeart/2008/layout/LinedList"/>
    <dgm:cxn modelId="{4565AF1B-72D0-4DE4-AA80-A329453FD941}" type="presParOf" srcId="{FBF16DE3-561F-4951-AC71-DDF0CA0BC45B}" destId="{E1536A2D-0160-47B8-A4B1-462CCDAE841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EA773A-51C8-4C08-8B67-2F9463299B18}" type="doc">
      <dgm:prSet loTypeId="urn:microsoft.com/office/officeart/2005/8/layout/process4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808E7A8-4BFB-43F6-9048-F0996E9D7A7F}">
      <dgm:prSet/>
      <dgm:spPr/>
      <dgm:t>
        <a:bodyPr/>
        <a:lstStyle/>
        <a:p>
          <a:r>
            <a:rPr lang="id-ID"/>
            <a:t>Tone atau nada suara perlu diperhatikan agar pendengar tidak bosan</a:t>
          </a:r>
          <a:endParaRPr lang="en-US"/>
        </a:p>
      </dgm:t>
    </dgm:pt>
    <dgm:pt modelId="{C0ED98D9-A3CA-4625-8691-5B07A1AEB53A}" type="parTrans" cxnId="{AE22E9D2-7A6F-462F-B8D5-EE8CA19134ED}">
      <dgm:prSet/>
      <dgm:spPr/>
      <dgm:t>
        <a:bodyPr/>
        <a:lstStyle/>
        <a:p>
          <a:endParaRPr lang="en-US"/>
        </a:p>
      </dgm:t>
    </dgm:pt>
    <dgm:pt modelId="{5ED4A473-4E35-4053-8FDA-E6A55241126C}" type="sibTrans" cxnId="{AE22E9D2-7A6F-462F-B8D5-EE8CA19134ED}">
      <dgm:prSet/>
      <dgm:spPr/>
      <dgm:t>
        <a:bodyPr/>
        <a:lstStyle/>
        <a:p>
          <a:endParaRPr lang="en-US"/>
        </a:p>
      </dgm:t>
    </dgm:pt>
    <dgm:pt modelId="{C4001AD2-7B24-458D-8F85-43E50A2D038A}">
      <dgm:prSet/>
      <dgm:spPr/>
      <dgm:t>
        <a:bodyPr/>
        <a:lstStyle/>
        <a:p>
          <a:r>
            <a:rPr lang="id-ID"/>
            <a:t>Power atau kekuatan suara. Kekuatan suara yang dihasilkan harus sesuai dengan pemakaian kata. Kekuatan suara juga harus divariasi. Sound system mempengaruhi</a:t>
          </a:r>
          <a:endParaRPr lang="en-US"/>
        </a:p>
      </dgm:t>
    </dgm:pt>
    <dgm:pt modelId="{054DBA84-98EF-4791-B5A2-2EE4AF087B18}" type="parTrans" cxnId="{02D23818-2899-4D5E-A9D5-F90871D8865F}">
      <dgm:prSet/>
      <dgm:spPr/>
      <dgm:t>
        <a:bodyPr/>
        <a:lstStyle/>
        <a:p>
          <a:endParaRPr lang="en-US"/>
        </a:p>
      </dgm:t>
    </dgm:pt>
    <dgm:pt modelId="{3FF2610B-5A41-41E4-AD71-49158C4B6602}" type="sibTrans" cxnId="{02D23818-2899-4D5E-A9D5-F90871D8865F}">
      <dgm:prSet/>
      <dgm:spPr/>
      <dgm:t>
        <a:bodyPr/>
        <a:lstStyle/>
        <a:p>
          <a:endParaRPr lang="en-US"/>
        </a:p>
      </dgm:t>
    </dgm:pt>
    <dgm:pt modelId="{D5012261-B429-4F0B-8981-38F1E66534A9}" type="pres">
      <dgm:prSet presAssocID="{13EA773A-51C8-4C08-8B67-2F9463299B18}" presName="Name0" presStyleCnt="0">
        <dgm:presLayoutVars>
          <dgm:dir/>
          <dgm:animLvl val="lvl"/>
          <dgm:resizeHandles val="exact"/>
        </dgm:presLayoutVars>
      </dgm:prSet>
      <dgm:spPr/>
    </dgm:pt>
    <dgm:pt modelId="{96825956-52C5-454C-97D2-1113E440196E}" type="pres">
      <dgm:prSet presAssocID="{C4001AD2-7B24-458D-8F85-43E50A2D038A}" presName="boxAndChildren" presStyleCnt="0"/>
      <dgm:spPr/>
    </dgm:pt>
    <dgm:pt modelId="{06280A9B-3E0E-4620-830D-8ED448482CFD}" type="pres">
      <dgm:prSet presAssocID="{C4001AD2-7B24-458D-8F85-43E50A2D038A}" presName="parentTextBox" presStyleLbl="node1" presStyleIdx="0" presStyleCnt="2"/>
      <dgm:spPr/>
    </dgm:pt>
    <dgm:pt modelId="{AE8ED815-B1DE-4DCA-93AD-5F6755E3D125}" type="pres">
      <dgm:prSet presAssocID="{5ED4A473-4E35-4053-8FDA-E6A55241126C}" presName="sp" presStyleCnt="0"/>
      <dgm:spPr/>
    </dgm:pt>
    <dgm:pt modelId="{5A1E5680-B04B-40CE-9BA1-E09C996FF171}" type="pres">
      <dgm:prSet presAssocID="{0808E7A8-4BFB-43F6-9048-F0996E9D7A7F}" presName="arrowAndChildren" presStyleCnt="0"/>
      <dgm:spPr/>
    </dgm:pt>
    <dgm:pt modelId="{F0203CE5-2E7B-4897-821D-5F321FD51C93}" type="pres">
      <dgm:prSet presAssocID="{0808E7A8-4BFB-43F6-9048-F0996E9D7A7F}" presName="parentTextArrow" presStyleLbl="node1" presStyleIdx="1" presStyleCnt="2"/>
      <dgm:spPr/>
    </dgm:pt>
  </dgm:ptLst>
  <dgm:cxnLst>
    <dgm:cxn modelId="{02D23818-2899-4D5E-A9D5-F90871D8865F}" srcId="{13EA773A-51C8-4C08-8B67-2F9463299B18}" destId="{C4001AD2-7B24-458D-8F85-43E50A2D038A}" srcOrd="1" destOrd="0" parTransId="{054DBA84-98EF-4791-B5A2-2EE4AF087B18}" sibTransId="{3FF2610B-5A41-41E4-AD71-49158C4B6602}"/>
    <dgm:cxn modelId="{7579255E-F4F4-457B-A150-AEFE86680D60}" type="presOf" srcId="{13EA773A-51C8-4C08-8B67-2F9463299B18}" destId="{D5012261-B429-4F0B-8981-38F1E66534A9}" srcOrd="0" destOrd="0" presId="urn:microsoft.com/office/officeart/2005/8/layout/process4"/>
    <dgm:cxn modelId="{7247644A-13CF-4201-8BD1-E7CE41142655}" type="presOf" srcId="{0808E7A8-4BFB-43F6-9048-F0996E9D7A7F}" destId="{F0203CE5-2E7B-4897-821D-5F321FD51C93}" srcOrd="0" destOrd="0" presId="urn:microsoft.com/office/officeart/2005/8/layout/process4"/>
    <dgm:cxn modelId="{3FE04BB5-8F3B-4CF8-B753-31C361CB75AF}" type="presOf" srcId="{C4001AD2-7B24-458D-8F85-43E50A2D038A}" destId="{06280A9B-3E0E-4620-830D-8ED448482CFD}" srcOrd="0" destOrd="0" presId="urn:microsoft.com/office/officeart/2005/8/layout/process4"/>
    <dgm:cxn modelId="{AE22E9D2-7A6F-462F-B8D5-EE8CA19134ED}" srcId="{13EA773A-51C8-4C08-8B67-2F9463299B18}" destId="{0808E7A8-4BFB-43F6-9048-F0996E9D7A7F}" srcOrd="0" destOrd="0" parTransId="{C0ED98D9-A3CA-4625-8691-5B07A1AEB53A}" sibTransId="{5ED4A473-4E35-4053-8FDA-E6A55241126C}"/>
    <dgm:cxn modelId="{E1491C9D-4CEF-4CF5-BE61-497469FFE960}" type="presParOf" srcId="{D5012261-B429-4F0B-8981-38F1E66534A9}" destId="{96825956-52C5-454C-97D2-1113E440196E}" srcOrd="0" destOrd="0" presId="urn:microsoft.com/office/officeart/2005/8/layout/process4"/>
    <dgm:cxn modelId="{E6923700-1729-4D02-95A7-012069F6DB4B}" type="presParOf" srcId="{96825956-52C5-454C-97D2-1113E440196E}" destId="{06280A9B-3E0E-4620-830D-8ED448482CFD}" srcOrd="0" destOrd="0" presId="urn:microsoft.com/office/officeart/2005/8/layout/process4"/>
    <dgm:cxn modelId="{0E37A97F-12FC-44BD-97A9-A0FE871EE68E}" type="presParOf" srcId="{D5012261-B429-4F0B-8981-38F1E66534A9}" destId="{AE8ED815-B1DE-4DCA-93AD-5F6755E3D125}" srcOrd="1" destOrd="0" presId="urn:microsoft.com/office/officeart/2005/8/layout/process4"/>
    <dgm:cxn modelId="{35291E8A-4AC5-4B9C-91B6-24F6A601A9B2}" type="presParOf" srcId="{D5012261-B429-4F0B-8981-38F1E66534A9}" destId="{5A1E5680-B04B-40CE-9BA1-E09C996FF171}" srcOrd="2" destOrd="0" presId="urn:microsoft.com/office/officeart/2005/8/layout/process4"/>
    <dgm:cxn modelId="{529907D6-B01C-40E1-AC17-6D276C43D030}" type="presParOf" srcId="{5A1E5680-B04B-40CE-9BA1-E09C996FF171}" destId="{F0203CE5-2E7B-4897-821D-5F321FD51C9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C2BFCE-9877-4A61-AE6A-8AD475E6CEC8}" type="doc">
      <dgm:prSet loTypeId="urn:microsoft.com/office/officeart/2005/8/layout/process4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F363714-26F8-43C8-B46E-62C4F6DE5157}">
      <dgm:prSet/>
      <dgm:spPr/>
      <dgm:t>
        <a:bodyPr/>
        <a:lstStyle/>
        <a:p>
          <a:r>
            <a:rPr lang="id-ID"/>
            <a:t>Timbre atau warna suara. Suara yang ekspresif akan sangat mudah memengaruhi pendengar</a:t>
          </a:r>
          <a:endParaRPr lang="en-US"/>
        </a:p>
      </dgm:t>
    </dgm:pt>
    <dgm:pt modelId="{0366881E-BB38-47AC-823C-67D17AAEFFB6}" type="parTrans" cxnId="{02D695F2-FE76-4F99-9181-E5834273D336}">
      <dgm:prSet/>
      <dgm:spPr/>
      <dgm:t>
        <a:bodyPr/>
        <a:lstStyle/>
        <a:p>
          <a:endParaRPr lang="en-US"/>
        </a:p>
      </dgm:t>
    </dgm:pt>
    <dgm:pt modelId="{9E82FF0F-5850-406B-9980-A1F32DBA69AF}" type="sibTrans" cxnId="{02D695F2-FE76-4F99-9181-E5834273D336}">
      <dgm:prSet/>
      <dgm:spPr/>
      <dgm:t>
        <a:bodyPr/>
        <a:lstStyle/>
        <a:p>
          <a:endParaRPr lang="en-US"/>
        </a:p>
      </dgm:t>
    </dgm:pt>
    <dgm:pt modelId="{774AA7CE-7658-47A2-8370-59B84839F27A}">
      <dgm:prSet/>
      <dgm:spPr/>
      <dgm:t>
        <a:bodyPr/>
        <a:lstStyle/>
        <a:p>
          <a:r>
            <a:rPr lang="id-ID"/>
            <a:t>Speed atau tempo. Kecepatan harus dibuat variatif</a:t>
          </a:r>
          <a:endParaRPr lang="en-US"/>
        </a:p>
      </dgm:t>
    </dgm:pt>
    <dgm:pt modelId="{9082AD5C-FEA1-4E92-B9B1-C6E59D9DC9DA}" type="parTrans" cxnId="{4E1B6643-C27D-4787-98A0-3BD585B50155}">
      <dgm:prSet/>
      <dgm:spPr/>
      <dgm:t>
        <a:bodyPr/>
        <a:lstStyle/>
        <a:p>
          <a:endParaRPr lang="en-US"/>
        </a:p>
      </dgm:t>
    </dgm:pt>
    <dgm:pt modelId="{B43E5C27-FE2D-4D02-B829-D1102E2E576D}" type="sibTrans" cxnId="{4E1B6643-C27D-4787-98A0-3BD585B50155}">
      <dgm:prSet/>
      <dgm:spPr/>
      <dgm:t>
        <a:bodyPr/>
        <a:lstStyle/>
        <a:p>
          <a:endParaRPr lang="en-US"/>
        </a:p>
      </dgm:t>
    </dgm:pt>
    <dgm:pt modelId="{E0A5B2AD-73E6-485F-8B97-8BDA26B7D643}">
      <dgm:prSet/>
      <dgm:spPr/>
      <dgm:t>
        <a:bodyPr/>
        <a:lstStyle/>
        <a:p>
          <a:r>
            <a:rPr lang="id-ID"/>
            <a:t>Napas. Berbicaralah dengan menggunakan pernapasan perut karena suara yang dihasilkan akan lebih dalam, lebih kuat dan enak. Napas juga lebih panjang</a:t>
          </a:r>
          <a:endParaRPr lang="en-US"/>
        </a:p>
      </dgm:t>
    </dgm:pt>
    <dgm:pt modelId="{23D1A26C-5C5A-43EA-94A9-90A32714410D}" type="parTrans" cxnId="{37918280-7D52-4F18-8243-7BBE9CDB841F}">
      <dgm:prSet/>
      <dgm:spPr/>
      <dgm:t>
        <a:bodyPr/>
        <a:lstStyle/>
        <a:p>
          <a:endParaRPr lang="en-US"/>
        </a:p>
      </dgm:t>
    </dgm:pt>
    <dgm:pt modelId="{2A21EE87-FC26-4D5A-8C53-371B81ACFA90}" type="sibTrans" cxnId="{37918280-7D52-4F18-8243-7BBE9CDB841F}">
      <dgm:prSet/>
      <dgm:spPr/>
      <dgm:t>
        <a:bodyPr/>
        <a:lstStyle/>
        <a:p>
          <a:endParaRPr lang="en-US"/>
        </a:p>
      </dgm:t>
    </dgm:pt>
    <dgm:pt modelId="{F32D6708-1363-4C47-AF59-51680AEDC8A4}" type="pres">
      <dgm:prSet presAssocID="{F0C2BFCE-9877-4A61-AE6A-8AD475E6CEC8}" presName="Name0" presStyleCnt="0">
        <dgm:presLayoutVars>
          <dgm:dir/>
          <dgm:animLvl val="lvl"/>
          <dgm:resizeHandles val="exact"/>
        </dgm:presLayoutVars>
      </dgm:prSet>
      <dgm:spPr/>
    </dgm:pt>
    <dgm:pt modelId="{1FB7A814-0F6A-41E3-B988-05B12DF77913}" type="pres">
      <dgm:prSet presAssocID="{E0A5B2AD-73E6-485F-8B97-8BDA26B7D643}" presName="boxAndChildren" presStyleCnt="0"/>
      <dgm:spPr/>
    </dgm:pt>
    <dgm:pt modelId="{F4D5B1E0-7D0F-48DF-B731-4B2234034CEC}" type="pres">
      <dgm:prSet presAssocID="{E0A5B2AD-73E6-485F-8B97-8BDA26B7D643}" presName="parentTextBox" presStyleLbl="node1" presStyleIdx="0" presStyleCnt="3"/>
      <dgm:spPr/>
    </dgm:pt>
    <dgm:pt modelId="{D13A78D0-3005-4B2F-AA6C-C28E2D642641}" type="pres">
      <dgm:prSet presAssocID="{B43E5C27-FE2D-4D02-B829-D1102E2E576D}" presName="sp" presStyleCnt="0"/>
      <dgm:spPr/>
    </dgm:pt>
    <dgm:pt modelId="{C1630533-DECA-43F4-BDC2-3AFFB4F18316}" type="pres">
      <dgm:prSet presAssocID="{774AA7CE-7658-47A2-8370-59B84839F27A}" presName="arrowAndChildren" presStyleCnt="0"/>
      <dgm:spPr/>
    </dgm:pt>
    <dgm:pt modelId="{2166D280-1642-4125-AD31-1E5C7C0E88FD}" type="pres">
      <dgm:prSet presAssocID="{774AA7CE-7658-47A2-8370-59B84839F27A}" presName="parentTextArrow" presStyleLbl="node1" presStyleIdx="1" presStyleCnt="3"/>
      <dgm:spPr/>
    </dgm:pt>
    <dgm:pt modelId="{90562FDA-095B-4AA9-A5FD-E33DF9EE8EF8}" type="pres">
      <dgm:prSet presAssocID="{9E82FF0F-5850-406B-9980-A1F32DBA69AF}" presName="sp" presStyleCnt="0"/>
      <dgm:spPr/>
    </dgm:pt>
    <dgm:pt modelId="{06CCC9A4-97A8-4130-AE09-DEF5E34CC50C}" type="pres">
      <dgm:prSet presAssocID="{6F363714-26F8-43C8-B46E-62C4F6DE5157}" presName="arrowAndChildren" presStyleCnt="0"/>
      <dgm:spPr/>
    </dgm:pt>
    <dgm:pt modelId="{35D4B359-F8B0-40CC-AF88-6A911BE07137}" type="pres">
      <dgm:prSet presAssocID="{6F363714-26F8-43C8-B46E-62C4F6DE5157}" presName="parentTextArrow" presStyleLbl="node1" presStyleIdx="2" presStyleCnt="3"/>
      <dgm:spPr/>
    </dgm:pt>
  </dgm:ptLst>
  <dgm:cxnLst>
    <dgm:cxn modelId="{84D3EB04-5198-4F28-9DCC-A4353590F2AC}" type="presOf" srcId="{E0A5B2AD-73E6-485F-8B97-8BDA26B7D643}" destId="{F4D5B1E0-7D0F-48DF-B731-4B2234034CEC}" srcOrd="0" destOrd="0" presId="urn:microsoft.com/office/officeart/2005/8/layout/process4"/>
    <dgm:cxn modelId="{14FA8230-18CE-4FF0-9CD6-A97D0E3106DC}" type="presOf" srcId="{6F363714-26F8-43C8-B46E-62C4F6DE5157}" destId="{35D4B359-F8B0-40CC-AF88-6A911BE07137}" srcOrd="0" destOrd="0" presId="urn:microsoft.com/office/officeart/2005/8/layout/process4"/>
    <dgm:cxn modelId="{4B372561-019B-4CB1-9BED-6571A7B70DBA}" type="presOf" srcId="{774AA7CE-7658-47A2-8370-59B84839F27A}" destId="{2166D280-1642-4125-AD31-1E5C7C0E88FD}" srcOrd="0" destOrd="0" presId="urn:microsoft.com/office/officeart/2005/8/layout/process4"/>
    <dgm:cxn modelId="{4E1B6643-C27D-4787-98A0-3BD585B50155}" srcId="{F0C2BFCE-9877-4A61-AE6A-8AD475E6CEC8}" destId="{774AA7CE-7658-47A2-8370-59B84839F27A}" srcOrd="1" destOrd="0" parTransId="{9082AD5C-FEA1-4E92-B9B1-C6E59D9DC9DA}" sibTransId="{B43E5C27-FE2D-4D02-B829-D1102E2E576D}"/>
    <dgm:cxn modelId="{B3AB3474-ED71-41BA-8A10-B49D8CF5F0C3}" type="presOf" srcId="{F0C2BFCE-9877-4A61-AE6A-8AD475E6CEC8}" destId="{F32D6708-1363-4C47-AF59-51680AEDC8A4}" srcOrd="0" destOrd="0" presId="urn:microsoft.com/office/officeart/2005/8/layout/process4"/>
    <dgm:cxn modelId="{37918280-7D52-4F18-8243-7BBE9CDB841F}" srcId="{F0C2BFCE-9877-4A61-AE6A-8AD475E6CEC8}" destId="{E0A5B2AD-73E6-485F-8B97-8BDA26B7D643}" srcOrd="2" destOrd="0" parTransId="{23D1A26C-5C5A-43EA-94A9-90A32714410D}" sibTransId="{2A21EE87-FC26-4D5A-8C53-371B81ACFA90}"/>
    <dgm:cxn modelId="{02D695F2-FE76-4F99-9181-E5834273D336}" srcId="{F0C2BFCE-9877-4A61-AE6A-8AD475E6CEC8}" destId="{6F363714-26F8-43C8-B46E-62C4F6DE5157}" srcOrd="0" destOrd="0" parTransId="{0366881E-BB38-47AC-823C-67D17AAEFFB6}" sibTransId="{9E82FF0F-5850-406B-9980-A1F32DBA69AF}"/>
    <dgm:cxn modelId="{1054A2F6-EC62-49DB-88EB-CA0B90351781}" type="presParOf" srcId="{F32D6708-1363-4C47-AF59-51680AEDC8A4}" destId="{1FB7A814-0F6A-41E3-B988-05B12DF77913}" srcOrd="0" destOrd="0" presId="urn:microsoft.com/office/officeart/2005/8/layout/process4"/>
    <dgm:cxn modelId="{18AD9500-FCBD-4369-965F-E3C9018397C8}" type="presParOf" srcId="{1FB7A814-0F6A-41E3-B988-05B12DF77913}" destId="{F4D5B1E0-7D0F-48DF-B731-4B2234034CEC}" srcOrd="0" destOrd="0" presId="urn:microsoft.com/office/officeart/2005/8/layout/process4"/>
    <dgm:cxn modelId="{656E14FD-E4AE-4DC5-B13B-E57735CB41A2}" type="presParOf" srcId="{F32D6708-1363-4C47-AF59-51680AEDC8A4}" destId="{D13A78D0-3005-4B2F-AA6C-C28E2D642641}" srcOrd="1" destOrd="0" presId="urn:microsoft.com/office/officeart/2005/8/layout/process4"/>
    <dgm:cxn modelId="{03547F31-635E-424D-B027-BE1CBF400F32}" type="presParOf" srcId="{F32D6708-1363-4C47-AF59-51680AEDC8A4}" destId="{C1630533-DECA-43F4-BDC2-3AFFB4F18316}" srcOrd="2" destOrd="0" presId="urn:microsoft.com/office/officeart/2005/8/layout/process4"/>
    <dgm:cxn modelId="{4CF58A04-45F1-458B-A831-9DB6ED93EDBE}" type="presParOf" srcId="{C1630533-DECA-43F4-BDC2-3AFFB4F18316}" destId="{2166D280-1642-4125-AD31-1E5C7C0E88FD}" srcOrd="0" destOrd="0" presId="urn:microsoft.com/office/officeart/2005/8/layout/process4"/>
    <dgm:cxn modelId="{57431FEA-F566-498A-AFCD-962AC47255FD}" type="presParOf" srcId="{F32D6708-1363-4C47-AF59-51680AEDC8A4}" destId="{90562FDA-095B-4AA9-A5FD-E33DF9EE8EF8}" srcOrd="3" destOrd="0" presId="urn:microsoft.com/office/officeart/2005/8/layout/process4"/>
    <dgm:cxn modelId="{59F058CC-FCB9-4262-9018-485038ED6860}" type="presParOf" srcId="{F32D6708-1363-4C47-AF59-51680AEDC8A4}" destId="{06CCC9A4-97A8-4130-AE09-DEF5E34CC50C}" srcOrd="4" destOrd="0" presId="urn:microsoft.com/office/officeart/2005/8/layout/process4"/>
    <dgm:cxn modelId="{0C475209-0221-48D0-8E17-EF16F0D889A0}" type="presParOf" srcId="{06CCC9A4-97A8-4130-AE09-DEF5E34CC50C}" destId="{35D4B359-F8B0-40CC-AF88-6A911BE0713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9933672-74AC-438B-926F-04FAEDAEF997}" type="doc">
      <dgm:prSet loTypeId="urn:microsoft.com/office/officeart/2005/8/layout/hierarchy1" loCatId="hierarchy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FB7E0CD-9176-4B41-8C80-349F561442A1}">
      <dgm:prSet/>
      <dgm:spPr/>
      <dgm:t>
        <a:bodyPr/>
        <a:lstStyle/>
        <a:p>
          <a:r>
            <a:rPr lang="id-ID"/>
            <a:t>Nafas perut adalah nafas yang ruang penyimpanannya di bawah dada</a:t>
          </a:r>
          <a:endParaRPr lang="en-US"/>
        </a:p>
      </dgm:t>
    </dgm:pt>
    <dgm:pt modelId="{863ACA22-CD6C-44E4-AB1E-0D31A6599CAF}" type="parTrans" cxnId="{1AAE889C-DAB4-4A8F-B46F-4EA602A235C2}">
      <dgm:prSet/>
      <dgm:spPr/>
      <dgm:t>
        <a:bodyPr/>
        <a:lstStyle/>
        <a:p>
          <a:endParaRPr lang="en-US"/>
        </a:p>
      </dgm:t>
    </dgm:pt>
    <dgm:pt modelId="{6E0B1F8D-BCE7-4342-8C7B-3BEC882AC75C}" type="sibTrans" cxnId="{1AAE889C-DAB4-4A8F-B46F-4EA602A235C2}">
      <dgm:prSet/>
      <dgm:spPr/>
      <dgm:t>
        <a:bodyPr/>
        <a:lstStyle/>
        <a:p>
          <a:endParaRPr lang="en-US"/>
        </a:p>
      </dgm:t>
    </dgm:pt>
    <dgm:pt modelId="{F3227794-C8C9-454A-B5DC-3DDA23251E79}">
      <dgm:prSet/>
      <dgm:spPr/>
      <dgm:t>
        <a:bodyPr/>
        <a:lstStyle/>
        <a:p>
          <a:r>
            <a:rPr lang="id-ID"/>
            <a:t>Ciri dari nafas perut adalah saat menarik nafas maka perut akan mengembang</a:t>
          </a:r>
          <a:endParaRPr lang="en-US"/>
        </a:p>
      </dgm:t>
    </dgm:pt>
    <dgm:pt modelId="{1F2CEB1E-7302-4F4B-B511-A2E2B94CADA4}" type="parTrans" cxnId="{4E014638-8289-4001-BC3F-C7001DF69D80}">
      <dgm:prSet/>
      <dgm:spPr/>
      <dgm:t>
        <a:bodyPr/>
        <a:lstStyle/>
        <a:p>
          <a:endParaRPr lang="en-US"/>
        </a:p>
      </dgm:t>
    </dgm:pt>
    <dgm:pt modelId="{AA61F281-C811-4C19-9BE9-A56BDC12090F}" type="sibTrans" cxnId="{4E014638-8289-4001-BC3F-C7001DF69D80}">
      <dgm:prSet/>
      <dgm:spPr/>
      <dgm:t>
        <a:bodyPr/>
        <a:lstStyle/>
        <a:p>
          <a:endParaRPr lang="en-US"/>
        </a:p>
      </dgm:t>
    </dgm:pt>
    <dgm:pt modelId="{57F3C268-6B3D-4376-B23B-790F9F52A55C}">
      <dgm:prSet/>
      <dgm:spPr/>
      <dgm:t>
        <a:bodyPr/>
        <a:lstStyle/>
        <a:p>
          <a:r>
            <a:rPr lang="id-ID"/>
            <a:t>Fungsinya agar nafas lebih lama</a:t>
          </a:r>
          <a:endParaRPr lang="en-US"/>
        </a:p>
      </dgm:t>
    </dgm:pt>
    <dgm:pt modelId="{35775717-7EC0-4734-BFC0-1BD1A5F713B2}" type="parTrans" cxnId="{DB1D02AE-72F2-43C4-A985-254CF70F2C60}">
      <dgm:prSet/>
      <dgm:spPr/>
      <dgm:t>
        <a:bodyPr/>
        <a:lstStyle/>
        <a:p>
          <a:endParaRPr lang="en-US"/>
        </a:p>
      </dgm:t>
    </dgm:pt>
    <dgm:pt modelId="{97B25D5F-0DBB-4E42-9A20-1B5FC10DED88}" type="sibTrans" cxnId="{DB1D02AE-72F2-43C4-A985-254CF70F2C60}">
      <dgm:prSet/>
      <dgm:spPr/>
      <dgm:t>
        <a:bodyPr/>
        <a:lstStyle/>
        <a:p>
          <a:endParaRPr lang="en-US"/>
        </a:p>
      </dgm:t>
    </dgm:pt>
    <dgm:pt modelId="{30A40BCC-FDBD-42EF-A45A-DE31975B4E42}" type="pres">
      <dgm:prSet presAssocID="{99933672-74AC-438B-926F-04FAEDAEF99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B011A3-6CF3-44A0-A210-8E1B81733A3A}" type="pres">
      <dgm:prSet presAssocID="{BFB7E0CD-9176-4B41-8C80-349F561442A1}" presName="hierRoot1" presStyleCnt="0"/>
      <dgm:spPr/>
    </dgm:pt>
    <dgm:pt modelId="{AF00467A-4AAB-4594-A665-79B5F992B779}" type="pres">
      <dgm:prSet presAssocID="{BFB7E0CD-9176-4B41-8C80-349F561442A1}" presName="composite" presStyleCnt="0"/>
      <dgm:spPr/>
    </dgm:pt>
    <dgm:pt modelId="{22251107-A2DE-466A-AA99-F6106D3544CE}" type="pres">
      <dgm:prSet presAssocID="{BFB7E0CD-9176-4B41-8C80-349F561442A1}" presName="background" presStyleLbl="node0" presStyleIdx="0" presStyleCnt="3"/>
      <dgm:spPr/>
    </dgm:pt>
    <dgm:pt modelId="{3CDB9755-6078-4576-BCEC-40BD13BAFFE1}" type="pres">
      <dgm:prSet presAssocID="{BFB7E0CD-9176-4B41-8C80-349F561442A1}" presName="text" presStyleLbl="fgAcc0" presStyleIdx="0" presStyleCnt="3">
        <dgm:presLayoutVars>
          <dgm:chPref val="3"/>
        </dgm:presLayoutVars>
      </dgm:prSet>
      <dgm:spPr/>
    </dgm:pt>
    <dgm:pt modelId="{4977294A-540D-4850-BF84-BE3CC38B4842}" type="pres">
      <dgm:prSet presAssocID="{BFB7E0CD-9176-4B41-8C80-349F561442A1}" presName="hierChild2" presStyleCnt="0"/>
      <dgm:spPr/>
    </dgm:pt>
    <dgm:pt modelId="{A7AA808C-A368-430A-93A1-F83FD48C0ABE}" type="pres">
      <dgm:prSet presAssocID="{F3227794-C8C9-454A-B5DC-3DDA23251E79}" presName="hierRoot1" presStyleCnt="0"/>
      <dgm:spPr/>
    </dgm:pt>
    <dgm:pt modelId="{7BE7546A-CA25-44BC-94F8-7AAC72DCF021}" type="pres">
      <dgm:prSet presAssocID="{F3227794-C8C9-454A-B5DC-3DDA23251E79}" presName="composite" presStyleCnt="0"/>
      <dgm:spPr/>
    </dgm:pt>
    <dgm:pt modelId="{971C1A6D-FBA9-49BE-B9BD-16AB9662AF76}" type="pres">
      <dgm:prSet presAssocID="{F3227794-C8C9-454A-B5DC-3DDA23251E79}" presName="background" presStyleLbl="node0" presStyleIdx="1" presStyleCnt="3"/>
      <dgm:spPr/>
    </dgm:pt>
    <dgm:pt modelId="{D94F7171-1D76-42DE-97E0-A3A65A99B1D6}" type="pres">
      <dgm:prSet presAssocID="{F3227794-C8C9-454A-B5DC-3DDA23251E79}" presName="text" presStyleLbl="fgAcc0" presStyleIdx="1" presStyleCnt="3">
        <dgm:presLayoutVars>
          <dgm:chPref val="3"/>
        </dgm:presLayoutVars>
      </dgm:prSet>
      <dgm:spPr/>
    </dgm:pt>
    <dgm:pt modelId="{405AB601-38F1-480C-A336-C5BB806551D0}" type="pres">
      <dgm:prSet presAssocID="{F3227794-C8C9-454A-B5DC-3DDA23251E79}" presName="hierChild2" presStyleCnt="0"/>
      <dgm:spPr/>
    </dgm:pt>
    <dgm:pt modelId="{88708542-AFE2-4246-A77B-EF261B9EEBF0}" type="pres">
      <dgm:prSet presAssocID="{57F3C268-6B3D-4376-B23B-790F9F52A55C}" presName="hierRoot1" presStyleCnt="0"/>
      <dgm:spPr/>
    </dgm:pt>
    <dgm:pt modelId="{B04C25CF-4F90-4D9F-BA43-E8F7A09A3AD3}" type="pres">
      <dgm:prSet presAssocID="{57F3C268-6B3D-4376-B23B-790F9F52A55C}" presName="composite" presStyleCnt="0"/>
      <dgm:spPr/>
    </dgm:pt>
    <dgm:pt modelId="{521CBFC3-738C-4FCD-86CF-19E030770CE2}" type="pres">
      <dgm:prSet presAssocID="{57F3C268-6B3D-4376-B23B-790F9F52A55C}" presName="background" presStyleLbl="node0" presStyleIdx="2" presStyleCnt="3"/>
      <dgm:spPr/>
    </dgm:pt>
    <dgm:pt modelId="{529E6820-B242-4BD5-8C12-15C3B724F41B}" type="pres">
      <dgm:prSet presAssocID="{57F3C268-6B3D-4376-B23B-790F9F52A55C}" presName="text" presStyleLbl="fgAcc0" presStyleIdx="2" presStyleCnt="3">
        <dgm:presLayoutVars>
          <dgm:chPref val="3"/>
        </dgm:presLayoutVars>
      </dgm:prSet>
      <dgm:spPr/>
    </dgm:pt>
    <dgm:pt modelId="{E79DE308-B03F-4948-A271-37EEF0D3014C}" type="pres">
      <dgm:prSet presAssocID="{57F3C268-6B3D-4376-B23B-790F9F52A55C}" presName="hierChild2" presStyleCnt="0"/>
      <dgm:spPr/>
    </dgm:pt>
  </dgm:ptLst>
  <dgm:cxnLst>
    <dgm:cxn modelId="{01D21718-C5EB-4C4C-AC3C-94E53D2EB393}" type="presOf" srcId="{57F3C268-6B3D-4376-B23B-790F9F52A55C}" destId="{529E6820-B242-4BD5-8C12-15C3B724F41B}" srcOrd="0" destOrd="0" presId="urn:microsoft.com/office/officeart/2005/8/layout/hierarchy1"/>
    <dgm:cxn modelId="{9D9EE72E-4058-406A-9162-51DB0BA69632}" type="presOf" srcId="{BFB7E0CD-9176-4B41-8C80-349F561442A1}" destId="{3CDB9755-6078-4576-BCEC-40BD13BAFFE1}" srcOrd="0" destOrd="0" presId="urn:microsoft.com/office/officeart/2005/8/layout/hierarchy1"/>
    <dgm:cxn modelId="{4E014638-8289-4001-BC3F-C7001DF69D80}" srcId="{99933672-74AC-438B-926F-04FAEDAEF997}" destId="{F3227794-C8C9-454A-B5DC-3DDA23251E79}" srcOrd="1" destOrd="0" parTransId="{1F2CEB1E-7302-4F4B-B511-A2E2B94CADA4}" sibTransId="{AA61F281-C811-4C19-9BE9-A56BDC12090F}"/>
    <dgm:cxn modelId="{1AAE889C-DAB4-4A8F-B46F-4EA602A235C2}" srcId="{99933672-74AC-438B-926F-04FAEDAEF997}" destId="{BFB7E0CD-9176-4B41-8C80-349F561442A1}" srcOrd="0" destOrd="0" parTransId="{863ACA22-CD6C-44E4-AB1E-0D31A6599CAF}" sibTransId="{6E0B1F8D-BCE7-4342-8C7B-3BEC882AC75C}"/>
    <dgm:cxn modelId="{E4181B9D-2A10-468E-8447-97C5081F1680}" type="presOf" srcId="{F3227794-C8C9-454A-B5DC-3DDA23251E79}" destId="{D94F7171-1D76-42DE-97E0-A3A65A99B1D6}" srcOrd="0" destOrd="0" presId="urn:microsoft.com/office/officeart/2005/8/layout/hierarchy1"/>
    <dgm:cxn modelId="{504702A6-AD97-4C62-902D-B6C7FBF6FB72}" type="presOf" srcId="{99933672-74AC-438B-926F-04FAEDAEF997}" destId="{30A40BCC-FDBD-42EF-A45A-DE31975B4E42}" srcOrd="0" destOrd="0" presId="urn:microsoft.com/office/officeart/2005/8/layout/hierarchy1"/>
    <dgm:cxn modelId="{DB1D02AE-72F2-43C4-A985-254CF70F2C60}" srcId="{99933672-74AC-438B-926F-04FAEDAEF997}" destId="{57F3C268-6B3D-4376-B23B-790F9F52A55C}" srcOrd="2" destOrd="0" parTransId="{35775717-7EC0-4734-BFC0-1BD1A5F713B2}" sibTransId="{97B25D5F-0DBB-4E42-9A20-1B5FC10DED88}"/>
    <dgm:cxn modelId="{77FE0743-56E3-4FFD-A198-E6B9F185051C}" type="presParOf" srcId="{30A40BCC-FDBD-42EF-A45A-DE31975B4E42}" destId="{99B011A3-6CF3-44A0-A210-8E1B81733A3A}" srcOrd="0" destOrd="0" presId="urn:microsoft.com/office/officeart/2005/8/layout/hierarchy1"/>
    <dgm:cxn modelId="{112ABE54-96BE-4008-8D7D-A7940FF725E5}" type="presParOf" srcId="{99B011A3-6CF3-44A0-A210-8E1B81733A3A}" destId="{AF00467A-4AAB-4594-A665-79B5F992B779}" srcOrd="0" destOrd="0" presId="urn:microsoft.com/office/officeart/2005/8/layout/hierarchy1"/>
    <dgm:cxn modelId="{40B76E89-DF21-40C5-9ABA-4DDDF4723260}" type="presParOf" srcId="{AF00467A-4AAB-4594-A665-79B5F992B779}" destId="{22251107-A2DE-466A-AA99-F6106D3544CE}" srcOrd="0" destOrd="0" presId="urn:microsoft.com/office/officeart/2005/8/layout/hierarchy1"/>
    <dgm:cxn modelId="{CE564A82-FEF8-488C-BB51-43AFAF41C1E1}" type="presParOf" srcId="{AF00467A-4AAB-4594-A665-79B5F992B779}" destId="{3CDB9755-6078-4576-BCEC-40BD13BAFFE1}" srcOrd="1" destOrd="0" presId="urn:microsoft.com/office/officeart/2005/8/layout/hierarchy1"/>
    <dgm:cxn modelId="{4F043E76-6785-4C0F-B840-FD4F49EE0D35}" type="presParOf" srcId="{99B011A3-6CF3-44A0-A210-8E1B81733A3A}" destId="{4977294A-540D-4850-BF84-BE3CC38B4842}" srcOrd="1" destOrd="0" presId="urn:microsoft.com/office/officeart/2005/8/layout/hierarchy1"/>
    <dgm:cxn modelId="{1212C9A9-EDF9-4EB6-ADE7-606EF79BDBDB}" type="presParOf" srcId="{30A40BCC-FDBD-42EF-A45A-DE31975B4E42}" destId="{A7AA808C-A368-430A-93A1-F83FD48C0ABE}" srcOrd="1" destOrd="0" presId="urn:microsoft.com/office/officeart/2005/8/layout/hierarchy1"/>
    <dgm:cxn modelId="{97D42433-0D96-402D-9CC6-D7A35507DC13}" type="presParOf" srcId="{A7AA808C-A368-430A-93A1-F83FD48C0ABE}" destId="{7BE7546A-CA25-44BC-94F8-7AAC72DCF021}" srcOrd="0" destOrd="0" presId="urn:microsoft.com/office/officeart/2005/8/layout/hierarchy1"/>
    <dgm:cxn modelId="{75C89604-6941-45EC-9F7B-4D5752ECF5E8}" type="presParOf" srcId="{7BE7546A-CA25-44BC-94F8-7AAC72DCF021}" destId="{971C1A6D-FBA9-49BE-B9BD-16AB9662AF76}" srcOrd="0" destOrd="0" presId="urn:microsoft.com/office/officeart/2005/8/layout/hierarchy1"/>
    <dgm:cxn modelId="{C02B3EA4-9172-4E76-9FA4-9D2F711C9B7C}" type="presParOf" srcId="{7BE7546A-CA25-44BC-94F8-7AAC72DCF021}" destId="{D94F7171-1D76-42DE-97E0-A3A65A99B1D6}" srcOrd="1" destOrd="0" presId="urn:microsoft.com/office/officeart/2005/8/layout/hierarchy1"/>
    <dgm:cxn modelId="{878A058B-387A-47E2-AE29-8C0D07104348}" type="presParOf" srcId="{A7AA808C-A368-430A-93A1-F83FD48C0ABE}" destId="{405AB601-38F1-480C-A336-C5BB806551D0}" srcOrd="1" destOrd="0" presId="urn:microsoft.com/office/officeart/2005/8/layout/hierarchy1"/>
    <dgm:cxn modelId="{11B79403-EFA3-4DEB-8E61-0103B784BAD9}" type="presParOf" srcId="{30A40BCC-FDBD-42EF-A45A-DE31975B4E42}" destId="{88708542-AFE2-4246-A77B-EF261B9EEBF0}" srcOrd="2" destOrd="0" presId="urn:microsoft.com/office/officeart/2005/8/layout/hierarchy1"/>
    <dgm:cxn modelId="{51B5A593-EE7E-4537-9839-281C7DB21E45}" type="presParOf" srcId="{88708542-AFE2-4246-A77B-EF261B9EEBF0}" destId="{B04C25CF-4F90-4D9F-BA43-E8F7A09A3AD3}" srcOrd="0" destOrd="0" presId="urn:microsoft.com/office/officeart/2005/8/layout/hierarchy1"/>
    <dgm:cxn modelId="{608304B1-78E3-4482-96B6-A76722D7A1B3}" type="presParOf" srcId="{B04C25CF-4F90-4D9F-BA43-E8F7A09A3AD3}" destId="{521CBFC3-738C-4FCD-86CF-19E030770CE2}" srcOrd="0" destOrd="0" presId="urn:microsoft.com/office/officeart/2005/8/layout/hierarchy1"/>
    <dgm:cxn modelId="{8D41A764-FA43-48C5-95BE-32A391A7520E}" type="presParOf" srcId="{B04C25CF-4F90-4D9F-BA43-E8F7A09A3AD3}" destId="{529E6820-B242-4BD5-8C12-15C3B724F41B}" srcOrd="1" destOrd="0" presId="urn:microsoft.com/office/officeart/2005/8/layout/hierarchy1"/>
    <dgm:cxn modelId="{2739D6B2-3349-47A4-8492-B90B8F5C3817}" type="presParOf" srcId="{88708542-AFE2-4246-A77B-EF261B9EEBF0}" destId="{E79DE308-B03F-4948-A271-37EEF0D3014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E8A255-7873-4219-88AA-E71F04DC42BC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2B16533-45E9-4BB7-9259-1115317877FD}">
      <dgm:prSet/>
      <dgm:spPr/>
      <dgm:t>
        <a:bodyPr/>
        <a:lstStyle/>
        <a:p>
          <a:r>
            <a:rPr lang="id-ID"/>
            <a:t>Latihan menarik napas lalu menyuarakan huruf – huruf vokal secara bergantian</a:t>
          </a:r>
          <a:endParaRPr lang="en-US"/>
        </a:p>
      </dgm:t>
    </dgm:pt>
    <dgm:pt modelId="{F5873B0D-E95C-46E5-973C-F4F2C3371244}" type="parTrans" cxnId="{7814A5BB-094F-470F-B34B-D1FF6CFDF053}">
      <dgm:prSet/>
      <dgm:spPr/>
      <dgm:t>
        <a:bodyPr/>
        <a:lstStyle/>
        <a:p>
          <a:endParaRPr lang="en-US"/>
        </a:p>
      </dgm:t>
    </dgm:pt>
    <dgm:pt modelId="{DD84F925-6880-44E8-A438-35239D2422AC}" type="sibTrans" cxnId="{7814A5BB-094F-470F-B34B-D1FF6CFDF053}">
      <dgm:prSet/>
      <dgm:spPr/>
      <dgm:t>
        <a:bodyPr/>
        <a:lstStyle/>
        <a:p>
          <a:endParaRPr lang="en-US"/>
        </a:p>
      </dgm:t>
    </dgm:pt>
    <dgm:pt modelId="{27D9DDDB-8947-4B75-B25C-C331268BB867}">
      <dgm:prSet/>
      <dgm:spPr/>
      <dgm:t>
        <a:bodyPr/>
        <a:lstStyle/>
        <a:p>
          <a:r>
            <a:rPr lang="id-ID"/>
            <a:t>Contoh:</a:t>
          </a:r>
          <a:endParaRPr lang="en-US"/>
        </a:p>
      </dgm:t>
    </dgm:pt>
    <dgm:pt modelId="{50234998-1E0F-4BB8-8B35-B00DC3263493}" type="parTrans" cxnId="{F61A5155-DD17-4743-895B-9FFB900031A2}">
      <dgm:prSet/>
      <dgm:spPr/>
      <dgm:t>
        <a:bodyPr/>
        <a:lstStyle/>
        <a:p>
          <a:endParaRPr lang="en-US"/>
        </a:p>
      </dgm:t>
    </dgm:pt>
    <dgm:pt modelId="{FC553ADC-B89E-471C-8BE4-9BCC0F44A688}" type="sibTrans" cxnId="{F61A5155-DD17-4743-895B-9FFB900031A2}">
      <dgm:prSet/>
      <dgm:spPr/>
      <dgm:t>
        <a:bodyPr/>
        <a:lstStyle/>
        <a:p>
          <a:endParaRPr lang="en-US"/>
        </a:p>
      </dgm:t>
    </dgm:pt>
    <dgm:pt modelId="{50B145F8-DD01-4EF5-AD89-474B549F8345}">
      <dgm:prSet/>
      <dgm:spPr/>
      <dgm:t>
        <a:bodyPr/>
        <a:lstStyle/>
        <a:p>
          <a:r>
            <a:rPr lang="id-ID"/>
            <a:t>Ucapkan AAAAAAA hingga nafas habis</a:t>
          </a:r>
          <a:endParaRPr lang="en-US"/>
        </a:p>
      </dgm:t>
    </dgm:pt>
    <dgm:pt modelId="{467FFBA9-B67C-4046-9774-7BDFC4E97FA5}" type="parTrans" cxnId="{C3EC3037-32C7-4A10-9003-CD28418CB711}">
      <dgm:prSet/>
      <dgm:spPr/>
      <dgm:t>
        <a:bodyPr/>
        <a:lstStyle/>
        <a:p>
          <a:endParaRPr lang="en-US"/>
        </a:p>
      </dgm:t>
    </dgm:pt>
    <dgm:pt modelId="{EB450100-F180-455E-8316-60BE3CF0B452}" type="sibTrans" cxnId="{C3EC3037-32C7-4A10-9003-CD28418CB711}">
      <dgm:prSet/>
      <dgm:spPr/>
      <dgm:t>
        <a:bodyPr/>
        <a:lstStyle/>
        <a:p>
          <a:endParaRPr lang="en-US"/>
        </a:p>
      </dgm:t>
    </dgm:pt>
    <dgm:pt modelId="{B74FF860-6B50-46BC-AD81-3D51674F498A}">
      <dgm:prSet/>
      <dgm:spPr/>
      <dgm:t>
        <a:bodyPr/>
        <a:lstStyle/>
        <a:p>
          <a:r>
            <a:rPr lang="id-ID"/>
            <a:t>Gunakan pernapasan perut</a:t>
          </a:r>
          <a:endParaRPr lang="en-US"/>
        </a:p>
      </dgm:t>
    </dgm:pt>
    <dgm:pt modelId="{264B5B69-A7C3-417F-8DEA-4062E5F035C2}" type="parTrans" cxnId="{A3C3DF3C-5FA3-4770-BF15-0FD4ACED6503}">
      <dgm:prSet/>
      <dgm:spPr/>
      <dgm:t>
        <a:bodyPr/>
        <a:lstStyle/>
        <a:p>
          <a:endParaRPr lang="en-US"/>
        </a:p>
      </dgm:t>
    </dgm:pt>
    <dgm:pt modelId="{C570734D-6D4A-479C-A330-3DED43EA7AE6}" type="sibTrans" cxnId="{A3C3DF3C-5FA3-4770-BF15-0FD4ACED6503}">
      <dgm:prSet/>
      <dgm:spPr/>
      <dgm:t>
        <a:bodyPr/>
        <a:lstStyle/>
        <a:p>
          <a:endParaRPr lang="en-US"/>
        </a:p>
      </dgm:t>
    </dgm:pt>
    <dgm:pt modelId="{4CA6129E-F194-4EF1-B7B4-FE63F6A5EE50}">
      <dgm:prSet/>
      <dgm:spPr/>
      <dgm:t>
        <a:bodyPr/>
        <a:lstStyle/>
        <a:p>
          <a:r>
            <a:rPr lang="id-ID" b="1"/>
            <a:t>Lakukan sebanyak 5 kali!</a:t>
          </a:r>
          <a:endParaRPr lang="en-US"/>
        </a:p>
      </dgm:t>
    </dgm:pt>
    <dgm:pt modelId="{8A02BD22-6213-4660-BB03-24DD3B867F00}" type="parTrans" cxnId="{18651FE6-D3E3-4106-A33A-444017DD5844}">
      <dgm:prSet/>
      <dgm:spPr/>
      <dgm:t>
        <a:bodyPr/>
        <a:lstStyle/>
        <a:p>
          <a:endParaRPr lang="en-US"/>
        </a:p>
      </dgm:t>
    </dgm:pt>
    <dgm:pt modelId="{2BFFA969-8478-4538-A212-B491A9BB2983}" type="sibTrans" cxnId="{18651FE6-D3E3-4106-A33A-444017DD5844}">
      <dgm:prSet/>
      <dgm:spPr/>
      <dgm:t>
        <a:bodyPr/>
        <a:lstStyle/>
        <a:p>
          <a:endParaRPr lang="en-US"/>
        </a:p>
      </dgm:t>
    </dgm:pt>
    <dgm:pt modelId="{80A3412F-5A2E-4844-8C34-C3B13F6BB0C2}" type="pres">
      <dgm:prSet presAssocID="{C0E8A255-7873-4219-88AA-E71F04DC42BC}" presName="vert0" presStyleCnt="0">
        <dgm:presLayoutVars>
          <dgm:dir/>
          <dgm:animOne val="branch"/>
          <dgm:animLvl val="lvl"/>
        </dgm:presLayoutVars>
      </dgm:prSet>
      <dgm:spPr/>
    </dgm:pt>
    <dgm:pt modelId="{B37D0AAE-96B7-4DEE-870E-8C7F0881D919}" type="pres">
      <dgm:prSet presAssocID="{D2B16533-45E9-4BB7-9259-1115317877FD}" presName="thickLine" presStyleLbl="alignNode1" presStyleIdx="0" presStyleCnt="5"/>
      <dgm:spPr/>
    </dgm:pt>
    <dgm:pt modelId="{49566812-C4BB-4616-8822-A4EA97BA09F4}" type="pres">
      <dgm:prSet presAssocID="{D2B16533-45E9-4BB7-9259-1115317877FD}" presName="horz1" presStyleCnt="0"/>
      <dgm:spPr/>
    </dgm:pt>
    <dgm:pt modelId="{229A0618-7D4C-498C-B853-56A0DDED02E8}" type="pres">
      <dgm:prSet presAssocID="{D2B16533-45E9-4BB7-9259-1115317877FD}" presName="tx1" presStyleLbl="revTx" presStyleIdx="0" presStyleCnt="5"/>
      <dgm:spPr/>
    </dgm:pt>
    <dgm:pt modelId="{5DF5820C-B662-4CD0-9983-F3C1EE1DCA64}" type="pres">
      <dgm:prSet presAssocID="{D2B16533-45E9-4BB7-9259-1115317877FD}" presName="vert1" presStyleCnt="0"/>
      <dgm:spPr/>
    </dgm:pt>
    <dgm:pt modelId="{8E9C9178-808C-4265-B47A-2299280CE34E}" type="pres">
      <dgm:prSet presAssocID="{27D9DDDB-8947-4B75-B25C-C331268BB867}" presName="thickLine" presStyleLbl="alignNode1" presStyleIdx="1" presStyleCnt="5"/>
      <dgm:spPr/>
    </dgm:pt>
    <dgm:pt modelId="{0486DB0D-981F-480B-83D4-817BF155D095}" type="pres">
      <dgm:prSet presAssocID="{27D9DDDB-8947-4B75-B25C-C331268BB867}" presName="horz1" presStyleCnt="0"/>
      <dgm:spPr/>
    </dgm:pt>
    <dgm:pt modelId="{445E222C-59B3-4EEC-BEDC-DCE67F5D0549}" type="pres">
      <dgm:prSet presAssocID="{27D9DDDB-8947-4B75-B25C-C331268BB867}" presName="tx1" presStyleLbl="revTx" presStyleIdx="1" presStyleCnt="5"/>
      <dgm:spPr/>
    </dgm:pt>
    <dgm:pt modelId="{822D2EDF-6179-4EC0-A8D5-A69DC1089161}" type="pres">
      <dgm:prSet presAssocID="{27D9DDDB-8947-4B75-B25C-C331268BB867}" presName="vert1" presStyleCnt="0"/>
      <dgm:spPr/>
    </dgm:pt>
    <dgm:pt modelId="{907DE195-2237-434C-BCC8-3810BE78EDFF}" type="pres">
      <dgm:prSet presAssocID="{50B145F8-DD01-4EF5-AD89-474B549F8345}" presName="thickLine" presStyleLbl="alignNode1" presStyleIdx="2" presStyleCnt="5"/>
      <dgm:spPr/>
    </dgm:pt>
    <dgm:pt modelId="{DC13D718-0473-4E51-B111-B0C02EF8D213}" type="pres">
      <dgm:prSet presAssocID="{50B145F8-DD01-4EF5-AD89-474B549F8345}" presName="horz1" presStyleCnt="0"/>
      <dgm:spPr/>
    </dgm:pt>
    <dgm:pt modelId="{A81353A3-32D3-4C16-9E1C-64BDCEFC1852}" type="pres">
      <dgm:prSet presAssocID="{50B145F8-DD01-4EF5-AD89-474B549F8345}" presName="tx1" presStyleLbl="revTx" presStyleIdx="2" presStyleCnt="5"/>
      <dgm:spPr/>
    </dgm:pt>
    <dgm:pt modelId="{6CB1EDFF-EB05-43DC-8AEB-32272D6B6738}" type="pres">
      <dgm:prSet presAssocID="{50B145F8-DD01-4EF5-AD89-474B549F8345}" presName="vert1" presStyleCnt="0"/>
      <dgm:spPr/>
    </dgm:pt>
    <dgm:pt modelId="{9C840C02-C934-49E9-8AB1-F14D525DC374}" type="pres">
      <dgm:prSet presAssocID="{B74FF860-6B50-46BC-AD81-3D51674F498A}" presName="thickLine" presStyleLbl="alignNode1" presStyleIdx="3" presStyleCnt="5"/>
      <dgm:spPr/>
    </dgm:pt>
    <dgm:pt modelId="{0D77B8F4-5023-4356-A0A1-9A08B4491D83}" type="pres">
      <dgm:prSet presAssocID="{B74FF860-6B50-46BC-AD81-3D51674F498A}" presName="horz1" presStyleCnt="0"/>
      <dgm:spPr/>
    </dgm:pt>
    <dgm:pt modelId="{5BF74B0D-45C8-410D-9277-3594016CBDA9}" type="pres">
      <dgm:prSet presAssocID="{B74FF860-6B50-46BC-AD81-3D51674F498A}" presName="tx1" presStyleLbl="revTx" presStyleIdx="3" presStyleCnt="5"/>
      <dgm:spPr/>
    </dgm:pt>
    <dgm:pt modelId="{5E03D9E5-55FF-43B3-B472-1CE0D6610888}" type="pres">
      <dgm:prSet presAssocID="{B74FF860-6B50-46BC-AD81-3D51674F498A}" presName="vert1" presStyleCnt="0"/>
      <dgm:spPr/>
    </dgm:pt>
    <dgm:pt modelId="{DB47674B-2D4A-4030-B877-8241048F71D7}" type="pres">
      <dgm:prSet presAssocID="{4CA6129E-F194-4EF1-B7B4-FE63F6A5EE50}" presName="thickLine" presStyleLbl="alignNode1" presStyleIdx="4" presStyleCnt="5"/>
      <dgm:spPr/>
    </dgm:pt>
    <dgm:pt modelId="{B37CBB74-7AAA-464F-859A-E34CD2B97761}" type="pres">
      <dgm:prSet presAssocID="{4CA6129E-F194-4EF1-B7B4-FE63F6A5EE50}" presName="horz1" presStyleCnt="0"/>
      <dgm:spPr/>
    </dgm:pt>
    <dgm:pt modelId="{AF6C0D40-267F-4BEF-B581-C27872844978}" type="pres">
      <dgm:prSet presAssocID="{4CA6129E-F194-4EF1-B7B4-FE63F6A5EE50}" presName="tx1" presStyleLbl="revTx" presStyleIdx="4" presStyleCnt="5"/>
      <dgm:spPr/>
    </dgm:pt>
    <dgm:pt modelId="{82C05C9B-FEFF-4BD2-9590-50AB49B8E2C9}" type="pres">
      <dgm:prSet presAssocID="{4CA6129E-F194-4EF1-B7B4-FE63F6A5EE50}" presName="vert1" presStyleCnt="0"/>
      <dgm:spPr/>
    </dgm:pt>
  </dgm:ptLst>
  <dgm:cxnLst>
    <dgm:cxn modelId="{3E722915-34D5-467A-8FE2-956862E4DC0D}" type="presOf" srcId="{4CA6129E-F194-4EF1-B7B4-FE63F6A5EE50}" destId="{AF6C0D40-267F-4BEF-B581-C27872844978}" srcOrd="0" destOrd="0" presId="urn:microsoft.com/office/officeart/2008/layout/LinedList"/>
    <dgm:cxn modelId="{C3EC3037-32C7-4A10-9003-CD28418CB711}" srcId="{C0E8A255-7873-4219-88AA-E71F04DC42BC}" destId="{50B145F8-DD01-4EF5-AD89-474B549F8345}" srcOrd="2" destOrd="0" parTransId="{467FFBA9-B67C-4046-9774-7BDFC4E97FA5}" sibTransId="{EB450100-F180-455E-8316-60BE3CF0B452}"/>
    <dgm:cxn modelId="{C50A0C3B-C7C8-402C-A87F-F4CC62A0F4BA}" type="presOf" srcId="{D2B16533-45E9-4BB7-9259-1115317877FD}" destId="{229A0618-7D4C-498C-B853-56A0DDED02E8}" srcOrd="0" destOrd="0" presId="urn:microsoft.com/office/officeart/2008/layout/LinedList"/>
    <dgm:cxn modelId="{A3C3DF3C-5FA3-4770-BF15-0FD4ACED6503}" srcId="{C0E8A255-7873-4219-88AA-E71F04DC42BC}" destId="{B74FF860-6B50-46BC-AD81-3D51674F498A}" srcOrd="3" destOrd="0" parTransId="{264B5B69-A7C3-417F-8DEA-4062E5F035C2}" sibTransId="{C570734D-6D4A-479C-A330-3DED43EA7AE6}"/>
    <dgm:cxn modelId="{C045BB3F-6798-4475-8665-895E3A86C2CA}" type="presOf" srcId="{27D9DDDB-8947-4B75-B25C-C331268BB867}" destId="{445E222C-59B3-4EEC-BEDC-DCE67F5D0549}" srcOrd="0" destOrd="0" presId="urn:microsoft.com/office/officeart/2008/layout/LinedList"/>
    <dgm:cxn modelId="{BA475F65-E5CD-4F79-A6D9-83F158D94197}" type="presOf" srcId="{50B145F8-DD01-4EF5-AD89-474B549F8345}" destId="{A81353A3-32D3-4C16-9E1C-64BDCEFC1852}" srcOrd="0" destOrd="0" presId="urn:microsoft.com/office/officeart/2008/layout/LinedList"/>
    <dgm:cxn modelId="{F61A5155-DD17-4743-895B-9FFB900031A2}" srcId="{C0E8A255-7873-4219-88AA-E71F04DC42BC}" destId="{27D9DDDB-8947-4B75-B25C-C331268BB867}" srcOrd="1" destOrd="0" parTransId="{50234998-1E0F-4BB8-8B35-B00DC3263493}" sibTransId="{FC553ADC-B89E-471C-8BE4-9BCC0F44A688}"/>
    <dgm:cxn modelId="{81E04EAB-3ACC-4BC5-8A69-F6C032F1ED45}" type="presOf" srcId="{B74FF860-6B50-46BC-AD81-3D51674F498A}" destId="{5BF74B0D-45C8-410D-9277-3594016CBDA9}" srcOrd="0" destOrd="0" presId="urn:microsoft.com/office/officeart/2008/layout/LinedList"/>
    <dgm:cxn modelId="{7814A5BB-094F-470F-B34B-D1FF6CFDF053}" srcId="{C0E8A255-7873-4219-88AA-E71F04DC42BC}" destId="{D2B16533-45E9-4BB7-9259-1115317877FD}" srcOrd="0" destOrd="0" parTransId="{F5873B0D-E95C-46E5-973C-F4F2C3371244}" sibTransId="{DD84F925-6880-44E8-A438-35239D2422AC}"/>
    <dgm:cxn modelId="{05E959C9-390C-49BD-B54F-FCF23C03E7B2}" type="presOf" srcId="{C0E8A255-7873-4219-88AA-E71F04DC42BC}" destId="{80A3412F-5A2E-4844-8C34-C3B13F6BB0C2}" srcOrd="0" destOrd="0" presId="urn:microsoft.com/office/officeart/2008/layout/LinedList"/>
    <dgm:cxn modelId="{18651FE6-D3E3-4106-A33A-444017DD5844}" srcId="{C0E8A255-7873-4219-88AA-E71F04DC42BC}" destId="{4CA6129E-F194-4EF1-B7B4-FE63F6A5EE50}" srcOrd="4" destOrd="0" parTransId="{8A02BD22-6213-4660-BB03-24DD3B867F00}" sibTransId="{2BFFA969-8478-4538-A212-B491A9BB2983}"/>
    <dgm:cxn modelId="{F6B4B01C-3513-46EE-8E21-0AF450B9836B}" type="presParOf" srcId="{80A3412F-5A2E-4844-8C34-C3B13F6BB0C2}" destId="{B37D0AAE-96B7-4DEE-870E-8C7F0881D919}" srcOrd="0" destOrd="0" presId="urn:microsoft.com/office/officeart/2008/layout/LinedList"/>
    <dgm:cxn modelId="{06FA7748-8CDF-4D32-B71C-77FCE3B3B54A}" type="presParOf" srcId="{80A3412F-5A2E-4844-8C34-C3B13F6BB0C2}" destId="{49566812-C4BB-4616-8822-A4EA97BA09F4}" srcOrd="1" destOrd="0" presId="urn:microsoft.com/office/officeart/2008/layout/LinedList"/>
    <dgm:cxn modelId="{287E5213-8133-4FF7-BB5F-CCC13F740E88}" type="presParOf" srcId="{49566812-C4BB-4616-8822-A4EA97BA09F4}" destId="{229A0618-7D4C-498C-B853-56A0DDED02E8}" srcOrd="0" destOrd="0" presId="urn:microsoft.com/office/officeart/2008/layout/LinedList"/>
    <dgm:cxn modelId="{97EB3802-A620-4355-9AD3-3DD4C8B1D1EA}" type="presParOf" srcId="{49566812-C4BB-4616-8822-A4EA97BA09F4}" destId="{5DF5820C-B662-4CD0-9983-F3C1EE1DCA64}" srcOrd="1" destOrd="0" presId="urn:microsoft.com/office/officeart/2008/layout/LinedList"/>
    <dgm:cxn modelId="{B9130EB0-8EA2-4E49-992C-8FFB4139D893}" type="presParOf" srcId="{80A3412F-5A2E-4844-8C34-C3B13F6BB0C2}" destId="{8E9C9178-808C-4265-B47A-2299280CE34E}" srcOrd="2" destOrd="0" presId="urn:microsoft.com/office/officeart/2008/layout/LinedList"/>
    <dgm:cxn modelId="{08DF9545-0B1F-4702-A685-0EB82702D3D2}" type="presParOf" srcId="{80A3412F-5A2E-4844-8C34-C3B13F6BB0C2}" destId="{0486DB0D-981F-480B-83D4-817BF155D095}" srcOrd="3" destOrd="0" presId="urn:microsoft.com/office/officeart/2008/layout/LinedList"/>
    <dgm:cxn modelId="{6D065EDE-6FE5-4177-A03D-C5888162E2AA}" type="presParOf" srcId="{0486DB0D-981F-480B-83D4-817BF155D095}" destId="{445E222C-59B3-4EEC-BEDC-DCE67F5D0549}" srcOrd="0" destOrd="0" presId="urn:microsoft.com/office/officeart/2008/layout/LinedList"/>
    <dgm:cxn modelId="{DCF21BB4-F3A8-4357-97CE-E604B5771541}" type="presParOf" srcId="{0486DB0D-981F-480B-83D4-817BF155D095}" destId="{822D2EDF-6179-4EC0-A8D5-A69DC1089161}" srcOrd="1" destOrd="0" presId="urn:microsoft.com/office/officeart/2008/layout/LinedList"/>
    <dgm:cxn modelId="{C98BDD8F-C29A-437E-99E3-CA739878612A}" type="presParOf" srcId="{80A3412F-5A2E-4844-8C34-C3B13F6BB0C2}" destId="{907DE195-2237-434C-BCC8-3810BE78EDFF}" srcOrd="4" destOrd="0" presId="urn:microsoft.com/office/officeart/2008/layout/LinedList"/>
    <dgm:cxn modelId="{AAAF8881-BC34-4766-81DC-FF3CCCB4B5F7}" type="presParOf" srcId="{80A3412F-5A2E-4844-8C34-C3B13F6BB0C2}" destId="{DC13D718-0473-4E51-B111-B0C02EF8D213}" srcOrd="5" destOrd="0" presId="urn:microsoft.com/office/officeart/2008/layout/LinedList"/>
    <dgm:cxn modelId="{3770FBE2-C856-4640-9DB5-445BCBFE844F}" type="presParOf" srcId="{DC13D718-0473-4E51-B111-B0C02EF8D213}" destId="{A81353A3-32D3-4C16-9E1C-64BDCEFC1852}" srcOrd="0" destOrd="0" presId="urn:microsoft.com/office/officeart/2008/layout/LinedList"/>
    <dgm:cxn modelId="{672BF650-89C9-468B-862A-B0DE788ECCC4}" type="presParOf" srcId="{DC13D718-0473-4E51-B111-B0C02EF8D213}" destId="{6CB1EDFF-EB05-43DC-8AEB-32272D6B6738}" srcOrd="1" destOrd="0" presId="urn:microsoft.com/office/officeart/2008/layout/LinedList"/>
    <dgm:cxn modelId="{286CD04B-81F5-4182-9F14-93E107E76087}" type="presParOf" srcId="{80A3412F-5A2E-4844-8C34-C3B13F6BB0C2}" destId="{9C840C02-C934-49E9-8AB1-F14D525DC374}" srcOrd="6" destOrd="0" presId="urn:microsoft.com/office/officeart/2008/layout/LinedList"/>
    <dgm:cxn modelId="{A402C005-A9B5-4B26-8770-127A2C5DE021}" type="presParOf" srcId="{80A3412F-5A2E-4844-8C34-C3B13F6BB0C2}" destId="{0D77B8F4-5023-4356-A0A1-9A08B4491D83}" srcOrd="7" destOrd="0" presId="urn:microsoft.com/office/officeart/2008/layout/LinedList"/>
    <dgm:cxn modelId="{6A5D440F-B0C1-4A7E-8F9B-7DF38193B424}" type="presParOf" srcId="{0D77B8F4-5023-4356-A0A1-9A08B4491D83}" destId="{5BF74B0D-45C8-410D-9277-3594016CBDA9}" srcOrd="0" destOrd="0" presId="urn:microsoft.com/office/officeart/2008/layout/LinedList"/>
    <dgm:cxn modelId="{87F5E671-765A-4C7B-BF30-9C4F2EB8C05F}" type="presParOf" srcId="{0D77B8F4-5023-4356-A0A1-9A08B4491D83}" destId="{5E03D9E5-55FF-43B3-B472-1CE0D6610888}" srcOrd="1" destOrd="0" presId="urn:microsoft.com/office/officeart/2008/layout/LinedList"/>
    <dgm:cxn modelId="{18A2EA76-047E-4688-8498-4E6F3C5CAEE5}" type="presParOf" srcId="{80A3412F-5A2E-4844-8C34-C3B13F6BB0C2}" destId="{DB47674B-2D4A-4030-B877-8241048F71D7}" srcOrd="8" destOrd="0" presId="urn:microsoft.com/office/officeart/2008/layout/LinedList"/>
    <dgm:cxn modelId="{3712C329-90A2-4132-BCC4-7CFB88577FCC}" type="presParOf" srcId="{80A3412F-5A2E-4844-8C34-C3B13F6BB0C2}" destId="{B37CBB74-7AAA-464F-859A-E34CD2B97761}" srcOrd="9" destOrd="0" presId="urn:microsoft.com/office/officeart/2008/layout/LinedList"/>
    <dgm:cxn modelId="{3CAF8DA2-F137-493A-8F6D-E352B9198C7C}" type="presParOf" srcId="{B37CBB74-7AAA-464F-859A-E34CD2B97761}" destId="{AF6C0D40-267F-4BEF-B581-C27872844978}" srcOrd="0" destOrd="0" presId="urn:microsoft.com/office/officeart/2008/layout/LinedList"/>
    <dgm:cxn modelId="{747B582B-D272-43C4-8255-A2D4C0D47BEB}" type="presParOf" srcId="{B37CBB74-7AAA-464F-859A-E34CD2B97761}" destId="{82C05C9B-FEFF-4BD2-9590-50AB49B8E2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E6AB94-80AC-4972-A3A2-ED8226FF902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F87BEF3-92EC-41CD-A0E0-B77938BDAAFF}">
      <dgm:prSet/>
      <dgm:spPr/>
      <dgm:t>
        <a:bodyPr/>
        <a:lstStyle/>
        <a:p>
          <a:r>
            <a:rPr lang="id-ID"/>
            <a:t>Latihan bernapas dan bersuara dengan mengucapkan ERSSS</a:t>
          </a:r>
          <a:endParaRPr lang="en-US"/>
        </a:p>
      </dgm:t>
    </dgm:pt>
    <dgm:pt modelId="{4C15361D-763F-47FA-93DF-C46E4A203311}" type="parTrans" cxnId="{58A9086D-D541-4AC6-93A3-D63DA20F5ECC}">
      <dgm:prSet/>
      <dgm:spPr/>
      <dgm:t>
        <a:bodyPr/>
        <a:lstStyle/>
        <a:p>
          <a:endParaRPr lang="en-US"/>
        </a:p>
      </dgm:t>
    </dgm:pt>
    <dgm:pt modelId="{538F9425-2D70-462D-9ECC-FC64606E58F9}" type="sibTrans" cxnId="{58A9086D-D541-4AC6-93A3-D63DA20F5ECC}">
      <dgm:prSet/>
      <dgm:spPr/>
      <dgm:t>
        <a:bodyPr/>
        <a:lstStyle/>
        <a:p>
          <a:endParaRPr lang="en-US"/>
        </a:p>
      </dgm:t>
    </dgm:pt>
    <dgm:pt modelId="{B1D9AEA3-7F8D-42DF-B995-74F3A5B582BB}">
      <dgm:prSet/>
      <dgm:spPr/>
      <dgm:t>
        <a:bodyPr/>
        <a:lstStyle/>
        <a:p>
          <a:r>
            <a:rPr lang="id-ID"/>
            <a:t>Cara : Tarik napas dalam – dalam lalu keluarkan dengan mengucapkan ERSSS sampai nafas habis</a:t>
          </a:r>
          <a:endParaRPr lang="en-US"/>
        </a:p>
      </dgm:t>
    </dgm:pt>
    <dgm:pt modelId="{D809522F-3406-4BEA-8555-EF63BABEC05E}" type="parTrans" cxnId="{18D3CAF6-AF3D-4CB7-8176-ED9DD400F870}">
      <dgm:prSet/>
      <dgm:spPr/>
      <dgm:t>
        <a:bodyPr/>
        <a:lstStyle/>
        <a:p>
          <a:endParaRPr lang="en-US"/>
        </a:p>
      </dgm:t>
    </dgm:pt>
    <dgm:pt modelId="{915B70C2-EC18-41B5-8FF3-35291CB73078}" type="sibTrans" cxnId="{18D3CAF6-AF3D-4CB7-8176-ED9DD400F870}">
      <dgm:prSet/>
      <dgm:spPr/>
      <dgm:t>
        <a:bodyPr/>
        <a:lstStyle/>
        <a:p>
          <a:endParaRPr lang="en-US"/>
        </a:p>
      </dgm:t>
    </dgm:pt>
    <dgm:pt modelId="{97F23F19-A9F8-43B0-B49B-1DE0F01B1182}">
      <dgm:prSet/>
      <dgm:spPr/>
      <dgm:t>
        <a:bodyPr/>
        <a:lstStyle/>
        <a:p>
          <a:r>
            <a:rPr lang="id-ID"/>
            <a:t>Ulangi 10 kali di pagi hari</a:t>
          </a:r>
          <a:endParaRPr lang="en-US"/>
        </a:p>
      </dgm:t>
    </dgm:pt>
    <dgm:pt modelId="{78D325EF-28D2-4B88-8DAD-057583112485}" type="parTrans" cxnId="{18443E68-72BA-47C3-853D-00686FA7E631}">
      <dgm:prSet/>
      <dgm:spPr/>
      <dgm:t>
        <a:bodyPr/>
        <a:lstStyle/>
        <a:p>
          <a:endParaRPr lang="en-US"/>
        </a:p>
      </dgm:t>
    </dgm:pt>
    <dgm:pt modelId="{6F177AB9-146A-4827-BB0B-A41C97DE8FCB}" type="sibTrans" cxnId="{18443E68-72BA-47C3-853D-00686FA7E631}">
      <dgm:prSet/>
      <dgm:spPr/>
      <dgm:t>
        <a:bodyPr/>
        <a:lstStyle/>
        <a:p>
          <a:endParaRPr lang="en-US"/>
        </a:p>
      </dgm:t>
    </dgm:pt>
    <dgm:pt modelId="{A73EF29B-7B75-4910-8954-9DA2F67FE199}" type="pres">
      <dgm:prSet presAssocID="{D5E6AB94-80AC-4972-A3A2-ED8226FF9028}" presName="vert0" presStyleCnt="0">
        <dgm:presLayoutVars>
          <dgm:dir/>
          <dgm:animOne val="branch"/>
          <dgm:animLvl val="lvl"/>
        </dgm:presLayoutVars>
      </dgm:prSet>
      <dgm:spPr/>
    </dgm:pt>
    <dgm:pt modelId="{CEF8D40B-A9A8-4296-8998-FC9C3639DAAA}" type="pres">
      <dgm:prSet presAssocID="{8F87BEF3-92EC-41CD-A0E0-B77938BDAAFF}" presName="thickLine" presStyleLbl="alignNode1" presStyleIdx="0" presStyleCnt="3"/>
      <dgm:spPr/>
    </dgm:pt>
    <dgm:pt modelId="{00A89E08-5F77-4ADB-8DE5-1662727255B4}" type="pres">
      <dgm:prSet presAssocID="{8F87BEF3-92EC-41CD-A0E0-B77938BDAAFF}" presName="horz1" presStyleCnt="0"/>
      <dgm:spPr/>
    </dgm:pt>
    <dgm:pt modelId="{A9E9A73F-0B91-47BD-B6BF-FBC665642D23}" type="pres">
      <dgm:prSet presAssocID="{8F87BEF3-92EC-41CD-A0E0-B77938BDAAFF}" presName="tx1" presStyleLbl="revTx" presStyleIdx="0" presStyleCnt="3"/>
      <dgm:spPr/>
    </dgm:pt>
    <dgm:pt modelId="{4E4CF9AC-2FA7-452A-9115-EA13EE216D00}" type="pres">
      <dgm:prSet presAssocID="{8F87BEF3-92EC-41CD-A0E0-B77938BDAAFF}" presName="vert1" presStyleCnt="0"/>
      <dgm:spPr/>
    </dgm:pt>
    <dgm:pt modelId="{A5E50B57-6C01-4652-9C5A-5BB1B2734664}" type="pres">
      <dgm:prSet presAssocID="{B1D9AEA3-7F8D-42DF-B995-74F3A5B582BB}" presName="thickLine" presStyleLbl="alignNode1" presStyleIdx="1" presStyleCnt="3"/>
      <dgm:spPr/>
    </dgm:pt>
    <dgm:pt modelId="{FDB41E3E-27D8-4A5C-BFBC-8441318ABD40}" type="pres">
      <dgm:prSet presAssocID="{B1D9AEA3-7F8D-42DF-B995-74F3A5B582BB}" presName="horz1" presStyleCnt="0"/>
      <dgm:spPr/>
    </dgm:pt>
    <dgm:pt modelId="{95747132-F1EE-4111-9C19-8FD1BB576127}" type="pres">
      <dgm:prSet presAssocID="{B1D9AEA3-7F8D-42DF-B995-74F3A5B582BB}" presName="tx1" presStyleLbl="revTx" presStyleIdx="1" presStyleCnt="3"/>
      <dgm:spPr/>
    </dgm:pt>
    <dgm:pt modelId="{8F54A21A-B720-4178-8766-E22D32F60831}" type="pres">
      <dgm:prSet presAssocID="{B1D9AEA3-7F8D-42DF-B995-74F3A5B582BB}" presName="vert1" presStyleCnt="0"/>
      <dgm:spPr/>
    </dgm:pt>
    <dgm:pt modelId="{7D70EF9A-5C41-4E2A-9475-909F7E2D6501}" type="pres">
      <dgm:prSet presAssocID="{97F23F19-A9F8-43B0-B49B-1DE0F01B1182}" presName="thickLine" presStyleLbl="alignNode1" presStyleIdx="2" presStyleCnt="3"/>
      <dgm:spPr/>
    </dgm:pt>
    <dgm:pt modelId="{838A481C-1E0C-4F94-81AE-0E489F5D1E4E}" type="pres">
      <dgm:prSet presAssocID="{97F23F19-A9F8-43B0-B49B-1DE0F01B1182}" presName="horz1" presStyleCnt="0"/>
      <dgm:spPr/>
    </dgm:pt>
    <dgm:pt modelId="{3383AAF6-6A03-4D2C-B521-0EE53F4C4E06}" type="pres">
      <dgm:prSet presAssocID="{97F23F19-A9F8-43B0-B49B-1DE0F01B1182}" presName="tx1" presStyleLbl="revTx" presStyleIdx="2" presStyleCnt="3"/>
      <dgm:spPr/>
    </dgm:pt>
    <dgm:pt modelId="{4A095221-9706-4859-95C4-8F1BE2A6C678}" type="pres">
      <dgm:prSet presAssocID="{97F23F19-A9F8-43B0-B49B-1DE0F01B1182}" presName="vert1" presStyleCnt="0"/>
      <dgm:spPr/>
    </dgm:pt>
  </dgm:ptLst>
  <dgm:cxnLst>
    <dgm:cxn modelId="{18443E68-72BA-47C3-853D-00686FA7E631}" srcId="{D5E6AB94-80AC-4972-A3A2-ED8226FF9028}" destId="{97F23F19-A9F8-43B0-B49B-1DE0F01B1182}" srcOrd="2" destOrd="0" parTransId="{78D325EF-28D2-4B88-8DAD-057583112485}" sibTransId="{6F177AB9-146A-4827-BB0B-A41C97DE8FCB}"/>
    <dgm:cxn modelId="{AA677448-408E-4553-8AE8-F24DDEFAC1B0}" type="presOf" srcId="{D5E6AB94-80AC-4972-A3A2-ED8226FF9028}" destId="{A73EF29B-7B75-4910-8954-9DA2F67FE199}" srcOrd="0" destOrd="0" presId="urn:microsoft.com/office/officeart/2008/layout/LinedList"/>
    <dgm:cxn modelId="{58A9086D-D541-4AC6-93A3-D63DA20F5ECC}" srcId="{D5E6AB94-80AC-4972-A3A2-ED8226FF9028}" destId="{8F87BEF3-92EC-41CD-A0E0-B77938BDAAFF}" srcOrd="0" destOrd="0" parTransId="{4C15361D-763F-47FA-93DF-C46E4A203311}" sibTransId="{538F9425-2D70-462D-9ECC-FC64606E58F9}"/>
    <dgm:cxn modelId="{1CB88891-707F-4862-AAB1-3B9AE34F6868}" type="presOf" srcId="{97F23F19-A9F8-43B0-B49B-1DE0F01B1182}" destId="{3383AAF6-6A03-4D2C-B521-0EE53F4C4E06}" srcOrd="0" destOrd="0" presId="urn:microsoft.com/office/officeart/2008/layout/LinedList"/>
    <dgm:cxn modelId="{99FAD9BB-2854-497A-8793-B91D5F54C973}" type="presOf" srcId="{8F87BEF3-92EC-41CD-A0E0-B77938BDAAFF}" destId="{A9E9A73F-0B91-47BD-B6BF-FBC665642D23}" srcOrd="0" destOrd="0" presId="urn:microsoft.com/office/officeart/2008/layout/LinedList"/>
    <dgm:cxn modelId="{ECAB15D5-9EC1-419E-97F3-C3CEEF45B742}" type="presOf" srcId="{B1D9AEA3-7F8D-42DF-B995-74F3A5B582BB}" destId="{95747132-F1EE-4111-9C19-8FD1BB576127}" srcOrd="0" destOrd="0" presId="urn:microsoft.com/office/officeart/2008/layout/LinedList"/>
    <dgm:cxn modelId="{18D3CAF6-AF3D-4CB7-8176-ED9DD400F870}" srcId="{D5E6AB94-80AC-4972-A3A2-ED8226FF9028}" destId="{B1D9AEA3-7F8D-42DF-B995-74F3A5B582BB}" srcOrd="1" destOrd="0" parTransId="{D809522F-3406-4BEA-8555-EF63BABEC05E}" sibTransId="{915B70C2-EC18-41B5-8FF3-35291CB73078}"/>
    <dgm:cxn modelId="{743C49F0-5D16-4C2C-8335-85C51F974919}" type="presParOf" srcId="{A73EF29B-7B75-4910-8954-9DA2F67FE199}" destId="{CEF8D40B-A9A8-4296-8998-FC9C3639DAAA}" srcOrd="0" destOrd="0" presId="urn:microsoft.com/office/officeart/2008/layout/LinedList"/>
    <dgm:cxn modelId="{5E4CFB93-69D5-4A8C-90C3-9ECA57CDCE4F}" type="presParOf" srcId="{A73EF29B-7B75-4910-8954-9DA2F67FE199}" destId="{00A89E08-5F77-4ADB-8DE5-1662727255B4}" srcOrd="1" destOrd="0" presId="urn:microsoft.com/office/officeart/2008/layout/LinedList"/>
    <dgm:cxn modelId="{FA501B3B-5052-45EE-91DA-2AD7BFC4B2B1}" type="presParOf" srcId="{00A89E08-5F77-4ADB-8DE5-1662727255B4}" destId="{A9E9A73F-0B91-47BD-B6BF-FBC665642D23}" srcOrd="0" destOrd="0" presId="urn:microsoft.com/office/officeart/2008/layout/LinedList"/>
    <dgm:cxn modelId="{9A97CE02-6E22-4016-93A5-3DB6F9D89294}" type="presParOf" srcId="{00A89E08-5F77-4ADB-8DE5-1662727255B4}" destId="{4E4CF9AC-2FA7-452A-9115-EA13EE216D00}" srcOrd="1" destOrd="0" presId="urn:microsoft.com/office/officeart/2008/layout/LinedList"/>
    <dgm:cxn modelId="{B837F132-EEB1-4AFF-8294-D258C1B9587B}" type="presParOf" srcId="{A73EF29B-7B75-4910-8954-9DA2F67FE199}" destId="{A5E50B57-6C01-4652-9C5A-5BB1B2734664}" srcOrd="2" destOrd="0" presId="urn:microsoft.com/office/officeart/2008/layout/LinedList"/>
    <dgm:cxn modelId="{0B3279E5-43FE-4174-AED0-A05B5060F853}" type="presParOf" srcId="{A73EF29B-7B75-4910-8954-9DA2F67FE199}" destId="{FDB41E3E-27D8-4A5C-BFBC-8441318ABD40}" srcOrd="3" destOrd="0" presId="urn:microsoft.com/office/officeart/2008/layout/LinedList"/>
    <dgm:cxn modelId="{8D5873BF-B181-41AC-9706-8C7D5FC10A53}" type="presParOf" srcId="{FDB41E3E-27D8-4A5C-BFBC-8441318ABD40}" destId="{95747132-F1EE-4111-9C19-8FD1BB576127}" srcOrd="0" destOrd="0" presId="urn:microsoft.com/office/officeart/2008/layout/LinedList"/>
    <dgm:cxn modelId="{1C755CF6-E308-4BAA-B62B-2F20BD83E4CD}" type="presParOf" srcId="{FDB41E3E-27D8-4A5C-BFBC-8441318ABD40}" destId="{8F54A21A-B720-4178-8766-E22D32F60831}" srcOrd="1" destOrd="0" presId="urn:microsoft.com/office/officeart/2008/layout/LinedList"/>
    <dgm:cxn modelId="{D56D9FD1-4A40-49B9-B5FB-0783F01AAC92}" type="presParOf" srcId="{A73EF29B-7B75-4910-8954-9DA2F67FE199}" destId="{7D70EF9A-5C41-4E2A-9475-909F7E2D6501}" srcOrd="4" destOrd="0" presId="urn:microsoft.com/office/officeart/2008/layout/LinedList"/>
    <dgm:cxn modelId="{2C73165B-99E5-4818-8BA7-D7F08961BECF}" type="presParOf" srcId="{A73EF29B-7B75-4910-8954-9DA2F67FE199}" destId="{838A481C-1E0C-4F94-81AE-0E489F5D1E4E}" srcOrd="5" destOrd="0" presId="urn:microsoft.com/office/officeart/2008/layout/LinedList"/>
    <dgm:cxn modelId="{9BEF590B-A4E7-47B6-B8E7-A480E89C4007}" type="presParOf" srcId="{838A481C-1E0C-4F94-81AE-0E489F5D1E4E}" destId="{3383AAF6-6A03-4D2C-B521-0EE53F4C4E06}" srcOrd="0" destOrd="0" presId="urn:microsoft.com/office/officeart/2008/layout/LinedList"/>
    <dgm:cxn modelId="{2C341B4A-1A27-4875-ABAA-8D48A70FEB6D}" type="presParOf" srcId="{838A481C-1E0C-4F94-81AE-0E489F5D1E4E}" destId="{4A095221-9706-4859-95C4-8F1BE2A6C67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B0E00-4716-4A02-8A47-067767038A80}">
      <dsp:nvSpPr>
        <dsp:cNvPr id="0" name=""/>
        <dsp:cNvSpPr/>
      </dsp:nvSpPr>
      <dsp:spPr>
        <a:xfrm>
          <a:off x="0" y="103435"/>
          <a:ext cx="5796200" cy="11747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/>
            <a:t>Komunikasi Verbal adalah segala bentuk komunikasi yang berupa kata – kata</a:t>
          </a:r>
          <a:endParaRPr lang="en-US" sz="2100" kern="1200"/>
        </a:p>
      </dsp:txBody>
      <dsp:txXfrm>
        <a:off x="57347" y="160782"/>
        <a:ext cx="5681506" cy="1060059"/>
      </dsp:txXfrm>
    </dsp:sp>
    <dsp:sp modelId="{61D0BF70-30B5-4F9F-BE7D-7383C919F6AB}">
      <dsp:nvSpPr>
        <dsp:cNvPr id="0" name=""/>
        <dsp:cNvSpPr/>
      </dsp:nvSpPr>
      <dsp:spPr>
        <a:xfrm>
          <a:off x="0" y="1338668"/>
          <a:ext cx="5796200" cy="1174753"/>
        </a:xfrm>
        <a:prstGeom prst="roundRect">
          <a:avLst/>
        </a:prstGeom>
        <a:solidFill>
          <a:schemeClr val="accent2">
            <a:hueOff val="-54397"/>
            <a:satOff val="-314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Simbol atau pesan verbal adalah semua jenis symbol yang menggunakan satu kata atau lebih </a:t>
          </a:r>
        </a:p>
      </dsp:txBody>
      <dsp:txXfrm>
        <a:off x="57347" y="1396015"/>
        <a:ext cx="5681506" cy="1060059"/>
      </dsp:txXfrm>
    </dsp:sp>
    <dsp:sp modelId="{E7DF2205-6D5E-4EEB-829D-982ACF6EB630}">
      <dsp:nvSpPr>
        <dsp:cNvPr id="0" name=""/>
        <dsp:cNvSpPr/>
      </dsp:nvSpPr>
      <dsp:spPr>
        <a:xfrm>
          <a:off x="0" y="2573901"/>
          <a:ext cx="5796200" cy="1174753"/>
        </a:xfrm>
        <a:prstGeom prst="roundRect">
          <a:avLst/>
        </a:prstGeom>
        <a:solidFill>
          <a:schemeClr val="accent2">
            <a:hueOff val="-108793"/>
            <a:satOff val="-6288"/>
            <a:lumOff val="86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Bahasa verbal adalah sarana utama untuk menyatakan pikiran, perasaan dan maksud kita</a:t>
          </a:r>
        </a:p>
      </dsp:txBody>
      <dsp:txXfrm>
        <a:off x="57347" y="2631248"/>
        <a:ext cx="5681506" cy="1060059"/>
      </dsp:txXfrm>
    </dsp:sp>
    <dsp:sp modelId="{7181C660-4DB1-4F08-85ED-980AB1C43A38}">
      <dsp:nvSpPr>
        <dsp:cNvPr id="0" name=""/>
        <dsp:cNvSpPr/>
      </dsp:nvSpPr>
      <dsp:spPr>
        <a:xfrm>
          <a:off x="0" y="3809135"/>
          <a:ext cx="5796200" cy="1174753"/>
        </a:xfrm>
        <a:prstGeom prst="roundRect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Bahasa verbal menggunakan kata – kata yang merepresentasikan berbagai aspek realitas individual kita</a:t>
          </a:r>
        </a:p>
      </dsp:txBody>
      <dsp:txXfrm>
        <a:off x="57347" y="3866482"/>
        <a:ext cx="5681506" cy="10600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6EE64C-A6D9-429A-87D2-F8B173F9DD78}">
      <dsp:nvSpPr>
        <dsp:cNvPr id="0" name=""/>
        <dsp:cNvSpPr/>
      </dsp:nvSpPr>
      <dsp:spPr>
        <a:xfrm>
          <a:off x="0" y="99200"/>
          <a:ext cx="5796200" cy="23955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400" kern="1200"/>
            <a:t>Lakukan PAIRING  yakni latihan dengan secara berpasang-pasangan</a:t>
          </a:r>
          <a:endParaRPr lang="en-US" sz="3400" kern="1200"/>
        </a:p>
      </dsp:txBody>
      <dsp:txXfrm>
        <a:off x="116939" y="216139"/>
        <a:ext cx="5562322" cy="2161623"/>
      </dsp:txXfrm>
    </dsp:sp>
    <dsp:sp modelId="{F89CC6E5-7963-4369-A900-267A3000726C}">
      <dsp:nvSpPr>
        <dsp:cNvPr id="0" name=""/>
        <dsp:cNvSpPr/>
      </dsp:nvSpPr>
      <dsp:spPr>
        <a:xfrm>
          <a:off x="0" y="2592622"/>
          <a:ext cx="5796200" cy="2395501"/>
        </a:xfrm>
        <a:prstGeom prst="roundRect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400" kern="1200"/>
            <a:t>Duduk berhadapan dengan pasangan anda saat latihan nanti dan saling memperbaiki jika ada yang salah</a:t>
          </a:r>
          <a:endParaRPr lang="en-US" sz="3400" kern="1200"/>
        </a:p>
      </dsp:txBody>
      <dsp:txXfrm>
        <a:off x="116939" y="2709561"/>
        <a:ext cx="5562322" cy="216162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9A7CB6-E031-4C52-9DD6-CAA43C6E779C}">
      <dsp:nvSpPr>
        <dsp:cNvPr id="0" name=""/>
        <dsp:cNvSpPr/>
      </dsp:nvSpPr>
      <dsp:spPr>
        <a:xfrm>
          <a:off x="0" y="0"/>
          <a:ext cx="5796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F52C7C-3792-4D73-A8A7-E9DEDE59A7B8}">
      <dsp:nvSpPr>
        <dsp:cNvPr id="0" name=""/>
        <dsp:cNvSpPr/>
      </dsp:nvSpPr>
      <dsp:spPr>
        <a:xfrm>
          <a:off x="0" y="0"/>
          <a:ext cx="5796200" cy="254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400" kern="1200"/>
            <a:t>VOICE adalah akronim dari volume, O (gap), Intonation, Clarity dan Energy</a:t>
          </a:r>
          <a:endParaRPr lang="en-US" sz="3400" kern="1200"/>
        </a:p>
      </dsp:txBody>
      <dsp:txXfrm>
        <a:off x="0" y="0"/>
        <a:ext cx="5796200" cy="2543662"/>
      </dsp:txXfrm>
    </dsp:sp>
    <dsp:sp modelId="{F03D320B-3C8E-4E9F-B141-AC3579A7A023}">
      <dsp:nvSpPr>
        <dsp:cNvPr id="0" name=""/>
        <dsp:cNvSpPr/>
      </dsp:nvSpPr>
      <dsp:spPr>
        <a:xfrm>
          <a:off x="0" y="2543662"/>
          <a:ext cx="57962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6F97A-A225-4BAF-BFB1-1A18AA0825CA}">
      <dsp:nvSpPr>
        <dsp:cNvPr id="0" name=""/>
        <dsp:cNvSpPr/>
      </dsp:nvSpPr>
      <dsp:spPr>
        <a:xfrm>
          <a:off x="0" y="2543662"/>
          <a:ext cx="5796200" cy="254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400" kern="1200"/>
            <a:t>Unsur tersebutlah yang akan membentuk teknik vokal yang menarik sehingga pesan anda bisa terkirim dengan baik</a:t>
          </a:r>
          <a:endParaRPr lang="en-US" sz="3400" kern="1200"/>
        </a:p>
      </dsp:txBody>
      <dsp:txXfrm>
        <a:off x="0" y="2543662"/>
        <a:ext cx="5796200" cy="254366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A013A-E0C5-4D63-B370-284E5EA004AB}">
      <dsp:nvSpPr>
        <dsp:cNvPr id="0" name=""/>
        <dsp:cNvSpPr/>
      </dsp:nvSpPr>
      <dsp:spPr>
        <a:xfrm>
          <a:off x="0" y="3070469"/>
          <a:ext cx="5796200" cy="20145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/>
            <a:t>Tiga macam intonasi: Robot Voice, Dog Talker, Storyteller</a:t>
          </a:r>
          <a:endParaRPr lang="en-US" sz="2800" kern="1200"/>
        </a:p>
      </dsp:txBody>
      <dsp:txXfrm>
        <a:off x="0" y="3070469"/>
        <a:ext cx="5796200" cy="2014560"/>
      </dsp:txXfrm>
    </dsp:sp>
    <dsp:sp modelId="{F5BEDC7C-8A19-4754-ABA2-7BDDAD4AD7C9}">
      <dsp:nvSpPr>
        <dsp:cNvPr id="0" name=""/>
        <dsp:cNvSpPr/>
      </dsp:nvSpPr>
      <dsp:spPr>
        <a:xfrm rot="10800000">
          <a:off x="0" y="2294"/>
          <a:ext cx="5796200" cy="309839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800" kern="1200"/>
            <a:t>Intonasi adalah naik turunnya suara saat anda berbicara. Mulai perhatikan tanda baca dan kata yang perlu diberi penekanan.</a:t>
          </a:r>
          <a:endParaRPr lang="en-US" sz="2800" kern="1200"/>
        </a:p>
      </dsp:txBody>
      <dsp:txXfrm rot="10800000">
        <a:off x="0" y="2294"/>
        <a:ext cx="5796200" cy="201324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41BE8F-F6F2-433F-807A-E87E21A859C1}">
      <dsp:nvSpPr>
        <dsp:cNvPr id="0" name=""/>
        <dsp:cNvSpPr/>
      </dsp:nvSpPr>
      <dsp:spPr>
        <a:xfrm>
          <a:off x="0" y="3070469"/>
          <a:ext cx="5796200" cy="201456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500" kern="1200"/>
            <a:t>Latihlah kata – kata sulit seperti konspirasi, konsekuensi, klarifikasi</a:t>
          </a:r>
          <a:endParaRPr lang="en-US" sz="3500" kern="1200"/>
        </a:p>
      </dsp:txBody>
      <dsp:txXfrm>
        <a:off x="0" y="3070469"/>
        <a:ext cx="5796200" cy="2014560"/>
      </dsp:txXfrm>
    </dsp:sp>
    <dsp:sp modelId="{AEE9F183-CA9D-4BCC-BDD2-59DF1BCB596A}">
      <dsp:nvSpPr>
        <dsp:cNvPr id="0" name=""/>
        <dsp:cNvSpPr/>
      </dsp:nvSpPr>
      <dsp:spPr>
        <a:xfrm rot="10800000">
          <a:off x="0" y="2294"/>
          <a:ext cx="5796200" cy="309839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500" kern="1200"/>
            <a:t>Seberapa jelaskah pengucapan keluar dari mulut anda?</a:t>
          </a:r>
          <a:endParaRPr lang="en-US" sz="3500" kern="1200"/>
        </a:p>
      </dsp:txBody>
      <dsp:txXfrm rot="10800000">
        <a:off x="0" y="2294"/>
        <a:ext cx="5796200" cy="201324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F40D3-4C94-476B-AA8A-DAB7EBF08A14}">
      <dsp:nvSpPr>
        <dsp:cNvPr id="0" name=""/>
        <dsp:cNvSpPr/>
      </dsp:nvSpPr>
      <dsp:spPr>
        <a:xfrm>
          <a:off x="0" y="2484"/>
          <a:ext cx="5796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98032-2E67-402A-BD0E-2F1C91CC46B8}">
      <dsp:nvSpPr>
        <dsp:cNvPr id="0" name=""/>
        <dsp:cNvSpPr/>
      </dsp:nvSpPr>
      <dsp:spPr>
        <a:xfrm>
          <a:off x="0" y="2484"/>
          <a:ext cx="5796200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LAKUKAN PENGECEKAN BERGANTIAN DENGAN PASANGAN:</a:t>
          </a:r>
          <a:endParaRPr lang="en-US" sz="2300" kern="1200"/>
        </a:p>
      </dsp:txBody>
      <dsp:txXfrm>
        <a:off x="0" y="2484"/>
        <a:ext cx="5796200" cy="847059"/>
      </dsp:txXfrm>
    </dsp:sp>
    <dsp:sp modelId="{A0DDA7FB-FB83-4E18-B2E2-75D062A424B2}">
      <dsp:nvSpPr>
        <dsp:cNvPr id="0" name=""/>
        <dsp:cNvSpPr/>
      </dsp:nvSpPr>
      <dsp:spPr>
        <a:xfrm>
          <a:off x="0" y="849543"/>
          <a:ext cx="5796200" cy="0"/>
        </a:xfrm>
        <a:prstGeom prst="line">
          <a:avLst/>
        </a:prstGeom>
        <a:solidFill>
          <a:schemeClr val="accent2">
            <a:hueOff val="-32638"/>
            <a:satOff val="-1886"/>
            <a:lumOff val="2588"/>
            <a:alphaOff val="0"/>
          </a:schemeClr>
        </a:solidFill>
        <a:ln w="10795" cap="flat" cmpd="sng" algn="ctr">
          <a:solidFill>
            <a:schemeClr val="accent2">
              <a:hueOff val="-32638"/>
              <a:satOff val="-1886"/>
              <a:lumOff val="2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34635-1525-4BD3-8F51-2DF8FA592902}">
      <dsp:nvSpPr>
        <dsp:cNvPr id="0" name=""/>
        <dsp:cNvSpPr/>
      </dsp:nvSpPr>
      <dsp:spPr>
        <a:xfrm>
          <a:off x="0" y="849543"/>
          <a:ext cx="5796200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Volume suara</a:t>
          </a:r>
          <a:endParaRPr lang="en-US" sz="2300" kern="1200"/>
        </a:p>
      </dsp:txBody>
      <dsp:txXfrm>
        <a:off x="0" y="849543"/>
        <a:ext cx="5796200" cy="847059"/>
      </dsp:txXfrm>
    </dsp:sp>
    <dsp:sp modelId="{5387219F-57A2-4549-BF48-93BD4E24A2FE}">
      <dsp:nvSpPr>
        <dsp:cNvPr id="0" name=""/>
        <dsp:cNvSpPr/>
      </dsp:nvSpPr>
      <dsp:spPr>
        <a:xfrm>
          <a:off x="0" y="1696602"/>
          <a:ext cx="5796200" cy="0"/>
        </a:xfrm>
        <a:prstGeom prst="line">
          <a:avLst/>
        </a:prstGeom>
        <a:solidFill>
          <a:schemeClr val="accent2">
            <a:hueOff val="-65276"/>
            <a:satOff val="-3773"/>
            <a:lumOff val="5176"/>
            <a:alphaOff val="0"/>
          </a:schemeClr>
        </a:solidFill>
        <a:ln w="10795" cap="flat" cmpd="sng" algn="ctr">
          <a:solidFill>
            <a:schemeClr val="accent2">
              <a:hueOff val="-65276"/>
              <a:satOff val="-3773"/>
              <a:lumOff val="5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371C04-CB17-41AC-BB41-7A5BEBB36DE9}">
      <dsp:nvSpPr>
        <dsp:cNvPr id="0" name=""/>
        <dsp:cNvSpPr/>
      </dsp:nvSpPr>
      <dsp:spPr>
        <a:xfrm>
          <a:off x="0" y="1696602"/>
          <a:ext cx="5796200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O/Gap</a:t>
          </a:r>
          <a:endParaRPr lang="en-US" sz="2300" kern="1200"/>
        </a:p>
      </dsp:txBody>
      <dsp:txXfrm>
        <a:off x="0" y="1696602"/>
        <a:ext cx="5796200" cy="847059"/>
      </dsp:txXfrm>
    </dsp:sp>
    <dsp:sp modelId="{46D9256E-8466-4764-A2AE-AA94F82EA755}">
      <dsp:nvSpPr>
        <dsp:cNvPr id="0" name=""/>
        <dsp:cNvSpPr/>
      </dsp:nvSpPr>
      <dsp:spPr>
        <a:xfrm>
          <a:off x="0" y="2543661"/>
          <a:ext cx="5796200" cy="0"/>
        </a:xfrm>
        <a:prstGeom prst="line">
          <a:avLst/>
        </a:prstGeom>
        <a:solidFill>
          <a:schemeClr val="accent2">
            <a:hueOff val="-97914"/>
            <a:satOff val="-5659"/>
            <a:lumOff val="7765"/>
            <a:alphaOff val="0"/>
          </a:schemeClr>
        </a:solidFill>
        <a:ln w="10795" cap="flat" cmpd="sng" algn="ctr">
          <a:solidFill>
            <a:schemeClr val="accent2">
              <a:hueOff val="-97914"/>
              <a:satOff val="-5659"/>
              <a:lumOff val="7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BFC0D-8C1E-47DA-84A6-4256C3353848}">
      <dsp:nvSpPr>
        <dsp:cNvPr id="0" name=""/>
        <dsp:cNvSpPr/>
      </dsp:nvSpPr>
      <dsp:spPr>
        <a:xfrm>
          <a:off x="0" y="2543662"/>
          <a:ext cx="5796200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Intonasi</a:t>
          </a:r>
          <a:endParaRPr lang="en-US" sz="2300" kern="1200"/>
        </a:p>
      </dsp:txBody>
      <dsp:txXfrm>
        <a:off x="0" y="2543662"/>
        <a:ext cx="5796200" cy="847059"/>
      </dsp:txXfrm>
    </dsp:sp>
    <dsp:sp modelId="{47A1CF3A-EC03-4962-BD2F-19F94029F0D1}">
      <dsp:nvSpPr>
        <dsp:cNvPr id="0" name=""/>
        <dsp:cNvSpPr/>
      </dsp:nvSpPr>
      <dsp:spPr>
        <a:xfrm>
          <a:off x="0" y="3390721"/>
          <a:ext cx="5796200" cy="0"/>
        </a:xfrm>
        <a:prstGeom prst="line">
          <a:avLst/>
        </a:prstGeom>
        <a:solidFill>
          <a:schemeClr val="accent2">
            <a:hueOff val="-130552"/>
            <a:satOff val="-7546"/>
            <a:lumOff val="10353"/>
            <a:alphaOff val="0"/>
          </a:schemeClr>
        </a:solidFill>
        <a:ln w="10795" cap="flat" cmpd="sng" algn="ctr">
          <a:solidFill>
            <a:schemeClr val="accent2">
              <a:hueOff val="-130552"/>
              <a:satOff val="-7546"/>
              <a:lumOff val="10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59FF1-8C0B-4F9C-935F-CA4D52F2494F}">
      <dsp:nvSpPr>
        <dsp:cNvPr id="0" name=""/>
        <dsp:cNvSpPr/>
      </dsp:nvSpPr>
      <dsp:spPr>
        <a:xfrm>
          <a:off x="0" y="3390721"/>
          <a:ext cx="5796200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Clarity</a:t>
          </a:r>
          <a:endParaRPr lang="en-US" sz="2300" kern="1200"/>
        </a:p>
      </dsp:txBody>
      <dsp:txXfrm>
        <a:off x="0" y="3390721"/>
        <a:ext cx="5796200" cy="847059"/>
      </dsp:txXfrm>
    </dsp:sp>
    <dsp:sp modelId="{959387FA-2E3B-4120-900E-303985FB147E}">
      <dsp:nvSpPr>
        <dsp:cNvPr id="0" name=""/>
        <dsp:cNvSpPr/>
      </dsp:nvSpPr>
      <dsp:spPr>
        <a:xfrm>
          <a:off x="0" y="4237780"/>
          <a:ext cx="5796200" cy="0"/>
        </a:xfrm>
        <a:prstGeom prst="line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 w="10795" cap="flat" cmpd="sng" algn="ctr">
          <a:solidFill>
            <a:schemeClr val="accent2">
              <a:hueOff val="-163190"/>
              <a:satOff val="-9432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8D616-CC0F-441D-83DA-DA467A4B92FE}">
      <dsp:nvSpPr>
        <dsp:cNvPr id="0" name=""/>
        <dsp:cNvSpPr/>
      </dsp:nvSpPr>
      <dsp:spPr>
        <a:xfrm>
          <a:off x="0" y="4237780"/>
          <a:ext cx="5796200" cy="847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Energy</a:t>
          </a:r>
          <a:endParaRPr lang="en-US" sz="2300" kern="1200"/>
        </a:p>
      </dsp:txBody>
      <dsp:txXfrm>
        <a:off x="0" y="4237780"/>
        <a:ext cx="5796200" cy="8470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61512-80A2-48B2-B5EB-BADC76395ADB}">
      <dsp:nvSpPr>
        <dsp:cNvPr id="0" name=""/>
        <dsp:cNvSpPr/>
      </dsp:nvSpPr>
      <dsp:spPr>
        <a:xfrm>
          <a:off x="0" y="2484"/>
          <a:ext cx="5796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5B70B-3A14-4FE5-A380-479CF50E729E}">
      <dsp:nvSpPr>
        <dsp:cNvPr id="0" name=""/>
        <dsp:cNvSpPr/>
      </dsp:nvSpPr>
      <dsp:spPr>
        <a:xfrm>
          <a:off x="0" y="2484"/>
          <a:ext cx="5796200" cy="1694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/>
            <a:t>Komunikasi verbal dan public speaking adalah pasangan yang tidak dapat dipisahkan</a:t>
          </a:r>
          <a:endParaRPr lang="en-US" sz="2600" kern="1200"/>
        </a:p>
      </dsp:txBody>
      <dsp:txXfrm>
        <a:off x="0" y="2484"/>
        <a:ext cx="5796200" cy="1694118"/>
      </dsp:txXfrm>
    </dsp:sp>
    <dsp:sp modelId="{8806FC38-2AAA-4DDA-845D-47D0DDEEB83C}">
      <dsp:nvSpPr>
        <dsp:cNvPr id="0" name=""/>
        <dsp:cNvSpPr/>
      </dsp:nvSpPr>
      <dsp:spPr>
        <a:xfrm>
          <a:off x="0" y="1696602"/>
          <a:ext cx="57962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F267C-42B8-4192-9864-827656944440}">
      <dsp:nvSpPr>
        <dsp:cNvPr id="0" name=""/>
        <dsp:cNvSpPr/>
      </dsp:nvSpPr>
      <dsp:spPr>
        <a:xfrm>
          <a:off x="0" y="1696602"/>
          <a:ext cx="5796200" cy="1694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/>
            <a:t>Komunikasi verbal berfungsi sebagai media dalam mengantarkan pesan dari seorang public speaker kepada audiens/khalayak</a:t>
          </a:r>
          <a:endParaRPr lang="en-US" sz="2600" kern="1200"/>
        </a:p>
      </dsp:txBody>
      <dsp:txXfrm>
        <a:off x="0" y="1696602"/>
        <a:ext cx="5796200" cy="1694118"/>
      </dsp:txXfrm>
    </dsp:sp>
    <dsp:sp modelId="{49B9A306-27A5-451D-A81B-2DB6988F7036}">
      <dsp:nvSpPr>
        <dsp:cNvPr id="0" name=""/>
        <dsp:cNvSpPr/>
      </dsp:nvSpPr>
      <dsp:spPr>
        <a:xfrm>
          <a:off x="0" y="3390721"/>
          <a:ext cx="5796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D9D38-C4FA-4203-A072-B7CEC5F5DC13}">
      <dsp:nvSpPr>
        <dsp:cNvPr id="0" name=""/>
        <dsp:cNvSpPr/>
      </dsp:nvSpPr>
      <dsp:spPr>
        <a:xfrm>
          <a:off x="0" y="3390721"/>
          <a:ext cx="5796200" cy="1694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/>
            <a:t>Dalam mempelajari komunikasi verbal maka perlu menguasai teknik vokal</a:t>
          </a:r>
          <a:endParaRPr lang="en-US" sz="2600" kern="1200"/>
        </a:p>
      </dsp:txBody>
      <dsp:txXfrm>
        <a:off x="0" y="3390721"/>
        <a:ext cx="5796200" cy="1694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7471A-0502-482E-8E58-21FDA2A0CD49}">
      <dsp:nvSpPr>
        <dsp:cNvPr id="0" name=""/>
        <dsp:cNvSpPr/>
      </dsp:nvSpPr>
      <dsp:spPr>
        <a:xfrm>
          <a:off x="0" y="621"/>
          <a:ext cx="5796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A6AAD7-A239-446A-952A-831274CD14E7}">
      <dsp:nvSpPr>
        <dsp:cNvPr id="0" name=""/>
        <dsp:cNvSpPr/>
      </dsp:nvSpPr>
      <dsp:spPr>
        <a:xfrm>
          <a:off x="0" y="621"/>
          <a:ext cx="5796200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Latihan 1</a:t>
          </a:r>
          <a:endParaRPr lang="en-US" sz="2000" kern="1200"/>
        </a:p>
      </dsp:txBody>
      <dsp:txXfrm>
        <a:off x="0" y="621"/>
        <a:ext cx="5796200" cy="726583"/>
      </dsp:txXfrm>
    </dsp:sp>
    <dsp:sp modelId="{2EF3D967-41F0-42C8-8255-6145E5E287D9}">
      <dsp:nvSpPr>
        <dsp:cNvPr id="0" name=""/>
        <dsp:cNvSpPr/>
      </dsp:nvSpPr>
      <dsp:spPr>
        <a:xfrm>
          <a:off x="0" y="727204"/>
          <a:ext cx="5796200" cy="0"/>
        </a:xfrm>
        <a:prstGeom prst="line">
          <a:avLst/>
        </a:prstGeom>
        <a:solidFill>
          <a:schemeClr val="accent2">
            <a:hueOff val="-27198"/>
            <a:satOff val="-1572"/>
            <a:lumOff val="2157"/>
            <a:alphaOff val="0"/>
          </a:schemeClr>
        </a:solidFill>
        <a:ln w="10795" cap="flat" cmpd="sng" algn="ctr">
          <a:solidFill>
            <a:schemeClr val="accent2">
              <a:hueOff val="-27198"/>
              <a:satOff val="-1572"/>
              <a:lumOff val="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4F2F9D-DE15-4109-8FA7-71ED2E598216}">
      <dsp:nvSpPr>
        <dsp:cNvPr id="0" name=""/>
        <dsp:cNvSpPr/>
      </dsp:nvSpPr>
      <dsp:spPr>
        <a:xfrm>
          <a:off x="0" y="727204"/>
          <a:ext cx="5796200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Latihan mengucapkan huruf, kata dan kalimat. Contoh: </a:t>
          </a:r>
          <a:endParaRPr lang="en-US" sz="2000" kern="1200"/>
        </a:p>
      </dsp:txBody>
      <dsp:txXfrm>
        <a:off x="0" y="727204"/>
        <a:ext cx="5796200" cy="726583"/>
      </dsp:txXfrm>
    </dsp:sp>
    <dsp:sp modelId="{F52838CB-3862-402B-A7E2-5FA1F3ACCF4A}">
      <dsp:nvSpPr>
        <dsp:cNvPr id="0" name=""/>
        <dsp:cNvSpPr/>
      </dsp:nvSpPr>
      <dsp:spPr>
        <a:xfrm>
          <a:off x="0" y="1453787"/>
          <a:ext cx="5796200" cy="0"/>
        </a:xfrm>
        <a:prstGeom prst="line">
          <a:avLst/>
        </a:prstGeom>
        <a:solidFill>
          <a:schemeClr val="accent2">
            <a:hueOff val="-54397"/>
            <a:satOff val="-3144"/>
            <a:lumOff val="4314"/>
            <a:alphaOff val="0"/>
          </a:schemeClr>
        </a:solidFill>
        <a:ln w="10795" cap="flat" cmpd="sng" algn="ctr">
          <a:solidFill>
            <a:schemeClr val="accent2">
              <a:hueOff val="-54397"/>
              <a:satOff val="-3144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5291C-33F0-4F3C-87D1-956D764336F4}">
      <dsp:nvSpPr>
        <dsp:cNvPr id="0" name=""/>
        <dsp:cNvSpPr/>
      </dsp:nvSpPr>
      <dsp:spPr>
        <a:xfrm>
          <a:off x="0" y="1453787"/>
          <a:ext cx="5796200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/>
            <a:t>A, I, U ,E, O</a:t>
          </a:r>
          <a:endParaRPr lang="en-US" sz="2000" kern="1200"/>
        </a:p>
      </dsp:txBody>
      <dsp:txXfrm>
        <a:off x="0" y="1453787"/>
        <a:ext cx="5796200" cy="726583"/>
      </dsp:txXfrm>
    </dsp:sp>
    <dsp:sp modelId="{A0604E0A-BA27-4F05-99F3-EE1B13AF7003}">
      <dsp:nvSpPr>
        <dsp:cNvPr id="0" name=""/>
        <dsp:cNvSpPr/>
      </dsp:nvSpPr>
      <dsp:spPr>
        <a:xfrm>
          <a:off x="0" y="2180370"/>
          <a:ext cx="5796200" cy="0"/>
        </a:xfrm>
        <a:prstGeom prst="line">
          <a:avLst/>
        </a:prstGeom>
        <a:solidFill>
          <a:schemeClr val="accent2">
            <a:hueOff val="-81595"/>
            <a:satOff val="-4716"/>
            <a:lumOff val="6471"/>
            <a:alphaOff val="0"/>
          </a:schemeClr>
        </a:solidFill>
        <a:ln w="10795" cap="flat" cmpd="sng" algn="ctr">
          <a:solidFill>
            <a:schemeClr val="accent2">
              <a:hueOff val="-81595"/>
              <a:satOff val="-471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76F1-4709-4AFB-92AE-A584EF1372A5}">
      <dsp:nvSpPr>
        <dsp:cNvPr id="0" name=""/>
        <dsp:cNvSpPr/>
      </dsp:nvSpPr>
      <dsp:spPr>
        <a:xfrm>
          <a:off x="0" y="2180370"/>
          <a:ext cx="5796200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/>
            <a:t>AA, II, UU, EE, OO, AA</a:t>
          </a:r>
          <a:endParaRPr lang="en-US" sz="2000" kern="1200"/>
        </a:p>
      </dsp:txBody>
      <dsp:txXfrm>
        <a:off x="0" y="2180370"/>
        <a:ext cx="5796200" cy="726583"/>
      </dsp:txXfrm>
    </dsp:sp>
    <dsp:sp modelId="{1EC0A23B-B6AB-4CF1-8EF2-B244AF6664A1}">
      <dsp:nvSpPr>
        <dsp:cNvPr id="0" name=""/>
        <dsp:cNvSpPr/>
      </dsp:nvSpPr>
      <dsp:spPr>
        <a:xfrm>
          <a:off x="0" y="2906953"/>
          <a:ext cx="5796200" cy="0"/>
        </a:xfrm>
        <a:prstGeom prst="line">
          <a:avLst/>
        </a:prstGeom>
        <a:solidFill>
          <a:schemeClr val="accent2">
            <a:hueOff val="-108793"/>
            <a:satOff val="-6288"/>
            <a:lumOff val="8627"/>
            <a:alphaOff val="0"/>
          </a:schemeClr>
        </a:solidFill>
        <a:ln w="10795" cap="flat" cmpd="sng" algn="ctr">
          <a:solidFill>
            <a:schemeClr val="accent2">
              <a:hueOff val="-108793"/>
              <a:satOff val="-6288"/>
              <a:lumOff val="86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5CCA4-1ED4-4ABD-BC9E-6939BE839CF6}">
      <dsp:nvSpPr>
        <dsp:cNvPr id="0" name=""/>
        <dsp:cNvSpPr/>
      </dsp:nvSpPr>
      <dsp:spPr>
        <a:xfrm>
          <a:off x="0" y="2906953"/>
          <a:ext cx="5796200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/>
            <a:t>PAPA, PIPI, PUPU, PEPE, POPO</a:t>
          </a:r>
          <a:endParaRPr lang="en-US" sz="2000" kern="1200"/>
        </a:p>
      </dsp:txBody>
      <dsp:txXfrm>
        <a:off x="0" y="2906953"/>
        <a:ext cx="5796200" cy="726583"/>
      </dsp:txXfrm>
    </dsp:sp>
    <dsp:sp modelId="{10FA813F-F760-42FB-A3B8-29C6FFAF5AEF}">
      <dsp:nvSpPr>
        <dsp:cNvPr id="0" name=""/>
        <dsp:cNvSpPr/>
      </dsp:nvSpPr>
      <dsp:spPr>
        <a:xfrm>
          <a:off x="0" y="3633536"/>
          <a:ext cx="5796200" cy="0"/>
        </a:xfrm>
        <a:prstGeom prst="line">
          <a:avLst/>
        </a:prstGeom>
        <a:solidFill>
          <a:schemeClr val="accent2">
            <a:hueOff val="-135992"/>
            <a:satOff val="-7860"/>
            <a:lumOff val="10784"/>
            <a:alphaOff val="0"/>
          </a:schemeClr>
        </a:solidFill>
        <a:ln w="10795" cap="flat" cmpd="sng" algn="ctr">
          <a:solidFill>
            <a:schemeClr val="accent2">
              <a:hueOff val="-135992"/>
              <a:satOff val="-7860"/>
              <a:lumOff val="10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37062-6046-4356-8FDD-1BD2DBF7B759}">
      <dsp:nvSpPr>
        <dsp:cNvPr id="0" name=""/>
        <dsp:cNvSpPr/>
      </dsp:nvSpPr>
      <dsp:spPr>
        <a:xfrm>
          <a:off x="0" y="3633536"/>
          <a:ext cx="5796200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/>
            <a:t>MAMA, MIMI, MUMU, MEME, MOMO</a:t>
          </a:r>
          <a:endParaRPr lang="en-US" sz="2000" kern="1200"/>
        </a:p>
      </dsp:txBody>
      <dsp:txXfrm>
        <a:off x="0" y="3633536"/>
        <a:ext cx="5796200" cy="726583"/>
      </dsp:txXfrm>
    </dsp:sp>
    <dsp:sp modelId="{4E0C92FA-573C-4D4D-86C0-E9B17C1168D9}">
      <dsp:nvSpPr>
        <dsp:cNvPr id="0" name=""/>
        <dsp:cNvSpPr/>
      </dsp:nvSpPr>
      <dsp:spPr>
        <a:xfrm>
          <a:off x="0" y="4360119"/>
          <a:ext cx="5796200" cy="0"/>
        </a:xfrm>
        <a:prstGeom prst="line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 w="10795" cap="flat" cmpd="sng" algn="ctr">
          <a:solidFill>
            <a:schemeClr val="accent2">
              <a:hueOff val="-163190"/>
              <a:satOff val="-9432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CE6EF-E765-4BEC-B2D9-BBB589DF6F45}">
      <dsp:nvSpPr>
        <dsp:cNvPr id="0" name=""/>
        <dsp:cNvSpPr/>
      </dsp:nvSpPr>
      <dsp:spPr>
        <a:xfrm>
          <a:off x="0" y="4360119"/>
          <a:ext cx="5796200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/>
            <a:t>Ucapkan 10 kali</a:t>
          </a:r>
          <a:endParaRPr lang="en-US" sz="2000" kern="1200"/>
        </a:p>
      </dsp:txBody>
      <dsp:txXfrm>
        <a:off x="0" y="4360119"/>
        <a:ext cx="5796200" cy="7265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B07CF-B8AF-4FE9-BA81-2CAF8AB99EBE}">
      <dsp:nvSpPr>
        <dsp:cNvPr id="0" name=""/>
        <dsp:cNvSpPr/>
      </dsp:nvSpPr>
      <dsp:spPr>
        <a:xfrm>
          <a:off x="0" y="0"/>
          <a:ext cx="5796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D211B-6098-4CC0-A60B-9BEDF5EAABCD}">
      <dsp:nvSpPr>
        <dsp:cNvPr id="0" name=""/>
        <dsp:cNvSpPr/>
      </dsp:nvSpPr>
      <dsp:spPr>
        <a:xfrm>
          <a:off x="0" y="0"/>
          <a:ext cx="5796200" cy="254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600" kern="1200"/>
            <a:t>Latihan mengucapkan huruf demi huruf dengan benar</a:t>
          </a:r>
          <a:endParaRPr lang="en-US" sz="4600" kern="1200"/>
        </a:p>
      </dsp:txBody>
      <dsp:txXfrm>
        <a:off x="0" y="0"/>
        <a:ext cx="5796200" cy="2543662"/>
      </dsp:txXfrm>
    </dsp:sp>
    <dsp:sp modelId="{93F7899F-18E2-4798-B606-8D99B5E26163}">
      <dsp:nvSpPr>
        <dsp:cNvPr id="0" name=""/>
        <dsp:cNvSpPr/>
      </dsp:nvSpPr>
      <dsp:spPr>
        <a:xfrm>
          <a:off x="0" y="2543662"/>
          <a:ext cx="5796200" cy="0"/>
        </a:xfrm>
        <a:prstGeom prst="line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 w="10795" cap="flat" cmpd="sng" algn="ctr">
          <a:solidFill>
            <a:schemeClr val="accent2">
              <a:hueOff val="-163190"/>
              <a:satOff val="-9432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C4BBA-3B71-43E4-AE4A-D744E10383EC}">
      <dsp:nvSpPr>
        <dsp:cNvPr id="0" name=""/>
        <dsp:cNvSpPr/>
      </dsp:nvSpPr>
      <dsp:spPr>
        <a:xfrm>
          <a:off x="0" y="2543662"/>
          <a:ext cx="5796200" cy="2543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4600" b="1" kern="1200"/>
            <a:t>A B C D E F G H I J K L M N O P Q R S T U V W X Y Z</a:t>
          </a:r>
          <a:endParaRPr lang="en-US" sz="4600" kern="1200"/>
        </a:p>
      </dsp:txBody>
      <dsp:txXfrm>
        <a:off x="0" y="2543662"/>
        <a:ext cx="5796200" cy="254366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80A9B-3E0E-4620-830D-8ED448482CFD}">
      <dsp:nvSpPr>
        <dsp:cNvPr id="0" name=""/>
        <dsp:cNvSpPr/>
      </dsp:nvSpPr>
      <dsp:spPr>
        <a:xfrm>
          <a:off x="0" y="3217511"/>
          <a:ext cx="5328412" cy="21110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/>
            <a:t>Power atau kekuatan suara. Kekuatan suara yang dihasilkan harus sesuai dengan pemakaian kata. Kekuatan suara juga harus divariasi. Sound system mempengaruhi</a:t>
          </a:r>
          <a:endParaRPr lang="en-US" sz="2500" kern="1200"/>
        </a:p>
      </dsp:txBody>
      <dsp:txXfrm>
        <a:off x="0" y="3217511"/>
        <a:ext cx="5328412" cy="2111036"/>
      </dsp:txXfrm>
    </dsp:sp>
    <dsp:sp modelId="{F0203CE5-2E7B-4897-821D-5F321FD51C93}">
      <dsp:nvSpPr>
        <dsp:cNvPr id="0" name=""/>
        <dsp:cNvSpPr/>
      </dsp:nvSpPr>
      <dsp:spPr>
        <a:xfrm rot="10800000">
          <a:off x="0" y="2403"/>
          <a:ext cx="5328412" cy="324677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/>
            <a:t>Tone atau nada suara perlu diperhatikan agar pendengar tidak bosan</a:t>
          </a:r>
          <a:endParaRPr lang="en-US" sz="2500" kern="1200"/>
        </a:p>
      </dsp:txBody>
      <dsp:txXfrm rot="10800000">
        <a:off x="0" y="2403"/>
        <a:ext cx="5328412" cy="21096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5B1E0-7D0F-48DF-B731-4B2234034CEC}">
      <dsp:nvSpPr>
        <dsp:cNvPr id="0" name=""/>
        <dsp:cNvSpPr/>
      </dsp:nvSpPr>
      <dsp:spPr>
        <a:xfrm>
          <a:off x="0" y="3829498"/>
          <a:ext cx="5796200" cy="12569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Napas. Berbicaralah dengan menggunakan pernapasan perut karena suara yang dihasilkan akan lebih dalam, lebih kuat dan enak. Napas juga lebih panjang</a:t>
          </a:r>
          <a:endParaRPr lang="en-US" sz="1900" kern="1200"/>
        </a:p>
      </dsp:txBody>
      <dsp:txXfrm>
        <a:off x="0" y="3829498"/>
        <a:ext cx="5796200" cy="1256926"/>
      </dsp:txXfrm>
    </dsp:sp>
    <dsp:sp modelId="{2166D280-1642-4125-AD31-1E5C7C0E88FD}">
      <dsp:nvSpPr>
        <dsp:cNvPr id="0" name=""/>
        <dsp:cNvSpPr/>
      </dsp:nvSpPr>
      <dsp:spPr>
        <a:xfrm rot="10800000">
          <a:off x="0" y="1915198"/>
          <a:ext cx="5796200" cy="193315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Speed atau tempo. Kecepatan harus dibuat variatif</a:t>
          </a:r>
          <a:endParaRPr lang="en-US" sz="1900" kern="1200"/>
        </a:p>
      </dsp:txBody>
      <dsp:txXfrm rot="10800000">
        <a:off x="0" y="1915198"/>
        <a:ext cx="5796200" cy="1256105"/>
      </dsp:txXfrm>
    </dsp:sp>
    <dsp:sp modelId="{35D4B359-F8B0-40CC-AF88-6A911BE07137}">
      <dsp:nvSpPr>
        <dsp:cNvPr id="0" name=""/>
        <dsp:cNvSpPr/>
      </dsp:nvSpPr>
      <dsp:spPr>
        <a:xfrm rot="10800000">
          <a:off x="0" y="899"/>
          <a:ext cx="5796200" cy="193315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900" kern="1200"/>
            <a:t>Timbre atau warna suara. Suara yang ekspresif akan sangat mudah memengaruhi pendengar</a:t>
          </a:r>
          <a:endParaRPr lang="en-US" sz="1900" kern="1200"/>
        </a:p>
      </dsp:txBody>
      <dsp:txXfrm rot="10800000">
        <a:off x="0" y="899"/>
        <a:ext cx="5796200" cy="12561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51107-A2DE-466A-AA99-F6106D3544CE}">
      <dsp:nvSpPr>
        <dsp:cNvPr id="0" name=""/>
        <dsp:cNvSpPr/>
      </dsp:nvSpPr>
      <dsp:spPr>
        <a:xfrm>
          <a:off x="0" y="798892"/>
          <a:ext cx="2166699" cy="13758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DB9755-6078-4576-BCEC-40BD13BAFFE1}">
      <dsp:nvSpPr>
        <dsp:cNvPr id="0" name=""/>
        <dsp:cNvSpPr/>
      </dsp:nvSpPr>
      <dsp:spPr>
        <a:xfrm>
          <a:off x="240744" y="1027599"/>
          <a:ext cx="2166699" cy="1375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Nafas perut adalah nafas yang ruang penyimpanannya di bawah dada</a:t>
          </a:r>
          <a:endParaRPr lang="en-US" sz="1800" kern="1200"/>
        </a:p>
      </dsp:txBody>
      <dsp:txXfrm>
        <a:off x="281041" y="1067896"/>
        <a:ext cx="2086105" cy="1295260"/>
      </dsp:txXfrm>
    </dsp:sp>
    <dsp:sp modelId="{971C1A6D-FBA9-49BE-B9BD-16AB9662AF76}">
      <dsp:nvSpPr>
        <dsp:cNvPr id="0" name=""/>
        <dsp:cNvSpPr/>
      </dsp:nvSpPr>
      <dsp:spPr>
        <a:xfrm>
          <a:off x="2648188" y="798892"/>
          <a:ext cx="2166699" cy="13758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4F7171-1D76-42DE-97E0-A3A65A99B1D6}">
      <dsp:nvSpPr>
        <dsp:cNvPr id="0" name=""/>
        <dsp:cNvSpPr/>
      </dsp:nvSpPr>
      <dsp:spPr>
        <a:xfrm>
          <a:off x="2888932" y="1027599"/>
          <a:ext cx="2166699" cy="1375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Ciri dari nafas perut adalah saat menarik nafas maka perut akan mengembang</a:t>
          </a:r>
          <a:endParaRPr lang="en-US" sz="1800" kern="1200"/>
        </a:p>
      </dsp:txBody>
      <dsp:txXfrm>
        <a:off x="2929229" y="1067896"/>
        <a:ext cx="2086105" cy="1295260"/>
      </dsp:txXfrm>
    </dsp:sp>
    <dsp:sp modelId="{521CBFC3-738C-4FCD-86CF-19E030770CE2}">
      <dsp:nvSpPr>
        <dsp:cNvPr id="0" name=""/>
        <dsp:cNvSpPr/>
      </dsp:nvSpPr>
      <dsp:spPr>
        <a:xfrm>
          <a:off x="5296376" y="798892"/>
          <a:ext cx="2166699" cy="13758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9E6820-B242-4BD5-8C12-15C3B724F41B}">
      <dsp:nvSpPr>
        <dsp:cNvPr id="0" name=""/>
        <dsp:cNvSpPr/>
      </dsp:nvSpPr>
      <dsp:spPr>
        <a:xfrm>
          <a:off x="5537120" y="1027599"/>
          <a:ext cx="2166699" cy="13758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/>
            <a:t>Fungsinya agar nafas lebih lama</a:t>
          </a:r>
          <a:endParaRPr lang="en-US" sz="1800" kern="1200"/>
        </a:p>
      </dsp:txBody>
      <dsp:txXfrm>
        <a:off x="5577417" y="1067896"/>
        <a:ext cx="2086105" cy="12952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D0AAE-96B7-4DEE-870E-8C7F0881D919}">
      <dsp:nvSpPr>
        <dsp:cNvPr id="0" name=""/>
        <dsp:cNvSpPr/>
      </dsp:nvSpPr>
      <dsp:spPr>
        <a:xfrm>
          <a:off x="0" y="650"/>
          <a:ext cx="53284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A0618-7D4C-498C-B853-56A0DDED02E8}">
      <dsp:nvSpPr>
        <dsp:cNvPr id="0" name=""/>
        <dsp:cNvSpPr/>
      </dsp:nvSpPr>
      <dsp:spPr>
        <a:xfrm>
          <a:off x="0" y="650"/>
          <a:ext cx="5328412" cy="106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Latihan menarik napas lalu menyuarakan huruf – huruf vokal secara bergantian</a:t>
          </a:r>
          <a:endParaRPr lang="en-US" sz="2300" kern="1200"/>
        </a:p>
      </dsp:txBody>
      <dsp:txXfrm>
        <a:off x="0" y="650"/>
        <a:ext cx="5328412" cy="1065930"/>
      </dsp:txXfrm>
    </dsp:sp>
    <dsp:sp modelId="{8E9C9178-808C-4265-B47A-2299280CE34E}">
      <dsp:nvSpPr>
        <dsp:cNvPr id="0" name=""/>
        <dsp:cNvSpPr/>
      </dsp:nvSpPr>
      <dsp:spPr>
        <a:xfrm>
          <a:off x="0" y="1066580"/>
          <a:ext cx="5328412" cy="0"/>
        </a:xfrm>
        <a:prstGeom prst="line">
          <a:avLst/>
        </a:prstGeom>
        <a:solidFill>
          <a:schemeClr val="accent2">
            <a:hueOff val="-40798"/>
            <a:satOff val="-2358"/>
            <a:lumOff val="3235"/>
            <a:alphaOff val="0"/>
          </a:schemeClr>
        </a:solidFill>
        <a:ln w="10795" cap="flat" cmpd="sng" algn="ctr">
          <a:solidFill>
            <a:schemeClr val="accent2">
              <a:hueOff val="-40798"/>
              <a:satOff val="-2358"/>
              <a:lumOff val="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E222C-59B3-4EEC-BEDC-DCE67F5D0549}">
      <dsp:nvSpPr>
        <dsp:cNvPr id="0" name=""/>
        <dsp:cNvSpPr/>
      </dsp:nvSpPr>
      <dsp:spPr>
        <a:xfrm>
          <a:off x="0" y="1066580"/>
          <a:ext cx="5328412" cy="106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Contoh:</a:t>
          </a:r>
          <a:endParaRPr lang="en-US" sz="2300" kern="1200"/>
        </a:p>
      </dsp:txBody>
      <dsp:txXfrm>
        <a:off x="0" y="1066580"/>
        <a:ext cx="5328412" cy="1065930"/>
      </dsp:txXfrm>
    </dsp:sp>
    <dsp:sp modelId="{907DE195-2237-434C-BCC8-3810BE78EDFF}">
      <dsp:nvSpPr>
        <dsp:cNvPr id="0" name=""/>
        <dsp:cNvSpPr/>
      </dsp:nvSpPr>
      <dsp:spPr>
        <a:xfrm>
          <a:off x="0" y="2132510"/>
          <a:ext cx="5328412" cy="0"/>
        </a:xfrm>
        <a:prstGeom prst="line">
          <a:avLst/>
        </a:prstGeom>
        <a:solidFill>
          <a:schemeClr val="accent2">
            <a:hueOff val="-81595"/>
            <a:satOff val="-4716"/>
            <a:lumOff val="6471"/>
            <a:alphaOff val="0"/>
          </a:schemeClr>
        </a:solidFill>
        <a:ln w="10795" cap="flat" cmpd="sng" algn="ctr">
          <a:solidFill>
            <a:schemeClr val="accent2">
              <a:hueOff val="-81595"/>
              <a:satOff val="-471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353A3-32D3-4C16-9E1C-64BDCEFC1852}">
      <dsp:nvSpPr>
        <dsp:cNvPr id="0" name=""/>
        <dsp:cNvSpPr/>
      </dsp:nvSpPr>
      <dsp:spPr>
        <a:xfrm>
          <a:off x="0" y="2132510"/>
          <a:ext cx="5328412" cy="106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Ucapkan AAAAAAA hingga nafas habis</a:t>
          </a:r>
          <a:endParaRPr lang="en-US" sz="2300" kern="1200"/>
        </a:p>
      </dsp:txBody>
      <dsp:txXfrm>
        <a:off x="0" y="2132510"/>
        <a:ext cx="5328412" cy="1065930"/>
      </dsp:txXfrm>
    </dsp:sp>
    <dsp:sp modelId="{9C840C02-C934-49E9-8AB1-F14D525DC374}">
      <dsp:nvSpPr>
        <dsp:cNvPr id="0" name=""/>
        <dsp:cNvSpPr/>
      </dsp:nvSpPr>
      <dsp:spPr>
        <a:xfrm>
          <a:off x="0" y="3198441"/>
          <a:ext cx="5328412" cy="0"/>
        </a:xfrm>
        <a:prstGeom prst="line">
          <a:avLst/>
        </a:prstGeom>
        <a:solidFill>
          <a:schemeClr val="accent2">
            <a:hueOff val="-122393"/>
            <a:satOff val="-7074"/>
            <a:lumOff val="9706"/>
            <a:alphaOff val="0"/>
          </a:schemeClr>
        </a:solidFill>
        <a:ln w="10795" cap="flat" cmpd="sng" algn="ctr">
          <a:solidFill>
            <a:schemeClr val="accent2">
              <a:hueOff val="-122393"/>
              <a:satOff val="-7074"/>
              <a:lumOff val="9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74B0D-45C8-410D-9277-3594016CBDA9}">
      <dsp:nvSpPr>
        <dsp:cNvPr id="0" name=""/>
        <dsp:cNvSpPr/>
      </dsp:nvSpPr>
      <dsp:spPr>
        <a:xfrm>
          <a:off x="0" y="3198441"/>
          <a:ext cx="5328412" cy="106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Gunakan pernapasan perut</a:t>
          </a:r>
          <a:endParaRPr lang="en-US" sz="2300" kern="1200"/>
        </a:p>
      </dsp:txBody>
      <dsp:txXfrm>
        <a:off x="0" y="3198441"/>
        <a:ext cx="5328412" cy="1065930"/>
      </dsp:txXfrm>
    </dsp:sp>
    <dsp:sp modelId="{DB47674B-2D4A-4030-B877-8241048F71D7}">
      <dsp:nvSpPr>
        <dsp:cNvPr id="0" name=""/>
        <dsp:cNvSpPr/>
      </dsp:nvSpPr>
      <dsp:spPr>
        <a:xfrm>
          <a:off x="0" y="4264371"/>
          <a:ext cx="5328412" cy="0"/>
        </a:xfrm>
        <a:prstGeom prst="line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 w="10795" cap="flat" cmpd="sng" algn="ctr">
          <a:solidFill>
            <a:schemeClr val="accent2">
              <a:hueOff val="-163190"/>
              <a:satOff val="-9432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C0D40-267F-4BEF-B581-C27872844978}">
      <dsp:nvSpPr>
        <dsp:cNvPr id="0" name=""/>
        <dsp:cNvSpPr/>
      </dsp:nvSpPr>
      <dsp:spPr>
        <a:xfrm>
          <a:off x="0" y="4264371"/>
          <a:ext cx="5328412" cy="106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b="1" kern="1200"/>
            <a:t>Lakukan sebanyak 5 kali!</a:t>
          </a:r>
          <a:endParaRPr lang="en-US" sz="2300" kern="1200"/>
        </a:p>
      </dsp:txBody>
      <dsp:txXfrm>
        <a:off x="0" y="4264371"/>
        <a:ext cx="5328412" cy="10659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8D40B-A9A8-4296-8998-FC9C3639DAAA}">
      <dsp:nvSpPr>
        <dsp:cNvPr id="0" name=""/>
        <dsp:cNvSpPr/>
      </dsp:nvSpPr>
      <dsp:spPr>
        <a:xfrm>
          <a:off x="0" y="2603"/>
          <a:ext cx="53284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9A73F-0B91-47BD-B6BF-FBC665642D23}">
      <dsp:nvSpPr>
        <dsp:cNvPr id="0" name=""/>
        <dsp:cNvSpPr/>
      </dsp:nvSpPr>
      <dsp:spPr>
        <a:xfrm>
          <a:off x="0" y="2603"/>
          <a:ext cx="5328412" cy="177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/>
            <a:t>Latihan bernapas dan bersuara dengan mengucapkan ERSSS</a:t>
          </a:r>
          <a:endParaRPr lang="en-US" sz="2700" kern="1200"/>
        </a:p>
      </dsp:txBody>
      <dsp:txXfrm>
        <a:off x="0" y="2603"/>
        <a:ext cx="5328412" cy="1775248"/>
      </dsp:txXfrm>
    </dsp:sp>
    <dsp:sp modelId="{A5E50B57-6C01-4652-9C5A-5BB1B2734664}">
      <dsp:nvSpPr>
        <dsp:cNvPr id="0" name=""/>
        <dsp:cNvSpPr/>
      </dsp:nvSpPr>
      <dsp:spPr>
        <a:xfrm>
          <a:off x="0" y="1777851"/>
          <a:ext cx="5328412" cy="0"/>
        </a:xfrm>
        <a:prstGeom prst="line">
          <a:avLst/>
        </a:prstGeom>
        <a:solidFill>
          <a:schemeClr val="accent2">
            <a:hueOff val="-81595"/>
            <a:satOff val="-4716"/>
            <a:lumOff val="6471"/>
            <a:alphaOff val="0"/>
          </a:schemeClr>
        </a:solidFill>
        <a:ln w="10795" cap="flat" cmpd="sng" algn="ctr">
          <a:solidFill>
            <a:schemeClr val="accent2">
              <a:hueOff val="-81595"/>
              <a:satOff val="-4716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47132-F1EE-4111-9C19-8FD1BB576127}">
      <dsp:nvSpPr>
        <dsp:cNvPr id="0" name=""/>
        <dsp:cNvSpPr/>
      </dsp:nvSpPr>
      <dsp:spPr>
        <a:xfrm>
          <a:off x="0" y="1777851"/>
          <a:ext cx="5328412" cy="177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/>
            <a:t>Cara : Tarik napas dalam – dalam lalu keluarkan dengan mengucapkan ERSSS sampai nafas habis</a:t>
          </a:r>
          <a:endParaRPr lang="en-US" sz="2700" kern="1200"/>
        </a:p>
      </dsp:txBody>
      <dsp:txXfrm>
        <a:off x="0" y="1777851"/>
        <a:ext cx="5328412" cy="1775248"/>
      </dsp:txXfrm>
    </dsp:sp>
    <dsp:sp modelId="{7D70EF9A-5C41-4E2A-9475-909F7E2D6501}">
      <dsp:nvSpPr>
        <dsp:cNvPr id="0" name=""/>
        <dsp:cNvSpPr/>
      </dsp:nvSpPr>
      <dsp:spPr>
        <a:xfrm>
          <a:off x="0" y="3553100"/>
          <a:ext cx="5328412" cy="0"/>
        </a:xfrm>
        <a:prstGeom prst="line">
          <a:avLst/>
        </a:prstGeom>
        <a:solidFill>
          <a:schemeClr val="accent2">
            <a:hueOff val="-163190"/>
            <a:satOff val="-9432"/>
            <a:lumOff val="12941"/>
            <a:alphaOff val="0"/>
          </a:schemeClr>
        </a:solidFill>
        <a:ln w="10795" cap="flat" cmpd="sng" algn="ctr">
          <a:solidFill>
            <a:schemeClr val="accent2">
              <a:hueOff val="-163190"/>
              <a:satOff val="-9432"/>
              <a:lumOff val="1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3AAF6-6A03-4D2C-B521-0EE53F4C4E06}">
      <dsp:nvSpPr>
        <dsp:cNvPr id="0" name=""/>
        <dsp:cNvSpPr/>
      </dsp:nvSpPr>
      <dsp:spPr>
        <a:xfrm>
          <a:off x="0" y="3553100"/>
          <a:ext cx="5328412" cy="17752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/>
            <a:t>Ulangi 10 kali di pagi hari</a:t>
          </a:r>
          <a:endParaRPr lang="en-US" sz="2700" kern="1200"/>
        </a:p>
      </dsp:txBody>
      <dsp:txXfrm>
        <a:off x="0" y="3553100"/>
        <a:ext cx="5328412" cy="1775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8799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6848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86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8032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2059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2278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3/18/2019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68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3/18/2019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8705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148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387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3/18/2019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224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3/18/2019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5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3156366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8392887" y="1056875"/>
            <a:ext cx="75111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298" y="1298448"/>
            <a:ext cx="5486400" cy="3255264"/>
          </a:xfrm>
        </p:spPr>
        <p:txBody>
          <a:bodyPr>
            <a:normAutofit/>
          </a:bodyPr>
          <a:lstStyle/>
          <a:p>
            <a:r>
              <a:rPr lang="id-ID">
                <a:solidFill>
                  <a:schemeClr val="tx2"/>
                </a:solidFill>
              </a:rPr>
              <a:t>PERTEMUAN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297" y="4670246"/>
            <a:ext cx="5035674" cy="914400"/>
          </a:xfrm>
        </p:spPr>
        <p:txBody>
          <a:bodyPr>
            <a:normAutofit/>
          </a:bodyPr>
          <a:lstStyle/>
          <a:p>
            <a:r>
              <a:rPr lang="id-ID">
                <a:solidFill>
                  <a:schemeClr val="accent1"/>
                </a:solidFill>
              </a:rPr>
              <a:t>KOMUNIKASI VERBAL</a:t>
            </a:r>
          </a:p>
        </p:txBody>
      </p:sp>
    </p:spTree>
    <p:extLst>
      <p:ext uri="{BB962C8B-B14F-4D97-AF65-F5344CB8AC3E}">
        <p14:creationId xmlns:p14="http://schemas.microsoft.com/office/powerpoint/2010/main" val="2956906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26EFC68-212A-47F8-9663-C40DB8D35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2582693" cy="53400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dirty="0"/>
              <a:t>LATIHAN 4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D7D7CD-6D1B-4AFA-9060-14B1D3A28F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755708"/>
              </p:ext>
            </p:extLst>
          </p:nvPr>
        </p:nvGraphicFramePr>
        <p:xfrm>
          <a:off x="3044951" y="758952"/>
          <a:ext cx="5328412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5388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26EFC68-212A-47F8-9663-C40DB8D35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2582693" cy="53400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dirty="0"/>
              <a:t>LATIHAN 5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CEAD56D-A1EC-418E-9224-9614230406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561225"/>
              </p:ext>
            </p:extLst>
          </p:nvPr>
        </p:nvGraphicFramePr>
        <p:xfrm>
          <a:off x="3044951" y="758952"/>
          <a:ext cx="5328412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5153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id-ID" dirty="0"/>
              <a:t>CATAT DAN HAFALKAN KALIMAT PEMBUKAAN PIDATO INI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r>
              <a:rPr lang="id-ID">
                <a:solidFill>
                  <a:schemeClr val="tx1"/>
                </a:solidFill>
              </a:rPr>
              <a:t>Selamat Pagi dan terima kasih sebesar-besarnya saya sampaikan kepada rekan-rekan sekalian yang telah hadir. Perkenalkan saya (nama). Pada kesempatan kali ini saya ingin menyampaikan tentang (tema pidato kalian). Tujuan dari pidato ini adalah untuk (tulis tujuan). </a:t>
            </a:r>
          </a:p>
        </p:txBody>
      </p:sp>
    </p:spTree>
    <p:extLst>
      <p:ext uri="{BB962C8B-B14F-4D97-AF65-F5344CB8AC3E}">
        <p14:creationId xmlns:p14="http://schemas.microsoft.com/office/powerpoint/2010/main" val="1512704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dirty="0"/>
              <a:t>LATIHAN 6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15B3D4-E9FF-42A2-92D0-52F9D22E58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0676665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0004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2697" y="761999"/>
            <a:ext cx="219398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686" y="752748"/>
            <a:ext cx="751111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0320" y="761999"/>
            <a:ext cx="3156367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1298448"/>
            <a:ext cx="5292333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500" b="1" spc="-100">
                <a:solidFill>
                  <a:schemeClr val="accent1"/>
                </a:solidFill>
              </a:rPr>
              <a:t>HAFALKAN KALIMAT TERSEBUT (15 MENIT)</a:t>
            </a:r>
          </a:p>
        </p:txBody>
      </p:sp>
    </p:spTree>
    <p:extLst>
      <p:ext uri="{BB962C8B-B14F-4D97-AF65-F5344CB8AC3E}">
        <p14:creationId xmlns:p14="http://schemas.microsoft.com/office/powerpoint/2010/main" val="42280641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/>
              <a:t>VOICE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5B778C-D7F1-422C-88ED-99D94E9D91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7914232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0139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37" y="864108"/>
            <a:ext cx="2305435" cy="5120639"/>
          </a:xfrm>
        </p:spPr>
        <p:txBody>
          <a:bodyPr>
            <a:normAutofit/>
          </a:bodyPr>
          <a:lstStyle/>
          <a:p>
            <a:pPr algn="r"/>
            <a:r>
              <a:rPr lang="id-ID">
                <a:solidFill>
                  <a:schemeClr val="tx1">
                    <a:lumMod val="85000"/>
                    <a:lumOff val="15000"/>
                  </a:schemeClr>
                </a:solidFill>
              </a:rPr>
              <a:t>VOLUME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1334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921" y="864108"/>
            <a:ext cx="4433008" cy="5120640"/>
          </a:xfrm>
        </p:spPr>
        <p:txBody>
          <a:bodyPr>
            <a:normAutofit/>
          </a:bodyPr>
          <a:lstStyle/>
          <a:p>
            <a:r>
              <a:rPr lang="id-ID" dirty="0"/>
              <a:t>Suara anda harus terdengar hingga belakang. Jika anda sering berbicara di depan umum, disarankan menggunakan microphone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2991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37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37" y="864108"/>
            <a:ext cx="2305435" cy="5120639"/>
          </a:xfrm>
        </p:spPr>
        <p:txBody>
          <a:bodyPr>
            <a:normAutofit/>
          </a:bodyPr>
          <a:lstStyle/>
          <a:p>
            <a:pPr algn="r"/>
            <a:r>
              <a:rPr lang="id-ID">
                <a:solidFill>
                  <a:schemeClr val="tx1">
                    <a:lumMod val="85000"/>
                    <a:lumOff val="15000"/>
                  </a:schemeClr>
                </a:solidFill>
              </a:rPr>
              <a:t>GAP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1334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921" y="864108"/>
            <a:ext cx="4433008" cy="5120640"/>
          </a:xfrm>
        </p:spPr>
        <p:txBody>
          <a:bodyPr>
            <a:normAutofit/>
          </a:bodyPr>
          <a:lstStyle/>
          <a:p>
            <a:r>
              <a:rPr lang="id-ID" dirty="0"/>
              <a:t>Kurangi kata – kata seperti ‘ooo, eee, ahhh dan latih bicara anda agar lancar. Kelancaran juga ditentukan oleh seberapa baik anda menguasai topik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2991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1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sz="2800"/>
              <a:t>INTONATION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0D3879-8B17-4792-9ABD-88872379FD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80795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9184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754C990-9493-43C5-A08F-2B9A55F7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176A2F0-4868-448D-8624-668A960A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F764D9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kalimat motiva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48" y="804334"/>
            <a:ext cx="6305503" cy="524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159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sz="2800"/>
              <a:t>KOMUNIKASI VERBAL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205A9CD-8B7E-451F-AC66-30CB8D7492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476039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27733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dirty="0"/>
              <a:t>CLARITY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E25EE3B-DE0B-4BD1-B8A7-DD692A6F52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073406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0503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337" y="864108"/>
            <a:ext cx="2305435" cy="5120639"/>
          </a:xfrm>
        </p:spPr>
        <p:txBody>
          <a:bodyPr>
            <a:normAutofit/>
          </a:bodyPr>
          <a:lstStyle/>
          <a:p>
            <a:pPr algn="r"/>
            <a:r>
              <a:rPr lang="id-ID">
                <a:solidFill>
                  <a:schemeClr val="tx1">
                    <a:lumMod val="85000"/>
                    <a:lumOff val="15000"/>
                  </a:schemeClr>
                </a:solidFill>
              </a:rPr>
              <a:t>ENERGY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89589C-2C90-4407-A995-05EC3DD7AB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1334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6921" y="864108"/>
            <a:ext cx="4433008" cy="5120640"/>
          </a:xfrm>
        </p:spPr>
        <p:txBody>
          <a:bodyPr>
            <a:normAutofit/>
          </a:bodyPr>
          <a:lstStyle/>
          <a:p>
            <a:r>
              <a:rPr lang="id-ID" dirty="0"/>
              <a:t>Seorang pembicara membutuhkan energi. Energi dihasilkan dari kepercayaan diri yang diletakkan pada setiap kata yang diucapkan. 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2991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48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dirty="0"/>
              <a:t>LATIHAN 7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2B2560-5875-424F-9202-1BD1E2CB92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185718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138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565" y="1087374"/>
            <a:ext cx="6737617" cy="1000978"/>
          </a:xfrm>
        </p:spPr>
        <p:txBody>
          <a:bodyPr>
            <a:normAutofit/>
          </a:bodyPr>
          <a:lstStyle/>
          <a:p>
            <a:r>
              <a:rPr lang="id-ID" dirty="0"/>
              <a:t>LATIHAN 8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564" y="2535446"/>
            <a:ext cx="6737617" cy="3554457"/>
          </a:xfrm>
        </p:spPr>
        <p:txBody>
          <a:bodyPr>
            <a:normAutofit/>
          </a:bodyPr>
          <a:lstStyle/>
          <a:p>
            <a:r>
              <a:rPr lang="id-ID">
                <a:solidFill>
                  <a:schemeClr val="tx1"/>
                </a:solidFill>
              </a:rPr>
              <a:t>Latihlah 2 macam suara:</a:t>
            </a:r>
          </a:p>
          <a:p>
            <a:r>
              <a:rPr lang="id-ID">
                <a:solidFill>
                  <a:schemeClr val="tx1"/>
                </a:solidFill>
              </a:rPr>
              <a:t>Suara A: Suara tinggi yang dihasilkan di leher. Ciri dari suara ini adalah menghabiskan energi jika digunakan terus-menerus. Acara ini cocok digunakan di pagi hari, acara ceria</a:t>
            </a:r>
          </a:p>
          <a:p>
            <a:r>
              <a:rPr lang="id-ID">
                <a:solidFill>
                  <a:schemeClr val="tx1"/>
                </a:solidFill>
              </a:rPr>
              <a:t>Suara B: Suara tengah yang lebih formal, cocok digunakan dalam acara yang serius</a:t>
            </a:r>
          </a:p>
        </p:txBody>
      </p:sp>
    </p:spTree>
    <p:extLst>
      <p:ext uri="{BB962C8B-B14F-4D97-AF65-F5344CB8AC3E}">
        <p14:creationId xmlns:p14="http://schemas.microsoft.com/office/powerpoint/2010/main" val="1006074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sz="2800"/>
              <a:t>KOMUNIKASI VERBAL DALAM PUBLIC SPEAKING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77DA7E4-84CF-4AF2-A737-7E805AF2F4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095351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549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dirty="0"/>
              <a:t>SENAM VOKAL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EEA1D78-6F64-431B-8F6C-7B10793ACC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633461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62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dirty="0"/>
              <a:t>LATIHAN 2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DBD4B3-C2E4-4BAC-91E4-B376AC51E1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086537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947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26EFC68-212A-47F8-9663-C40DB8D35F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2000"/>
            <a:ext cx="2582693" cy="534003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dirty="0"/>
              <a:t>KUNCI PUBLIC SPEAKER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DC4B39C-5D9A-4F68-A858-5BA7D82EFA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7790085"/>
              </p:ext>
            </p:extLst>
          </p:nvPr>
        </p:nvGraphicFramePr>
        <p:xfrm>
          <a:off x="3044951" y="758952"/>
          <a:ext cx="5328412" cy="5330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231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9" y="1123837"/>
            <a:ext cx="2210611" cy="4601183"/>
          </a:xfrm>
        </p:spPr>
        <p:txBody>
          <a:bodyPr>
            <a:normAutofit/>
          </a:bodyPr>
          <a:lstStyle/>
          <a:p>
            <a:r>
              <a:rPr lang="id-ID" dirty="0"/>
              <a:t>Lanjutan...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6AFCA44-2BBC-4CDB-B407-E4BD6F72EE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8103659"/>
              </p:ext>
            </p:extLst>
          </p:nvPr>
        </p:nvGraphicFramePr>
        <p:xfrm>
          <a:off x="2819922" y="885459"/>
          <a:ext cx="5796200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137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F69CE3F-62C6-451E-9B32-D813ED9B6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21DF1E-1BED-4306-9385-A00C81931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5744" y="4367639"/>
            <a:ext cx="8572511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857" y="4599160"/>
            <a:ext cx="8309853" cy="1358020"/>
          </a:xfrm>
        </p:spPr>
        <p:txBody>
          <a:bodyPr anchor="ctr">
            <a:normAutofit/>
          </a:bodyPr>
          <a:lstStyle/>
          <a:p>
            <a:pPr algn="ctr"/>
            <a:r>
              <a:rPr lang="id-ID" sz="3800"/>
              <a:t>NAFAS PERUT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E50097-3880-4232-941F-5AA9BC0774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171422"/>
              </p:ext>
            </p:extLst>
          </p:nvPr>
        </p:nvGraphicFramePr>
        <p:xfrm>
          <a:off x="720090" y="640080"/>
          <a:ext cx="770382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0221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2697" y="761999"/>
            <a:ext cx="219398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11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471" y="1083732"/>
            <a:ext cx="4132221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300" spc="-100">
                <a:solidFill>
                  <a:schemeClr val="tx1">
                    <a:lumMod val="75000"/>
                    <a:lumOff val="25000"/>
                  </a:schemeClr>
                </a:solidFill>
              </a:rPr>
              <a:t>LATIHAN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2291" y="1083732"/>
            <a:ext cx="2630741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</a:rPr>
              <a:t>Latihan bernafas dengan nafas perut! </a:t>
            </a: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65200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3" name="Straight Connector 15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0992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4333" y="767825"/>
            <a:ext cx="381009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155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667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Corbel</vt:lpstr>
      <vt:lpstr>Wingdings 2</vt:lpstr>
      <vt:lpstr>Frame</vt:lpstr>
      <vt:lpstr>PERTEMUAN 4</vt:lpstr>
      <vt:lpstr>KOMUNIKASI VERBAL</vt:lpstr>
      <vt:lpstr>KOMUNIKASI VERBAL DALAM PUBLIC SPEAKING</vt:lpstr>
      <vt:lpstr>SENAM VOKAL</vt:lpstr>
      <vt:lpstr>LATIHAN 2</vt:lpstr>
      <vt:lpstr>KUNCI PUBLIC SPEAKER</vt:lpstr>
      <vt:lpstr>Lanjutan...</vt:lpstr>
      <vt:lpstr>NAFAS PERUT</vt:lpstr>
      <vt:lpstr>LATIHAN 3</vt:lpstr>
      <vt:lpstr>LATIHAN 4</vt:lpstr>
      <vt:lpstr>LATIHAN 5</vt:lpstr>
      <vt:lpstr>CATAT DAN HAFALKAN KALIMAT PEMBUKAAN PIDATO INI</vt:lpstr>
      <vt:lpstr>LATIHAN 6</vt:lpstr>
      <vt:lpstr>HAFALKAN KALIMAT TERSEBUT (15 MENIT)</vt:lpstr>
      <vt:lpstr>VOICE</vt:lpstr>
      <vt:lpstr>VOLUME</vt:lpstr>
      <vt:lpstr>GAP</vt:lpstr>
      <vt:lpstr>INTONATION</vt:lpstr>
      <vt:lpstr>PowerPoint Presentation</vt:lpstr>
      <vt:lpstr>CLARITY</vt:lpstr>
      <vt:lpstr>ENERGY</vt:lpstr>
      <vt:lpstr>LATIHAN 7</vt:lpstr>
      <vt:lpstr>LATIHAN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4</dc:title>
  <dc:creator>amida yusriana</dc:creator>
  <cp:lastModifiedBy>amida yusriana</cp:lastModifiedBy>
  <cp:revision>1</cp:revision>
  <dcterms:created xsi:type="dcterms:W3CDTF">2019-03-18T04:15:27Z</dcterms:created>
  <dcterms:modified xsi:type="dcterms:W3CDTF">2019-03-18T04:15:29Z</dcterms:modified>
</cp:coreProperties>
</file>