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handoutMasterIdLst>
    <p:handoutMasterId r:id="rId4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</p:sldIdLst>
  <p:sldSz cx="9144000" cy="6858000" type="screen4x3"/>
  <p:notesSz cx="6888163" cy="10020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87814" autoAdjust="0"/>
  </p:normalViewPr>
  <p:slideViewPr>
    <p:cSldViewPr>
      <p:cViewPr>
        <p:scale>
          <a:sx n="61" d="100"/>
          <a:sy n="61" d="100"/>
        </p:scale>
        <p:origin x="-13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6047983E-8575-4C70-9F8D-B2EE0DBAC302}" type="datetimeFigureOut">
              <a:rPr lang="id-ID" smtClean="0"/>
              <a:pPr/>
              <a:t>19/03/2019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4330D57C-49E5-48DC-BB1E-78C7F3708BF6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AECFB-9836-4CD9-8417-A3CD86CB26F8}" type="datetimeFigureOut">
              <a:rPr lang="en-US" smtClean="0"/>
              <a:pPr/>
              <a:t>3/19/2019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A92BC-DB19-45CF-819B-80A07C7AC6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AECFB-9836-4CD9-8417-A3CD86CB26F8}" type="datetimeFigureOut">
              <a:rPr lang="en-US" smtClean="0"/>
              <a:pPr/>
              <a:t>3/19/2019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A92BC-DB19-45CF-819B-80A07C7AC6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AECFB-9836-4CD9-8417-A3CD86CB26F8}" type="datetimeFigureOut">
              <a:rPr lang="en-US" smtClean="0"/>
              <a:pPr/>
              <a:t>3/19/2019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A92BC-DB19-45CF-819B-80A07C7AC6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AECFB-9836-4CD9-8417-A3CD86CB26F8}" type="datetimeFigureOut">
              <a:rPr lang="en-US" smtClean="0"/>
              <a:pPr/>
              <a:t>3/19/2019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A92BC-DB19-45CF-819B-80A07C7AC6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AECFB-9836-4CD9-8417-A3CD86CB26F8}" type="datetimeFigureOut">
              <a:rPr lang="en-US" smtClean="0"/>
              <a:pPr/>
              <a:t>3/19/2019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A92BC-DB19-45CF-819B-80A07C7AC6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AECFB-9836-4CD9-8417-A3CD86CB26F8}" type="datetimeFigureOut">
              <a:rPr lang="en-US" smtClean="0"/>
              <a:pPr/>
              <a:t>3/19/2019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A92BC-DB19-45CF-819B-80A07C7AC6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AECFB-9836-4CD9-8417-A3CD86CB26F8}" type="datetimeFigureOut">
              <a:rPr lang="en-US" smtClean="0"/>
              <a:pPr/>
              <a:t>3/19/2019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A92BC-DB19-45CF-819B-80A07C7AC6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AECFB-9836-4CD9-8417-A3CD86CB26F8}" type="datetimeFigureOut">
              <a:rPr lang="en-US" smtClean="0"/>
              <a:pPr/>
              <a:t>3/19/2019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A92BC-DB19-45CF-819B-80A07C7AC6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AECFB-9836-4CD9-8417-A3CD86CB26F8}" type="datetimeFigureOut">
              <a:rPr lang="en-US" smtClean="0"/>
              <a:pPr/>
              <a:t>3/19/2019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A92BC-DB19-45CF-819B-80A07C7AC6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AECFB-9836-4CD9-8417-A3CD86CB26F8}" type="datetimeFigureOut">
              <a:rPr lang="en-US" smtClean="0"/>
              <a:pPr/>
              <a:t>3/19/2019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A92BC-DB19-45CF-819B-80A07C7AC6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AECFB-9836-4CD9-8417-A3CD86CB26F8}" type="datetimeFigureOut">
              <a:rPr lang="en-US" smtClean="0"/>
              <a:pPr/>
              <a:t>3/19/2019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A92BC-DB19-45CF-819B-80A07C7AC6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CAECFB-9836-4CD9-8417-A3CD86CB26F8}" type="datetimeFigureOut">
              <a:rPr lang="en-US" smtClean="0"/>
              <a:pPr/>
              <a:t>3/19/2019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8A92BC-DB19-45CF-819B-80A07C7AC6A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81000"/>
            <a:ext cx="7772400" cy="4267200"/>
          </a:xfrm>
        </p:spPr>
        <p:txBody>
          <a:bodyPr>
            <a:normAutofit/>
          </a:bodyPr>
          <a:lstStyle/>
          <a:p>
            <a:r>
              <a:rPr lang="en-US" b="1" dirty="0"/>
              <a:t>PERTEMUAN KE : 4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PENANGANAN </a:t>
            </a:r>
            <a:r>
              <a:rPr lang="en-US" b="1" dirty="0" smtClean="0"/>
              <a:t>PERALATAN</a:t>
            </a:r>
            <a:br>
              <a:rPr lang="en-US" b="1" dirty="0" smtClean="0"/>
            </a:br>
            <a:r>
              <a:rPr lang="en-US" b="1" dirty="0" smtClean="0"/>
              <a:t>RANTAI VAKSIN</a:t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endParaRPr lang="en-US" sz="2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864291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b="1" dirty="0" smtClean="0"/>
              <a:t>C.PERAWATAN   LEMARI  ES	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1. </a:t>
            </a:r>
            <a:r>
              <a:rPr lang="en-US" dirty="0" err="1" smtClean="0"/>
              <a:t>Harian</a:t>
            </a:r>
            <a:r>
              <a:rPr lang="en-US" dirty="0" smtClean="0"/>
              <a:t> : 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a.periksa</a:t>
            </a:r>
            <a:r>
              <a:rPr lang="en-US" dirty="0" smtClean="0"/>
              <a:t> </a:t>
            </a:r>
            <a:r>
              <a:rPr lang="en-US" dirty="0" err="1" smtClean="0"/>
              <a:t>suhu</a:t>
            </a:r>
            <a:r>
              <a:rPr lang="en-US" dirty="0" smtClean="0"/>
              <a:t> </a:t>
            </a:r>
            <a:r>
              <a:rPr lang="en-US" dirty="0" err="1" smtClean="0"/>
              <a:t>lemari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2 kali </a:t>
            </a:r>
            <a:r>
              <a:rPr lang="en-US" dirty="0" err="1" smtClean="0"/>
              <a:t>sehari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pagi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sore </a:t>
            </a:r>
            <a:r>
              <a:rPr lang="en-US" dirty="0" err="1" smtClean="0"/>
              <a:t>kmd</a:t>
            </a:r>
            <a:r>
              <a:rPr lang="en-US" dirty="0" smtClean="0"/>
              <a:t> </a:t>
            </a:r>
            <a:r>
              <a:rPr lang="en-US" dirty="0" err="1" smtClean="0"/>
              <a:t>catat</a:t>
            </a:r>
            <a:r>
              <a:rPr lang="en-US" dirty="0" smtClean="0"/>
              <a:t> 	</a:t>
            </a:r>
            <a:r>
              <a:rPr lang="en-US" dirty="0" err="1" smtClean="0"/>
              <a:t>suhu</a:t>
            </a:r>
            <a:r>
              <a:rPr lang="en-US" dirty="0" smtClean="0"/>
              <a:t> pd </a:t>
            </a:r>
            <a:r>
              <a:rPr lang="en-US" dirty="0" err="1" smtClean="0"/>
              <a:t>buku</a:t>
            </a:r>
            <a:r>
              <a:rPr lang="en-US" dirty="0" smtClean="0"/>
              <a:t>  </a:t>
            </a:r>
            <a:r>
              <a:rPr lang="en-US" dirty="0" err="1" smtClean="0"/>
              <a:t>grafik</a:t>
            </a:r>
            <a:r>
              <a:rPr lang="en-US" dirty="0" smtClean="0"/>
              <a:t> </a:t>
            </a:r>
            <a:r>
              <a:rPr lang="en-US" dirty="0" err="1" smtClean="0"/>
              <a:t>suhu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b.Buka</a:t>
            </a:r>
            <a:r>
              <a:rPr lang="en-US" dirty="0" smtClean="0"/>
              <a:t> </a:t>
            </a:r>
            <a:r>
              <a:rPr lang="en-US" dirty="0" err="1" smtClean="0"/>
              <a:t>lemari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jangan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dr</a:t>
            </a:r>
            <a:r>
              <a:rPr lang="en-US" dirty="0" smtClean="0"/>
              <a:t> 5 </a:t>
            </a:r>
            <a:r>
              <a:rPr lang="en-US" dirty="0" err="1" smtClean="0"/>
              <a:t>menit,hindari</a:t>
            </a:r>
            <a:r>
              <a:rPr lang="en-US" dirty="0" smtClean="0"/>
              <a:t> </a:t>
            </a:r>
            <a:r>
              <a:rPr lang="en-US" dirty="0" err="1" smtClean="0"/>
              <a:t>buka</a:t>
            </a:r>
            <a:r>
              <a:rPr lang="en-US" dirty="0" smtClean="0"/>
              <a:t> </a:t>
            </a:r>
            <a:r>
              <a:rPr lang="en-US" dirty="0" err="1" smtClean="0"/>
              <a:t>tutup</a:t>
            </a:r>
            <a:r>
              <a:rPr lang="en-US" dirty="0" smtClean="0"/>
              <a:t> </a:t>
            </a:r>
            <a:r>
              <a:rPr lang="en-US" dirty="0" err="1" smtClean="0"/>
              <a:t>lemari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c.Thermostat</a:t>
            </a:r>
            <a:r>
              <a:rPr lang="en-US" dirty="0" smtClean="0"/>
              <a:t> </a:t>
            </a:r>
            <a:r>
              <a:rPr lang="en-US" dirty="0" err="1" smtClean="0"/>
              <a:t>tdk</a:t>
            </a:r>
            <a:r>
              <a:rPr lang="en-US" dirty="0" smtClean="0"/>
              <a:t> </a:t>
            </a:r>
            <a:r>
              <a:rPr lang="en-US" dirty="0" err="1" smtClean="0"/>
              <a:t>perlu</a:t>
            </a:r>
            <a:r>
              <a:rPr lang="en-US" dirty="0" smtClean="0"/>
              <a:t> </a:t>
            </a:r>
            <a:r>
              <a:rPr lang="en-US" dirty="0" err="1" smtClean="0"/>
              <a:t>dirubah</a:t>
            </a:r>
            <a:r>
              <a:rPr lang="en-US" dirty="0" smtClean="0"/>
              <a:t> </a:t>
            </a:r>
            <a:r>
              <a:rPr lang="en-US" dirty="0" err="1" smtClean="0"/>
              <a:t>bl</a:t>
            </a:r>
            <a:r>
              <a:rPr lang="en-US" dirty="0" smtClean="0"/>
              <a:t> </a:t>
            </a:r>
            <a:r>
              <a:rPr lang="en-US" dirty="0" err="1" smtClean="0"/>
              <a:t>suhu</a:t>
            </a:r>
            <a:r>
              <a:rPr lang="en-US" dirty="0" smtClean="0"/>
              <a:t> </a:t>
            </a:r>
            <a:r>
              <a:rPr lang="en-US" dirty="0" err="1" smtClean="0"/>
              <a:t>sdh</a:t>
            </a:r>
            <a:r>
              <a:rPr lang="en-US" dirty="0" smtClean="0"/>
              <a:t> </a:t>
            </a:r>
            <a:r>
              <a:rPr lang="en-US" dirty="0" err="1" smtClean="0"/>
              <a:t>stabil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+2° C - + 8° C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2.Mingguan :</a:t>
            </a:r>
          </a:p>
          <a:p>
            <a:pPr>
              <a:buNone/>
            </a:pPr>
            <a:r>
              <a:rPr lang="en-US" dirty="0" smtClean="0"/>
              <a:t>	 </a:t>
            </a:r>
            <a:r>
              <a:rPr lang="en-US" dirty="0" err="1" smtClean="0"/>
              <a:t>a.Bag</a:t>
            </a:r>
            <a:r>
              <a:rPr lang="en-US" dirty="0" smtClean="0"/>
              <a:t> </a:t>
            </a:r>
            <a:r>
              <a:rPr lang="en-US" dirty="0" err="1" smtClean="0"/>
              <a:t>luar</a:t>
            </a:r>
            <a:r>
              <a:rPr lang="en-US" dirty="0" smtClean="0"/>
              <a:t> </a:t>
            </a:r>
            <a:r>
              <a:rPr lang="en-US" dirty="0" err="1" smtClean="0"/>
              <a:t>dr</a:t>
            </a:r>
            <a:r>
              <a:rPr lang="en-US" dirty="0" smtClean="0"/>
              <a:t> </a:t>
            </a:r>
            <a:r>
              <a:rPr lang="en-US" dirty="0" err="1" smtClean="0"/>
              <a:t>lemari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/ freezer </a:t>
            </a:r>
            <a:r>
              <a:rPr lang="en-US" dirty="0" err="1" smtClean="0"/>
              <a:t>bersihkan</a:t>
            </a:r>
            <a:r>
              <a:rPr lang="en-US" dirty="0" smtClean="0"/>
              <a:t> </a:t>
            </a:r>
            <a:r>
              <a:rPr lang="en-US" dirty="0" err="1" smtClean="0"/>
              <a:t>utk</a:t>
            </a:r>
            <a:r>
              <a:rPr lang="en-US" dirty="0" smtClean="0"/>
              <a:t> </a:t>
            </a:r>
            <a:r>
              <a:rPr lang="en-US" dirty="0" err="1" smtClean="0"/>
              <a:t>menghindari</a:t>
            </a:r>
            <a:r>
              <a:rPr lang="en-US" dirty="0" smtClean="0"/>
              <a:t> karat 	(</a:t>
            </a:r>
            <a:r>
              <a:rPr lang="en-US" dirty="0" err="1" smtClean="0"/>
              <a:t>korosif</a:t>
            </a:r>
            <a:r>
              <a:rPr lang="en-US" dirty="0" smtClean="0"/>
              <a:t>)</a:t>
            </a:r>
          </a:p>
          <a:p>
            <a:pPr>
              <a:buNone/>
            </a:pPr>
            <a:r>
              <a:rPr lang="en-US" dirty="0" smtClean="0"/>
              <a:t>	  </a:t>
            </a:r>
            <a:r>
              <a:rPr lang="en-US" dirty="0" err="1" smtClean="0"/>
              <a:t>b.Periksa</a:t>
            </a:r>
            <a:r>
              <a:rPr lang="en-US" dirty="0" smtClean="0"/>
              <a:t> </a:t>
            </a:r>
            <a:r>
              <a:rPr lang="en-US" dirty="0" err="1" smtClean="0"/>
              <a:t>kontak</a:t>
            </a:r>
            <a:r>
              <a:rPr lang="en-US" dirty="0" smtClean="0"/>
              <a:t> </a:t>
            </a:r>
            <a:r>
              <a:rPr lang="en-US" dirty="0" err="1" smtClean="0"/>
              <a:t>listrik</a:t>
            </a:r>
            <a:r>
              <a:rPr lang="en-US" dirty="0" smtClean="0"/>
              <a:t>  pd stop </a:t>
            </a:r>
            <a:r>
              <a:rPr lang="en-US" dirty="0" err="1" smtClean="0"/>
              <a:t>kontak,upayakan</a:t>
            </a:r>
            <a:r>
              <a:rPr lang="en-US" dirty="0" smtClean="0"/>
              <a:t> </a:t>
            </a:r>
            <a:r>
              <a:rPr lang="en-US" dirty="0" err="1" smtClean="0"/>
              <a:t>jangan</a:t>
            </a:r>
            <a:r>
              <a:rPr lang="en-US" dirty="0" smtClean="0"/>
              <a:t> </a:t>
            </a:r>
            <a:r>
              <a:rPr lang="en-US" dirty="0" err="1" smtClean="0"/>
              <a:t>kendor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3.Bulanan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dirty="0" err="1" smtClean="0"/>
              <a:t>a.Bersihkan</a:t>
            </a:r>
            <a:r>
              <a:rPr lang="en-US" dirty="0" smtClean="0"/>
              <a:t> bag </a:t>
            </a:r>
            <a:r>
              <a:rPr lang="en-US" dirty="0" err="1" smtClean="0"/>
              <a:t>luar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lemari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/ freezer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b.Bersihkan</a:t>
            </a:r>
            <a:r>
              <a:rPr lang="en-US" dirty="0" smtClean="0"/>
              <a:t> </a:t>
            </a:r>
            <a:r>
              <a:rPr lang="en-US" dirty="0" err="1" smtClean="0"/>
              <a:t>karet</a:t>
            </a:r>
            <a:r>
              <a:rPr lang="en-US" dirty="0" smtClean="0"/>
              <a:t> sea </a:t>
            </a:r>
            <a:r>
              <a:rPr lang="en-US" dirty="0" err="1" smtClean="0"/>
              <a:t>pintu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periksa</a:t>
            </a:r>
            <a:r>
              <a:rPr lang="en-US" dirty="0" smtClean="0"/>
              <a:t> </a:t>
            </a:r>
            <a:r>
              <a:rPr lang="en-US" dirty="0" err="1" smtClean="0"/>
              <a:t>kerapatannya</a:t>
            </a:r>
            <a:r>
              <a:rPr lang="en-US" dirty="0" smtClean="0"/>
              <a:t> dg </a:t>
            </a:r>
            <a:r>
              <a:rPr lang="en-US" dirty="0" err="1" smtClean="0"/>
              <a:t>selembar</a:t>
            </a:r>
            <a:r>
              <a:rPr lang="en-US" dirty="0" smtClean="0"/>
              <a:t> 	</a:t>
            </a:r>
            <a:r>
              <a:rPr lang="en-US" dirty="0" err="1" smtClean="0"/>
              <a:t>kertas</a:t>
            </a:r>
            <a:r>
              <a:rPr lang="en-US" dirty="0" smtClean="0"/>
              <a:t> , </a:t>
            </a:r>
            <a:r>
              <a:rPr lang="en-US" dirty="0" err="1" smtClean="0"/>
              <a:t>Bila</a:t>
            </a:r>
            <a:r>
              <a:rPr lang="en-US" dirty="0" smtClean="0"/>
              <a:t>  </a:t>
            </a:r>
            <a:r>
              <a:rPr lang="en-US" dirty="0" err="1" smtClean="0"/>
              <a:t>perlu</a:t>
            </a:r>
            <a:r>
              <a:rPr lang="en-US" dirty="0" smtClean="0"/>
              <a:t> </a:t>
            </a:r>
            <a:r>
              <a:rPr lang="en-US" dirty="0" err="1" smtClean="0"/>
              <a:t>beri</a:t>
            </a:r>
            <a:r>
              <a:rPr lang="en-US" dirty="0" smtClean="0"/>
              <a:t> </a:t>
            </a:r>
            <a:r>
              <a:rPr lang="en-US" dirty="0" err="1" smtClean="0"/>
              <a:t>bedak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talk.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c.Bila</a:t>
            </a:r>
            <a:r>
              <a:rPr lang="en-US" dirty="0" smtClean="0"/>
              <a:t> pd bag </a:t>
            </a:r>
            <a:r>
              <a:rPr lang="en-US" dirty="0" err="1" smtClean="0"/>
              <a:t>dinding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dilapisi</a:t>
            </a:r>
            <a:r>
              <a:rPr lang="en-US" dirty="0" smtClean="0"/>
              <a:t> </a:t>
            </a:r>
            <a:r>
              <a:rPr lang="en-US" dirty="0" err="1" smtClean="0"/>
              <a:t>lempeng</a:t>
            </a:r>
            <a:r>
              <a:rPr lang="en-US" dirty="0" smtClean="0"/>
              <a:t> </a:t>
            </a:r>
            <a:r>
              <a:rPr lang="en-US" dirty="0" err="1" smtClean="0"/>
              <a:t>aluminium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acrylic 	</a:t>
            </a:r>
            <a:r>
              <a:rPr lang="en-US" dirty="0" err="1" smtClean="0"/>
              <a:t>atau</a:t>
            </a:r>
            <a:r>
              <a:rPr lang="en-US" dirty="0" smtClean="0"/>
              <a:t>  multiplex 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timbul</a:t>
            </a:r>
            <a:r>
              <a:rPr lang="en-US" dirty="0" smtClean="0"/>
              <a:t> </a:t>
            </a:r>
            <a:r>
              <a:rPr lang="en-US" dirty="0" err="1" smtClean="0"/>
              <a:t>bunga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segera</a:t>
            </a:r>
            <a:r>
              <a:rPr lang="en-US" dirty="0" smtClean="0"/>
              <a:t> </a:t>
            </a:r>
            <a:r>
              <a:rPr lang="en-US" dirty="0" err="1" smtClean="0"/>
              <a:t>lakukan</a:t>
            </a:r>
            <a:r>
              <a:rPr lang="en-US" dirty="0" smtClean="0"/>
              <a:t> </a:t>
            </a:r>
            <a:r>
              <a:rPr lang="en-US" dirty="0" err="1" smtClean="0"/>
              <a:t>pencairan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016691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b="1" dirty="0" smtClean="0"/>
              <a:t>D.SUKU CADANG LEMARI ES</a:t>
            </a:r>
          </a:p>
          <a:p>
            <a:pPr>
              <a:buNone/>
            </a:pPr>
            <a:r>
              <a:rPr lang="en-US" dirty="0" smtClean="0"/>
              <a:t>    - </a:t>
            </a:r>
            <a:r>
              <a:rPr lang="en-US" dirty="0" err="1" smtClean="0"/>
              <a:t>Penyediaan</a:t>
            </a:r>
            <a:r>
              <a:rPr lang="en-US" dirty="0" smtClean="0"/>
              <a:t> </a:t>
            </a:r>
            <a:r>
              <a:rPr lang="en-US" dirty="0" err="1" smtClean="0"/>
              <a:t>suku</a:t>
            </a:r>
            <a:r>
              <a:rPr lang="en-US" dirty="0" smtClean="0"/>
              <a:t> </a:t>
            </a:r>
            <a:r>
              <a:rPr lang="en-US" dirty="0" err="1" smtClean="0"/>
              <a:t>cadang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salah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upaya</a:t>
            </a:r>
            <a:r>
              <a:rPr lang="en-US" dirty="0" smtClean="0"/>
              <a:t> agar </a:t>
            </a:r>
            <a:r>
              <a:rPr lang="en-US" dirty="0" err="1" smtClean="0"/>
              <a:t>lemari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sll</a:t>
            </a:r>
            <a:r>
              <a:rPr lang="en-US" dirty="0" smtClean="0"/>
              <a:t> </a:t>
            </a:r>
            <a:r>
              <a:rPr lang="en-US" dirty="0" err="1" smtClean="0"/>
              <a:t>berfungsi</a:t>
            </a:r>
            <a:r>
              <a:rPr lang="en-US" dirty="0" smtClean="0"/>
              <a:t> dg </a:t>
            </a:r>
            <a:r>
              <a:rPr lang="en-US" dirty="0" err="1" smtClean="0"/>
              <a:t>baik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benar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/>
              <a:t>E.PENEMPATAN LEMARI ES</a:t>
            </a:r>
          </a:p>
          <a:p>
            <a:pPr>
              <a:buNone/>
            </a:pPr>
            <a:r>
              <a:rPr lang="en-US" dirty="0" smtClean="0">
                <a:latin typeface="David" pitchFamily="34" charset="-79"/>
                <a:cs typeface="David" pitchFamily="34" charset="-79"/>
              </a:rPr>
              <a:t>1.Jarak minimal dg </a:t>
            </a:r>
            <a:r>
              <a:rPr lang="en-US" dirty="0" err="1" smtClean="0">
                <a:latin typeface="David" pitchFamily="34" charset="-79"/>
                <a:cs typeface="David" pitchFamily="34" charset="-79"/>
              </a:rPr>
              <a:t>diding</a:t>
            </a:r>
            <a:r>
              <a:rPr lang="en-US" dirty="0" smtClean="0">
                <a:latin typeface="David" pitchFamily="34" charset="-79"/>
                <a:cs typeface="David" pitchFamily="34" charset="-79"/>
              </a:rPr>
              <a:t> </a:t>
            </a:r>
            <a:r>
              <a:rPr lang="en-US" dirty="0" err="1" smtClean="0">
                <a:latin typeface="David" pitchFamily="34" charset="-79"/>
                <a:cs typeface="David" pitchFamily="34" charset="-79"/>
              </a:rPr>
              <a:t>belakang</a:t>
            </a:r>
            <a:r>
              <a:rPr lang="en-US" dirty="0" smtClean="0">
                <a:latin typeface="David" pitchFamily="34" charset="-79"/>
                <a:cs typeface="David" pitchFamily="34" charset="-79"/>
              </a:rPr>
              <a:t> 10 – 15 cm / </a:t>
            </a:r>
            <a:r>
              <a:rPr lang="en-US" dirty="0" err="1" smtClean="0">
                <a:latin typeface="David" pitchFamily="34" charset="-79"/>
                <a:cs typeface="David" pitchFamily="34" charset="-79"/>
              </a:rPr>
              <a:t>pintu</a:t>
            </a:r>
            <a:r>
              <a:rPr lang="en-US" dirty="0" smtClean="0">
                <a:latin typeface="David" pitchFamily="34" charset="-79"/>
                <a:cs typeface="David" pitchFamily="34" charset="-79"/>
              </a:rPr>
              <a:t> </a:t>
            </a:r>
            <a:r>
              <a:rPr lang="en-US" dirty="0" err="1" smtClean="0">
                <a:latin typeface="David" pitchFamily="34" charset="-79"/>
                <a:cs typeface="David" pitchFamily="34" charset="-79"/>
              </a:rPr>
              <a:t>dapat</a:t>
            </a:r>
            <a:r>
              <a:rPr lang="en-US" dirty="0" smtClean="0">
                <a:latin typeface="David" pitchFamily="34" charset="-79"/>
                <a:cs typeface="David" pitchFamily="34" charset="-79"/>
              </a:rPr>
              <a:t> </a:t>
            </a:r>
            <a:r>
              <a:rPr lang="en-US" dirty="0" err="1" smtClean="0">
                <a:latin typeface="David" pitchFamily="34" charset="-79"/>
                <a:cs typeface="David" pitchFamily="34" charset="-79"/>
              </a:rPr>
              <a:t>lemari</a:t>
            </a:r>
            <a:r>
              <a:rPr lang="en-US" dirty="0" smtClean="0">
                <a:latin typeface="David" pitchFamily="34" charset="-79"/>
                <a:cs typeface="David" pitchFamily="34" charset="-79"/>
              </a:rPr>
              <a:t> </a:t>
            </a:r>
            <a:r>
              <a:rPr lang="en-US" dirty="0" err="1" smtClean="0">
                <a:latin typeface="David" pitchFamily="34" charset="-79"/>
                <a:cs typeface="David" pitchFamily="34" charset="-79"/>
              </a:rPr>
              <a:t>es</a:t>
            </a:r>
            <a:r>
              <a:rPr lang="en-US" dirty="0" smtClean="0">
                <a:latin typeface="David" pitchFamily="34" charset="-79"/>
                <a:cs typeface="David" pitchFamily="34" charset="-79"/>
              </a:rPr>
              <a:t> </a:t>
            </a:r>
            <a:r>
              <a:rPr lang="en-US" dirty="0" err="1" smtClean="0">
                <a:latin typeface="David" pitchFamily="34" charset="-79"/>
                <a:cs typeface="David" pitchFamily="34" charset="-79"/>
              </a:rPr>
              <a:t>dapat</a:t>
            </a:r>
            <a:r>
              <a:rPr lang="en-US" dirty="0" smtClean="0">
                <a:latin typeface="David" pitchFamily="34" charset="-79"/>
                <a:cs typeface="David" pitchFamily="34" charset="-79"/>
              </a:rPr>
              <a:t> </a:t>
            </a:r>
            <a:r>
              <a:rPr lang="en-US" dirty="0" err="1" smtClean="0">
                <a:latin typeface="David" pitchFamily="34" charset="-79"/>
                <a:cs typeface="David" pitchFamily="34" charset="-79"/>
              </a:rPr>
              <a:t>dibuka</a:t>
            </a:r>
            <a:r>
              <a:rPr lang="en-US" dirty="0" smtClean="0">
                <a:latin typeface="David" pitchFamily="34" charset="-79"/>
                <a:cs typeface="David" pitchFamily="34" charset="-79"/>
              </a:rPr>
              <a:t>.</a:t>
            </a:r>
          </a:p>
          <a:p>
            <a:pPr>
              <a:buNone/>
            </a:pPr>
            <a:r>
              <a:rPr lang="en-US" dirty="0" smtClean="0">
                <a:latin typeface="David" pitchFamily="34" charset="-79"/>
                <a:cs typeface="David" pitchFamily="34" charset="-79"/>
              </a:rPr>
              <a:t>2.Tdk </a:t>
            </a:r>
            <a:r>
              <a:rPr lang="en-US" dirty="0" err="1" smtClean="0">
                <a:latin typeface="David" pitchFamily="34" charset="-79"/>
                <a:cs typeface="David" pitchFamily="34" charset="-79"/>
              </a:rPr>
              <a:t>terkena</a:t>
            </a:r>
            <a:r>
              <a:rPr lang="en-US" dirty="0" smtClean="0">
                <a:latin typeface="David" pitchFamily="34" charset="-79"/>
                <a:cs typeface="David" pitchFamily="34" charset="-79"/>
              </a:rPr>
              <a:t> </a:t>
            </a:r>
            <a:r>
              <a:rPr lang="en-US" dirty="0" err="1" smtClean="0">
                <a:latin typeface="David" pitchFamily="34" charset="-79"/>
                <a:cs typeface="David" pitchFamily="34" charset="-79"/>
              </a:rPr>
              <a:t>matahari</a:t>
            </a:r>
            <a:r>
              <a:rPr lang="en-US" dirty="0" smtClean="0">
                <a:latin typeface="David" pitchFamily="34" charset="-79"/>
                <a:cs typeface="David" pitchFamily="34" charset="-79"/>
              </a:rPr>
              <a:t> </a:t>
            </a:r>
            <a:r>
              <a:rPr lang="en-US" dirty="0" err="1" smtClean="0">
                <a:latin typeface="David" pitchFamily="34" charset="-79"/>
                <a:cs typeface="David" pitchFamily="34" charset="-79"/>
              </a:rPr>
              <a:t>langsung</a:t>
            </a:r>
            <a:endParaRPr lang="en-US" dirty="0" smtClean="0">
              <a:latin typeface="David" pitchFamily="34" charset="-79"/>
              <a:cs typeface="David" pitchFamily="34" charset="-79"/>
            </a:endParaRPr>
          </a:p>
          <a:p>
            <a:pPr>
              <a:buNone/>
            </a:pPr>
            <a:r>
              <a:rPr lang="en-US" dirty="0" smtClean="0">
                <a:latin typeface="David" pitchFamily="34" charset="-79"/>
                <a:cs typeface="David" pitchFamily="34" charset="-79"/>
              </a:rPr>
              <a:t>3.Mempunyai </a:t>
            </a:r>
            <a:r>
              <a:rPr lang="en-US" dirty="0" err="1" smtClean="0">
                <a:latin typeface="David" pitchFamily="34" charset="-79"/>
                <a:cs typeface="David" pitchFamily="34" charset="-79"/>
              </a:rPr>
              <a:t>sirkulsi</a:t>
            </a:r>
            <a:r>
              <a:rPr lang="en-US" dirty="0" smtClean="0">
                <a:latin typeface="David" pitchFamily="34" charset="-79"/>
                <a:cs typeface="David" pitchFamily="34" charset="-79"/>
              </a:rPr>
              <a:t> </a:t>
            </a:r>
            <a:r>
              <a:rPr lang="en-US" dirty="0" err="1" smtClean="0">
                <a:latin typeface="David" pitchFamily="34" charset="-79"/>
                <a:cs typeface="David" pitchFamily="34" charset="-79"/>
              </a:rPr>
              <a:t>udara</a:t>
            </a:r>
            <a:r>
              <a:rPr lang="en-US" dirty="0" smtClean="0">
                <a:latin typeface="David" pitchFamily="34" charset="-79"/>
                <a:cs typeface="David" pitchFamily="34" charset="-79"/>
              </a:rPr>
              <a:t> </a:t>
            </a:r>
            <a:r>
              <a:rPr lang="en-US" dirty="0" err="1" smtClean="0">
                <a:latin typeface="David" pitchFamily="34" charset="-79"/>
                <a:cs typeface="David" pitchFamily="34" charset="-79"/>
              </a:rPr>
              <a:t>yg</a:t>
            </a:r>
            <a:r>
              <a:rPr lang="en-US" dirty="0" smtClean="0">
                <a:latin typeface="David" pitchFamily="34" charset="-79"/>
                <a:cs typeface="David" pitchFamily="34" charset="-79"/>
              </a:rPr>
              <a:t> </a:t>
            </a:r>
            <a:r>
              <a:rPr lang="en-US" dirty="0" err="1" smtClean="0">
                <a:latin typeface="David" pitchFamily="34" charset="-79"/>
                <a:cs typeface="David" pitchFamily="34" charset="-79"/>
              </a:rPr>
              <a:t>cukup</a:t>
            </a:r>
            <a:r>
              <a:rPr lang="en-US" dirty="0" smtClean="0">
                <a:latin typeface="David" pitchFamily="34" charset="-79"/>
                <a:cs typeface="David" pitchFamily="34" charset="-79"/>
              </a:rPr>
              <a:t>.</a:t>
            </a:r>
          </a:p>
          <a:p>
            <a:pPr>
              <a:buNone/>
            </a:pPr>
            <a:r>
              <a:rPr lang="en-US" dirty="0" smtClean="0">
                <a:latin typeface="David" pitchFamily="34" charset="-79"/>
                <a:cs typeface="David" pitchFamily="34" charset="-79"/>
              </a:rPr>
              <a:t>4. </a:t>
            </a:r>
            <a:r>
              <a:rPr lang="en-US" dirty="0" err="1" smtClean="0">
                <a:latin typeface="David" pitchFamily="34" charset="-79"/>
                <a:cs typeface="David" pitchFamily="34" charset="-79"/>
              </a:rPr>
              <a:t>Setiap</a:t>
            </a:r>
            <a:r>
              <a:rPr lang="en-US" dirty="0" smtClean="0">
                <a:latin typeface="David" pitchFamily="34" charset="-79"/>
                <a:cs typeface="David" pitchFamily="34" charset="-79"/>
              </a:rPr>
              <a:t> 1 unit </a:t>
            </a:r>
            <a:r>
              <a:rPr lang="en-US" dirty="0" err="1" smtClean="0">
                <a:latin typeface="David" pitchFamily="34" charset="-79"/>
                <a:cs typeface="David" pitchFamily="34" charset="-79"/>
              </a:rPr>
              <a:t>lemari</a:t>
            </a:r>
            <a:r>
              <a:rPr lang="en-US" dirty="0" smtClean="0">
                <a:latin typeface="David" pitchFamily="34" charset="-79"/>
                <a:cs typeface="David" pitchFamily="34" charset="-79"/>
              </a:rPr>
              <a:t> </a:t>
            </a:r>
            <a:r>
              <a:rPr lang="en-US" dirty="0" err="1" smtClean="0">
                <a:latin typeface="David" pitchFamily="34" charset="-79"/>
                <a:cs typeface="David" pitchFamily="34" charset="-79"/>
              </a:rPr>
              <a:t>es</a:t>
            </a:r>
            <a:r>
              <a:rPr lang="en-US" dirty="0" smtClean="0">
                <a:latin typeface="David" pitchFamily="34" charset="-79"/>
                <a:cs typeface="David" pitchFamily="34" charset="-79"/>
              </a:rPr>
              <a:t> </a:t>
            </a:r>
            <a:r>
              <a:rPr lang="en-US" dirty="0" err="1" smtClean="0">
                <a:latin typeface="David" pitchFamily="34" charset="-79"/>
                <a:cs typeface="David" pitchFamily="34" charset="-79"/>
              </a:rPr>
              <a:t>menggunakan</a:t>
            </a:r>
            <a:r>
              <a:rPr lang="en-US" dirty="0" smtClean="0">
                <a:latin typeface="David" pitchFamily="34" charset="-79"/>
                <a:cs typeface="David" pitchFamily="34" charset="-79"/>
              </a:rPr>
              <a:t> </a:t>
            </a:r>
            <a:r>
              <a:rPr lang="en-US" dirty="0" err="1" smtClean="0">
                <a:latin typeface="David" pitchFamily="34" charset="-79"/>
                <a:cs typeface="David" pitchFamily="34" charset="-79"/>
              </a:rPr>
              <a:t>hanya</a:t>
            </a:r>
            <a:r>
              <a:rPr lang="en-US" dirty="0" smtClean="0">
                <a:latin typeface="David" pitchFamily="34" charset="-79"/>
                <a:cs typeface="David" pitchFamily="34" charset="-79"/>
              </a:rPr>
              <a:t> 1 stop </a:t>
            </a:r>
            <a:r>
              <a:rPr lang="en-US" dirty="0" err="1" smtClean="0">
                <a:latin typeface="David" pitchFamily="34" charset="-79"/>
                <a:cs typeface="David" pitchFamily="34" charset="-79"/>
              </a:rPr>
              <a:t>kontak</a:t>
            </a:r>
            <a:r>
              <a:rPr lang="en-US" dirty="0" smtClean="0">
                <a:latin typeface="David" pitchFamily="34" charset="-79"/>
                <a:cs typeface="David" pitchFamily="34" charset="-79"/>
              </a:rPr>
              <a:t> </a:t>
            </a:r>
            <a:r>
              <a:rPr lang="en-US" dirty="0" err="1" smtClean="0">
                <a:latin typeface="David" pitchFamily="34" charset="-79"/>
                <a:cs typeface="David" pitchFamily="34" charset="-79"/>
              </a:rPr>
              <a:t>listrik</a:t>
            </a:r>
            <a:r>
              <a:rPr lang="en-US" dirty="0" smtClean="0">
                <a:latin typeface="David" pitchFamily="34" charset="-79"/>
                <a:cs typeface="David" pitchFamily="34" charset="-79"/>
              </a:rPr>
              <a:t> </a:t>
            </a:r>
            <a:r>
              <a:rPr lang="en-US" dirty="0" err="1" smtClean="0">
                <a:latin typeface="David" pitchFamily="34" charset="-79"/>
                <a:cs typeface="David" pitchFamily="34" charset="-79"/>
              </a:rPr>
              <a:t>tersendiri</a:t>
            </a:r>
            <a:r>
              <a:rPr lang="en-US" smtClean="0">
                <a:latin typeface="David" pitchFamily="34" charset="-79"/>
                <a:cs typeface="David" pitchFamily="34" charset="-79"/>
              </a:rPr>
              <a:t>.</a:t>
            </a:r>
            <a:endParaRPr lang="en-US" dirty="0">
              <a:latin typeface="David" pitchFamily="34" charset="-79"/>
              <a:cs typeface="David" pitchFamily="34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864291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b="1" dirty="0" smtClean="0"/>
              <a:t>F. PENGELOLAAN  VAKSIN</a:t>
            </a:r>
            <a:endParaRPr lang="en-US" dirty="0" smtClean="0"/>
          </a:p>
          <a:p>
            <a:pPr>
              <a:buNone/>
            </a:pPr>
            <a:r>
              <a:rPr lang="en-US" b="1" dirty="0" smtClean="0"/>
              <a:t>1.Penerimaan /</a:t>
            </a:r>
            <a:r>
              <a:rPr lang="en-US" b="1" dirty="0" err="1" smtClean="0"/>
              <a:t>pengambilan</a:t>
            </a:r>
            <a:r>
              <a:rPr lang="en-US" b="1" dirty="0" smtClean="0"/>
              <a:t> </a:t>
            </a:r>
            <a:r>
              <a:rPr lang="en-US" b="1" dirty="0" err="1" smtClean="0"/>
              <a:t>vaksin</a:t>
            </a:r>
            <a:r>
              <a:rPr lang="en-US" b="1" dirty="0" smtClean="0"/>
              <a:t> ( </a:t>
            </a:r>
            <a:r>
              <a:rPr lang="en-US" b="1" dirty="0" err="1" smtClean="0"/>
              <a:t>transportasi</a:t>
            </a:r>
            <a:r>
              <a:rPr lang="en-US" b="1" dirty="0" smtClean="0"/>
              <a:t> </a:t>
            </a:r>
            <a:r>
              <a:rPr lang="en-US" dirty="0" smtClean="0"/>
              <a:t>)</a:t>
            </a:r>
          </a:p>
          <a:p>
            <a:pPr>
              <a:buNone/>
            </a:pPr>
            <a:r>
              <a:rPr lang="en-US" dirty="0" smtClean="0"/>
              <a:t>   * </a:t>
            </a:r>
            <a:r>
              <a:rPr lang="en-US" dirty="0" err="1" smtClean="0"/>
              <a:t>Pengambilan</a:t>
            </a:r>
            <a:r>
              <a:rPr lang="en-US" dirty="0" smtClean="0"/>
              <a:t> </a:t>
            </a:r>
            <a:r>
              <a:rPr lang="en-US" dirty="0" err="1" smtClean="0"/>
              <a:t>vaksin</a:t>
            </a:r>
            <a:r>
              <a:rPr lang="en-US" dirty="0" smtClean="0"/>
              <a:t> </a:t>
            </a:r>
            <a:r>
              <a:rPr lang="en-US" dirty="0" err="1" smtClean="0"/>
              <a:t>dr</a:t>
            </a:r>
            <a:r>
              <a:rPr lang="en-US" dirty="0" smtClean="0"/>
              <a:t> </a:t>
            </a:r>
            <a:r>
              <a:rPr lang="en-US" dirty="0" err="1" smtClean="0"/>
              <a:t>kabupaten</a:t>
            </a:r>
            <a:r>
              <a:rPr lang="en-US" dirty="0" smtClean="0"/>
              <a:t>/</a:t>
            </a:r>
            <a:r>
              <a:rPr lang="en-US" dirty="0" err="1" smtClean="0"/>
              <a:t>kota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Puskesmas</a:t>
            </a:r>
            <a:r>
              <a:rPr lang="en-US" dirty="0" smtClean="0"/>
              <a:t> 	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peralatan</a:t>
            </a:r>
            <a:r>
              <a:rPr lang="en-US" dirty="0" smtClean="0"/>
              <a:t>   </a:t>
            </a:r>
            <a:r>
              <a:rPr lang="en-US" dirty="0" err="1" smtClean="0"/>
              <a:t>rantai</a:t>
            </a:r>
            <a:r>
              <a:rPr lang="en-US" dirty="0" smtClean="0"/>
              <a:t> </a:t>
            </a:r>
            <a:r>
              <a:rPr lang="en-US" dirty="0" err="1" smtClean="0"/>
              <a:t>vaksin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sdh</a:t>
            </a:r>
            <a:r>
              <a:rPr lang="en-US" dirty="0" smtClean="0"/>
              <a:t> 	</a:t>
            </a:r>
            <a:r>
              <a:rPr lang="en-US" dirty="0" err="1" smtClean="0"/>
              <a:t>ditentukan</a:t>
            </a:r>
            <a:r>
              <a:rPr lang="en-US" dirty="0" smtClean="0"/>
              <a:t> </a:t>
            </a:r>
            <a:r>
              <a:rPr lang="en-US" dirty="0" err="1" smtClean="0"/>
              <a:t>mis</a:t>
            </a:r>
            <a:r>
              <a:rPr lang="en-US" dirty="0" smtClean="0"/>
              <a:t> : </a:t>
            </a:r>
            <a:r>
              <a:rPr lang="en-US" i="1" dirty="0" smtClean="0"/>
              <a:t>cold box </a:t>
            </a:r>
            <a:r>
              <a:rPr lang="en-US" dirty="0" err="1" smtClean="0"/>
              <a:t>atau</a:t>
            </a:r>
            <a:r>
              <a:rPr lang="en-US" i="1" dirty="0" smtClean="0"/>
              <a:t> vaccine carrier.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*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peralatan</a:t>
            </a:r>
            <a:r>
              <a:rPr lang="en-US" dirty="0" smtClean="0"/>
              <a:t> </a:t>
            </a:r>
            <a:r>
              <a:rPr lang="en-US" dirty="0" err="1" smtClean="0"/>
              <a:t>pembawa</a:t>
            </a:r>
            <a:r>
              <a:rPr lang="en-US" dirty="0" smtClean="0"/>
              <a:t> </a:t>
            </a:r>
            <a:r>
              <a:rPr lang="en-US" dirty="0" err="1" smtClean="0"/>
              <a:t>disesuaikan</a:t>
            </a:r>
            <a:r>
              <a:rPr lang="en-US" dirty="0" smtClean="0"/>
              <a:t> dg </a:t>
            </a:r>
            <a:r>
              <a:rPr lang="en-US" dirty="0" err="1" smtClean="0"/>
              <a:t>jml</a:t>
            </a:r>
            <a:r>
              <a:rPr lang="en-US" dirty="0" smtClean="0"/>
              <a:t> </a:t>
            </a:r>
            <a:r>
              <a:rPr lang="en-US" dirty="0" err="1" smtClean="0"/>
              <a:t>vaksin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	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diambil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   * </a:t>
            </a:r>
            <a:r>
              <a:rPr lang="en-US" dirty="0" err="1" smtClean="0"/>
              <a:t>Vaksin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boleh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VVM </a:t>
            </a:r>
            <a:r>
              <a:rPr lang="en-US" dirty="0" err="1" smtClean="0"/>
              <a:t>tingkat</a:t>
            </a:r>
            <a:r>
              <a:rPr lang="en-US" dirty="0" smtClean="0"/>
              <a:t> A / B </a:t>
            </a:r>
            <a:r>
              <a:rPr lang="en-US" dirty="0" err="1" smtClean="0"/>
              <a:t>kec</a:t>
            </a:r>
            <a:r>
              <a:rPr lang="en-US" dirty="0" smtClean="0"/>
              <a:t> : 	BCG , </a:t>
            </a:r>
            <a:r>
              <a:rPr lang="en-US" dirty="0" err="1" smtClean="0"/>
              <a:t>krn</a:t>
            </a:r>
            <a:r>
              <a:rPr lang="en-US" dirty="0" smtClean="0"/>
              <a:t> </a:t>
            </a:r>
            <a:r>
              <a:rPr lang="en-US" dirty="0" err="1" smtClean="0"/>
              <a:t>tingkat</a:t>
            </a:r>
            <a:r>
              <a:rPr lang="en-US" dirty="0" smtClean="0"/>
              <a:t> C </a:t>
            </a:r>
            <a:r>
              <a:rPr lang="en-US" dirty="0" err="1" smtClean="0"/>
              <a:t>dan</a:t>
            </a:r>
            <a:r>
              <a:rPr lang="en-US" dirty="0" smtClean="0"/>
              <a:t> D  </a:t>
            </a:r>
            <a:r>
              <a:rPr lang="en-US" dirty="0" err="1" smtClean="0"/>
              <a:t>tdk</a:t>
            </a:r>
            <a:r>
              <a:rPr lang="en-US" dirty="0" smtClean="0"/>
              <a:t> </a:t>
            </a:r>
            <a:r>
              <a:rPr lang="en-US" dirty="0" err="1" smtClean="0"/>
              <a:t>usah</a:t>
            </a:r>
            <a:r>
              <a:rPr lang="en-US" dirty="0" smtClean="0"/>
              <a:t> </a:t>
            </a:r>
            <a:r>
              <a:rPr lang="en-US" dirty="0" err="1" smtClean="0"/>
              <a:t>diterima</a:t>
            </a:r>
            <a:r>
              <a:rPr lang="en-US" dirty="0" smtClean="0"/>
              <a:t> </a:t>
            </a:r>
            <a:r>
              <a:rPr lang="en-US" dirty="0" err="1" smtClean="0"/>
              <a:t>krn</a:t>
            </a:r>
            <a:r>
              <a:rPr lang="en-US" dirty="0" smtClean="0"/>
              <a:t> </a:t>
            </a:r>
            <a:r>
              <a:rPr lang="en-US" dirty="0" err="1" smtClean="0"/>
              <a:t>tdk</a:t>
            </a:r>
            <a:r>
              <a:rPr lang="en-US" dirty="0" smtClean="0"/>
              <a:t> 	</a:t>
            </a:r>
            <a:r>
              <a:rPr lang="en-US" dirty="0" err="1" smtClean="0"/>
              <a:t>dpt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lagi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   *</a:t>
            </a:r>
            <a:r>
              <a:rPr lang="en-US" dirty="0" err="1" smtClean="0"/>
              <a:t>Kedalam</a:t>
            </a:r>
            <a:r>
              <a:rPr lang="en-US" dirty="0" smtClean="0"/>
              <a:t> </a:t>
            </a:r>
            <a:r>
              <a:rPr lang="en-US" dirty="0" err="1" smtClean="0"/>
              <a:t>alatnya</a:t>
            </a:r>
            <a:r>
              <a:rPr lang="en-US" dirty="0" smtClean="0"/>
              <a:t> </a:t>
            </a:r>
            <a:r>
              <a:rPr lang="en-US" dirty="0" err="1" smtClean="0"/>
              <a:t>masukkan</a:t>
            </a:r>
            <a:r>
              <a:rPr lang="en-US" dirty="0" smtClean="0"/>
              <a:t>  cool pack </a:t>
            </a:r>
            <a:r>
              <a:rPr lang="en-US" dirty="0" err="1" smtClean="0"/>
              <a:t>dan</a:t>
            </a:r>
            <a:r>
              <a:rPr lang="en-US" dirty="0" smtClean="0"/>
              <a:t> bag </a:t>
            </a:r>
            <a:r>
              <a:rPr lang="en-US" dirty="0" err="1" smtClean="0"/>
              <a:t>tengah</a:t>
            </a:r>
            <a:r>
              <a:rPr lang="en-US" dirty="0" smtClean="0"/>
              <a:t> 	</a:t>
            </a:r>
            <a:r>
              <a:rPr lang="en-US" dirty="0" err="1" smtClean="0"/>
              <a:t>letakkan</a:t>
            </a:r>
            <a:r>
              <a:rPr lang="en-US" dirty="0" smtClean="0"/>
              <a:t> thermometer </a:t>
            </a:r>
            <a:r>
              <a:rPr lang="en-US" dirty="0" err="1" smtClean="0"/>
              <a:t>muller</a:t>
            </a:r>
            <a:r>
              <a:rPr lang="en-US" dirty="0" smtClean="0"/>
              <a:t>, </a:t>
            </a:r>
            <a:r>
              <a:rPr lang="en-US" dirty="0" err="1" smtClean="0"/>
              <a:t>bl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freeze tag /</a:t>
            </a:r>
            <a:r>
              <a:rPr lang="en-US" dirty="0" err="1" smtClean="0"/>
              <a:t>wach</a:t>
            </a:r>
            <a:r>
              <a:rPr lang="en-US" dirty="0" smtClean="0"/>
              <a:t> 	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jarak</a:t>
            </a:r>
            <a:r>
              <a:rPr lang="en-US" dirty="0" smtClean="0"/>
              <a:t> </a:t>
            </a:r>
            <a:r>
              <a:rPr lang="en-US" dirty="0" err="1" smtClean="0"/>
              <a:t>jauh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dimasukkan</a:t>
            </a:r>
            <a:r>
              <a:rPr lang="en-US" dirty="0" smtClean="0"/>
              <a:t> </a:t>
            </a:r>
            <a:r>
              <a:rPr lang="en-US" dirty="0" err="1" smtClean="0"/>
              <a:t>kdlm</a:t>
            </a:r>
            <a:r>
              <a:rPr lang="en-US" dirty="0" smtClean="0"/>
              <a:t> </a:t>
            </a:r>
            <a:r>
              <a:rPr lang="en-US" dirty="0" err="1" smtClean="0"/>
              <a:t>alat</a:t>
            </a:r>
            <a:r>
              <a:rPr lang="en-US" dirty="0" smtClean="0"/>
              <a:t> 	</a:t>
            </a:r>
            <a:r>
              <a:rPr lang="en-US" dirty="0" err="1" smtClean="0"/>
              <a:t>pembawa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   *</a:t>
            </a:r>
            <a:r>
              <a:rPr lang="en-US" dirty="0" err="1" smtClean="0"/>
              <a:t>Selama</a:t>
            </a:r>
            <a:r>
              <a:rPr lang="en-US" dirty="0" smtClean="0"/>
              <a:t> </a:t>
            </a:r>
            <a:r>
              <a:rPr lang="en-US" dirty="0" err="1" smtClean="0"/>
              <a:t>perjalanan</a:t>
            </a:r>
            <a:r>
              <a:rPr lang="en-US" dirty="0" smtClean="0"/>
              <a:t> </a:t>
            </a:r>
            <a:r>
              <a:rPr lang="en-US" dirty="0" err="1" smtClean="0"/>
              <a:t>alat</a:t>
            </a:r>
            <a:r>
              <a:rPr lang="en-US" dirty="0" smtClean="0"/>
              <a:t> </a:t>
            </a:r>
            <a:r>
              <a:rPr lang="en-US" dirty="0" err="1" smtClean="0"/>
              <a:t>pembawa</a:t>
            </a:r>
            <a:r>
              <a:rPr lang="en-US" dirty="0" smtClean="0"/>
              <a:t> </a:t>
            </a:r>
            <a:r>
              <a:rPr lang="en-US" dirty="0" err="1" smtClean="0"/>
              <a:t>vaksin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sdh</a:t>
            </a:r>
            <a:r>
              <a:rPr lang="en-US" dirty="0" smtClean="0"/>
              <a:t> </a:t>
            </a:r>
            <a:r>
              <a:rPr lang="en-US" dirty="0" err="1" smtClean="0"/>
              <a:t>berisi</a:t>
            </a:r>
            <a:r>
              <a:rPr lang="en-US" dirty="0" smtClean="0"/>
              <a:t> 	</a:t>
            </a:r>
            <a:r>
              <a:rPr lang="en-US" dirty="0" err="1" smtClean="0"/>
              <a:t>vaksin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boleh</a:t>
            </a:r>
            <a:r>
              <a:rPr lang="en-US" dirty="0" smtClean="0"/>
              <a:t> </a:t>
            </a:r>
            <a:r>
              <a:rPr lang="en-US" dirty="0" err="1" smtClean="0"/>
              <a:t>terkena</a:t>
            </a:r>
            <a:r>
              <a:rPr lang="en-US" dirty="0" smtClean="0"/>
              <a:t> </a:t>
            </a:r>
            <a:r>
              <a:rPr lang="en-US" dirty="0" err="1" smtClean="0"/>
              <a:t>sinar</a:t>
            </a:r>
            <a:r>
              <a:rPr lang="en-US" dirty="0" smtClean="0"/>
              <a:t> </a:t>
            </a:r>
            <a:r>
              <a:rPr lang="en-US" dirty="0" err="1" smtClean="0"/>
              <a:t>matahari</a:t>
            </a:r>
            <a:r>
              <a:rPr lang="en-US" dirty="0" smtClean="0"/>
              <a:t> </a:t>
            </a:r>
            <a:r>
              <a:rPr lang="en-US" dirty="0" err="1" smtClean="0"/>
              <a:t>langsung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321491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b="1" dirty="0" smtClean="0"/>
              <a:t> 2.Penyimpanan  </a:t>
            </a:r>
            <a:r>
              <a:rPr lang="en-US" b="1" dirty="0" err="1" smtClean="0"/>
              <a:t>Vaksin</a:t>
            </a:r>
            <a:endParaRPr lang="en-US" b="1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err="1" smtClean="0"/>
              <a:t>a.Semua</a:t>
            </a:r>
            <a:r>
              <a:rPr lang="en-US" dirty="0" smtClean="0"/>
              <a:t> </a:t>
            </a:r>
            <a:r>
              <a:rPr lang="en-US" dirty="0" err="1" smtClean="0"/>
              <a:t>vaksin</a:t>
            </a:r>
            <a:r>
              <a:rPr lang="en-US" dirty="0" smtClean="0"/>
              <a:t> </a:t>
            </a:r>
            <a:r>
              <a:rPr lang="en-US" dirty="0" err="1" smtClean="0"/>
              <a:t>disimpan</a:t>
            </a:r>
            <a:r>
              <a:rPr lang="en-US" dirty="0" smtClean="0"/>
              <a:t> pd </a:t>
            </a:r>
            <a:r>
              <a:rPr lang="en-US" dirty="0" err="1" smtClean="0"/>
              <a:t>suhu</a:t>
            </a:r>
            <a:r>
              <a:rPr lang="en-US" dirty="0" smtClean="0"/>
              <a:t> ant + 2C° - +8° C</a:t>
            </a:r>
          </a:p>
          <a:p>
            <a:pPr>
              <a:buNone/>
            </a:pPr>
            <a:r>
              <a:rPr lang="en-US" dirty="0" err="1" smtClean="0"/>
              <a:t>b.Sbg</a:t>
            </a:r>
            <a:r>
              <a:rPr lang="en-US" dirty="0" smtClean="0"/>
              <a:t>  </a:t>
            </a:r>
            <a:r>
              <a:rPr lang="en-US" dirty="0" err="1" smtClean="0"/>
              <a:t>penahan</a:t>
            </a:r>
            <a:r>
              <a:rPr lang="en-US" dirty="0" smtClean="0"/>
              <a:t> </a:t>
            </a:r>
            <a:r>
              <a:rPr lang="en-US" dirty="0" err="1" smtClean="0"/>
              <a:t>dingin</a:t>
            </a:r>
            <a:r>
              <a:rPr lang="en-US" dirty="0" smtClean="0"/>
              <a:t> &amp;  </a:t>
            </a:r>
            <a:r>
              <a:rPr lang="en-US" dirty="0" err="1" smtClean="0"/>
              <a:t>kestabilan</a:t>
            </a:r>
            <a:r>
              <a:rPr lang="en-US" dirty="0" smtClean="0"/>
              <a:t> </a:t>
            </a:r>
            <a:r>
              <a:rPr lang="en-US" dirty="0" err="1" smtClean="0"/>
              <a:t>suhu</a:t>
            </a:r>
            <a:r>
              <a:rPr lang="en-US" dirty="0" smtClean="0"/>
              <a:t> bag </a:t>
            </a:r>
            <a:r>
              <a:rPr lang="en-US" dirty="0" err="1" smtClean="0"/>
              <a:t>bawah</a:t>
            </a:r>
            <a:r>
              <a:rPr lang="en-US" dirty="0" smtClean="0"/>
              <a:t> </a:t>
            </a:r>
            <a:r>
              <a:rPr lang="en-US" dirty="0" err="1" smtClean="0"/>
              <a:t>lemari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diletakkan</a:t>
            </a:r>
            <a:r>
              <a:rPr lang="en-US" dirty="0" smtClean="0"/>
              <a:t>  </a:t>
            </a:r>
            <a:r>
              <a:rPr lang="en-US" i="1" dirty="0" smtClean="0"/>
              <a:t>cool pack.</a:t>
            </a:r>
            <a:endParaRPr lang="en-US" dirty="0" smtClean="0"/>
          </a:p>
          <a:p>
            <a:pPr>
              <a:buNone/>
            </a:pPr>
            <a:r>
              <a:rPr lang="en-US" dirty="0" err="1" smtClean="0"/>
              <a:t>c.Vaksin</a:t>
            </a:r>
            <a:r>
              <a:rPr lang="en-US" dirty="0" smtClean="0"/>
              <a:t> HS	 : BCG. </a:t>
            </a:r>
            <a:r>
              <a:rPr lang="en-US" dirty="0" err="1" smtClean="0"/>
              <a:t>Campak</a:t>
            </a:r>
            <a:r>
              <a:rPr lang="en-US" dirty="0" smtClean="0"/>
              <a:t>, Polio </a:t>
            </a:r>
            <a:r>
              <a:rPr lang="en-US" dirty="0" err="1" smtClean="0"/>
              <a:t>letak</a:t>
            </a:r>
            <a:r>
              <a:rPr lang="en-US" dirty="0" smtClean="0"/>
              <a:t> </a:t>
            </a:r>
            <a:r>
              <a:rPr lang="en-US" dirty="0" err="1" smtClean="0"/>
              <a:t>penempatannya</a:t>
            </a:r>
            <a:r>
              <a:rPr lang="en-US" dirty="0" smtClean="0"/>
              <a:t> </a:t>
            </a:r>
            <a:r>
              <a:rPr lang="en-US" dirty="0" err="1" smtClean="0"/>
              <a:t>dekat</a:t>
            </a:r>
            <a:r>
              <a:rPr lang="en-US" dirty="0" smtClean="0"/>
              <a:t> </a:t>
            </a:r>
            <a:r>
              <a:rPr lang="en-US" i="1" dirty="0" smtClean="0"/>
              <a:t>evaporator.</a:t>
            </a:r>
            <a:endParaRPr lang="en-US" dirty="0" smtClean="0"/>
          </a:p>
          <a:p>
            <a:pPr>
              <a:buNone/>
            </a:pPr>
            <a:r>
              <a:rPr lang="en-US" dirty="0" err="1" smtClean="0"/>
              <a:t>d.Vaksin</a:t>
            </a:r>
            <a:r>
              <a:rPr lang="en-US" dirty="0" smtClean="0"/>
              <a:t> FS : DPT, TT, DT, Hepatitis B, DPT –HB </a:t>
            </a:r>
            <a:r>
              <a:rPr lang="en-US" dirty="0" err="1" smtClean="0"/>
              <a:t>letak</a:t>
            </a:r>
            <a:r>
              <a:rPr lang="en-US" dirty="0" smtClean="0"/>
              <a:t> </a:t>
            </a:r>
            <a:r>
              <a:rPr lang="en-US" dirty="0" err="1" smtClean="0"/>
              <a:t>penempatannya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jauh</a:t>
            </a:r>
            <a:r>
              <a:rPr lang="en-US" dirty="0" smtClean="0"/>
              <a:t> </a:t>
            </a:r>
            <a:r>
              <a:rPr lang="en-US" dirty="0" err="1" smtClean="0"/>
              <a:t>dr</a:t>
            </a:r>
            <a:r>
              <a:rPr lang="en-US" dirty="0" smtClean="0"/>
              <a:t> evaporator.</a:t>
            </a:r>
          </a:p>
          <a:p>
            <a:pPr>
              <a:buNone/>
            </a:pPr>
            <a:r>
              <a:rPr lang="en-US" dirty="0" smtClean="0"/>
              <a:t>e. Agar </a:t>
            </a:r>
            <a:r>
              <a:rPr lang="en-US" dirty="0" err="1" smtClean="0"/>
              <a:t>terj</a:t>
            </a:r>
            <a:r>
              <a:rPr lang="en-US" dirty="0" smtClean="0"/>
              <a:t>  </a:t>
            </a:r>
            <a:r>
              <a:rPr lang="en-US" dirty="0" err="1" smtClean="0"/>
              <a:t>sirkulasi</a:t>
            </a:r>
            <a:r>
              <a:rPr lang="en-US" dirty="0" smtClean="0"/>
              <a:t> </a:t>
            </a:r>
            <a:r>
              <a:rPr lang="en-US" dirty="0" err="1" smtClean="0"/>
              <a:t>udara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baik</a:t>
            </a:r>
            <a:r>
              <a:rPr lang="en-US" dirty="0" smtClean="0"/>
              <a:t>, </a:t>
            </a:r>
            <a:r>
              <a:rPr lang="en-US" dirty="0" err="1" smtClean="0"/>
              <a:t>beri</a:t>
            </a:r>
            <a:r>
              <a:rPr lang="en-US" dirty="0" smtClean="0"/>
              <a:t> </a:t>
            </a:r>
            <a:r>
              <a:rPr lang="en-US" dirty="0" err="1" smtClean="0"/>
              <a:t>jarak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kotak</a:t>
            </a:r>
            <a:r>
              <a:rPr lang="en-US" dirty="0" smtClean="0"/>
              <a:t> </a:t>
            </a:r>
            <a:r>
              <a:rPr lang="en-US" dirty="0" err="1" smtClean="0"/>
              <a:t>vaksin</a:t>
            </a:r>
            <a:r>
              <a:rPr lang="en-US" dirty="0" smtClean="0"/>
              <a:t> min 1-2 m / 1 </a:t>
            </a:r>
            <a:r>
              <a:rPr lang="en-US" dirty="0" err="1" smtClean="0"/>
              <a:t>jari</a:t>
            </a:r>
            <a:r>
              <a:rPr lang="en-US" dirty="0" smtClean="0"/>
              <a:t> </a:t>
            </a:r>
            <a:r>
              <a:rPr lang="en-US" dirty="0" err="1" smtClean="0"/>
              <a:t>tangan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f. Bag </a:t>
            </a:r>
            <a:r>
              <a:rPr lang="en-US" dirty="0" err="1" smtClean="0"/>
              <a:t>tengah</a:t>
            </a:r>
            <a:r>
              <a:rPr lang="en-US" dirty="0" smtClean="0"/>
              <a:t> </a:t>
            </a:r>
            <a:r>
              <a:rPr lang="en-US" dirty="0" err="1" smtClean="0"/>
              <a:t>lemari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letakkan</a:t>
            </a:r>
            <a:r>
              <a:rPr lang="en-US" dirty="0" smtClean="0"/>
              <a:t> 1 </a:t>
            </a:r>
            <a:r>
              <a:rPr lang="en-US" dirty="0" err="1" smtClean="0"/>
              <a:t>bh</a:t>
            </a:r>
            <a:r>
              <a:rPr lang="en-US" dirty="0" smtClean="0"/>
              <a:t> thermometer Muller &amp; ant  </a:t>
            </a:r>
            <a:r>
              <a:rPr lang="en-US" dirty="0" err="1" smtClean="0"/>
              <a:t>vaksin</a:t>
            </a:r>
            <a:r>
              <a:rPr lang="en-US" dirty="0" smtClean="0"/>
              <a:t> Hepatitis B </a:t>
            </a:r>
            <a:r>
              <a:rPr lang="en-US" dirty="0" err="1" smtClean="0"/>
              <a:t>atau</a:t>
            </a:r>
            <a:r>
              <a:rPr lang="en-US" dirty="0" smtClean="0"/>
              <a:t> DPT </a:t>
            </a:r>
            <a:r>
              <a:rPr lang="en-US" dirty="0" err="1" smtClean="0"/>
              <a:t>letakkan</a:t>
            </a:r>
            <a:r>
              <a:rPr lang="en-US" dirty="0" smtClean="0"/>
              <a:t> 1 </a:t>
            </a:r>
            <a:r>
              <a:rPr lang="en-US" dirty="0" err="1" smtClean="0"/>
              <a:t>bh</a:t>
            </a:r>
            <a:r>
              <a:rPr lang="en-US" dirty="0" smtClean="0"/>
              <a:t> freeze tag.</a:t>
            </a:r>
          </a:p>
          <a:p>
            <a:pPr>
              <a:buNone/>
            </a:pPr>
            <a:r>
              <a:rPr lang="en-US" dirty="0" err="1" smtClean="0"/>
              <a:t>g,Agar</a:t>
            </a:r>
            <a:r>
              <a:rPr lang="en-US" dirty="0" smtClean="0"/>
              <a:t> </a:t>
            </a:r>
            <a:r>
              <a:rPr lang="en-US" dirty="0" err="1" smtClean="0"/>
              <a:t>tdk</a:t>
            </a:r>
            <a:r>
              <a:rPr lang="en-US" dirty="0" smtClean="0"/>
              <a:t> </a:t>
            </a:r>
            <a:r>
              <a:rPr lang="en-US" dirty="0" err="1" smtClean="0"/>
              <a:t>terkena</a:t>
            </a:r>
            <a:r>
              <a:rPr lang="en-US" dirty="0" smtClean="0"/>
              <a:t> </a:t>
            </a:r>
            <a:r>
              <a:rPr lang="en-US" dirty="0" err="1" smtClean="0"/>
              <a:t>sinar</a:t>
            </a:r>
            <a:r>
              <a:rPr lang="en-US" dirty="0" smtClean="0"/>
              <a:t> ultra </a:t>
            </a:r>
            <a:r>
              <a:rPr lang="en-US" dirty="0" err="1" smtClean="0"/>
              <a:t>violet,vaksin</a:t>
            </a:r>
            <a:r>
              <a:rPr lang="en-US" dirty="0" smtClean="0"/>
              <a:t>  </a:t>
            </a:r>
            <a:r>
              <a:rPr lang="en-US" dirty="0" err="1" smtClean="0"/>
              <a:t>simpan</a:t>
            </a:r>
            <a:r>
              <a:rPr lang="en-US" dirty="0" smtClean="0"/>
              <a:t> </a:t>
            </a:r>
            <a:r>
              <a:rPr lang="en-US" dirty="0" err="1" smtClean="0"/>
              <a:t>dlm</a:t>
            </a:r>
            <a:r>
              <a:rPr lang="en-US" dirty="0" smtClean="0"/>
              <a:t> </a:t>
            </a:r>
            <a:r>
              <a:rPr lang="en-US" dirty="0" err="1" smtClean="0"/>
              <a:t>kotak</a:t>
            </a:r>
            <a:r>
              <a:rPr lang="en-US" dirty="0" smtClean="0"/>
              <a:t> </a:t>
            </a:r>
            <a:r>
              <a:rPr lang="en-US" dirty="0" err="1" smtClean="0"/>
              <a:t>kemasan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err="1" smtClean="0"/>
              <a:t>h.Pelarut</a:t>
            </a:r>
            <a:r>
              <a:rPr lang="en-US" dirty="0" smtClean="0"/>
              <a:t> </a:t>
            </a:r>
            <a:r>
              <a:rPr lang="en-US" dirty="0" err="1" smtClean="0"/>
              <a:t>vaksin</a:t>
            </a:r>
            <a:r>
              <a:rPr lang="en-US" dirty="0" smtClean="0"/>
              <a:t> </a:t>
            </a:r>
            <a:r>
              <a:rPr lang="en-US" dirty="0" err="1" smtClean="0"/>
              <a:t>Campak</a:t>
            </a:r>
            <a:r>
              <a:rPr lang="en-US" dirty="0" smtClean="0"/>
              <a:t>  &amp;  BCG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boleh</a:t>
            </a:r>
            <a:r>
              <a:rPr lang="en-US" dirty="0" smtClean="0"/>
              <a:t> </a:t>
            </a:r>
            <a:r>
              <a:rPr lang="en-US" dirty="0" err="1" smtClean="0"/>
              <a:t>beku</a:t>
            </a:r>
            <a:r>
              <a:rPr lang="en-US" dirty="0" smtClean="0"/>
              <a:t>, </a:t>
            </a:r>
            <a:r>
              <a:rPr lang="en-US" dirty="0" err="1" smtClean="0"/>
              <a:t>simpan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suhu</a:t>
            </a:r>
            <a:r>
              <a:rPr lang="en-US" dirty="0" smtClean="0"/>
              <a:t> </a:t>
            </a:r>
            <a:r>
              <a:rPr lang="en-US" dirty="0" err="1" smtClean="0"/>
              <a:t>kamar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550091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b="1" dirty="0" smtClean="0"/>
              <a:t>3.Pemantauan </a:t>
            </a:r>
            <a:r>
              <a:rPr lang="en-US" b="1" dirty="0" err="1" smtClean="0"/>
              <a:t>Suhu</a:t>
            </a:r>
            <a:endParaRPr lang="en-US" dirty="0" smtClean="0"/>
          </a:p>
          <a:p>
            <a:pPr>
              <a:buNone/>
            </a:pPr>
            <a:r>
              <a:rPr lang="en-US" dirty="0" err="1" smtClean="0"/>
              <a:t>Tujuannya</a:t>
            </a:r>
            <a:r>
              <a:rPr lang="en-US" dirty="0" smtClean="0"/>
              <a:t> :</a:t>
            </a:r>
          </a:p>
          <a:p>
            <a:pPr>
              <a:buFontTx/>
              <a:buChar char="-"/>
            </a:pPr>
            <a:r>
              <a:rPr lang="en-US" dirty="0" err="1" smtClean="0"/>
              <a:t>Mengetahui</a:t>
            </a:r>
            <a:r>
              <a:rPr lang="en-US" dirty="0" smtClean="0"/>
              <a:t> </a:t>
            </a:r>
            <a:r>
              <a:rPr lang="en-US" dirty="0" err="1" smtClean="0"/>
              <a:t>suhu</a:t>
            </a:r>
            <a:r>
              <a:rPr lang="en-US" dirty="0" smtClean="0"/>
              <a:t> </a:t>
            </a:r>
            <a:r>
              <a:rPr lang="en-US" dirty="0" err="1" smtClean="0"/>
              <a:t>vaksin</a:t>
            </a:r>
            <a:r>
              <a:rPr lang="en-US" dirty="0" smtClean="0"/>
              <a:t> </a:t>
            </a:r>
            <a:r>
              <a:rPr lang="en-US" dirty="0" err="1" smtClean="0"/>
              <a:t>slm</a:t>
            </a:r>
            <a:r>
              <a:rPr lang="en-US" dirty="0" smtClean="0"/>
              <a:t> </a:t>
            </a:r>
            <a:r>
              <a:rPr lang="en-US" dirty="0" err="1" smtClean="0"/>
              <a:t>pendistribusian</a:t>
            </a:r>
            <a:r>
              <a:rPr lang="en-US" dirty="0" smtClean="0"/>
              <a:t> &amp; </a:t>
            </a:r>
            <a:r>
              <a:rPr lang="en-US" dirty="0" err="1" smtClean="0"/>
              <a:t>penyimpanan</a:t>
            </a:r>
            <a:r>
              <a:rPr lang="en-US" dirty="0" smtClean="0"/>
              <a:t>, </a:t>
            </a:r>
            <a:r>
              <a:rPr lang="en-US" dirty="0" err="1" smtClean="0"/>
              <a:t>apa</a:t>
            </a:r>
            <a:r>
              <a:rPr lang="en-US" dirty="0" smtClean="0"/>
              <a:t> </a:t>
            </a:r>
            <a:r>
              <a:rPr lang="en-US" dirty="0" err="1" smtClean="0"/>
              <a:t>vaksin</a:t>
            </a:r>
            <a:r>
              <a:rPr lang="en-US" dirty="0" smtClean="0"/>
              <a:t> </a:t>
            </a:r>
            <a:r>
              <a:rPr lang="en-US" dirty="0" err="1" smtClean="0"/>
              <a:t>pernah</a:t>
            </a:r>
            <a:r>
              <a:rPr lang="en-US" dirty="0" smtClean="0"/>
              <a:t> </a:t>
            </a:r>
            <a:r>
              <a:rPr lang="en-US" dirty="0" err="1" smtClean="0"/>
              <a:t>terpapar</a:t>
            </a:r>
            <a:r>
              <a:rPr lang="en-US" dirty="0" smtClean="0"/>
              <a:t> / </a:t>
            </a:r>
            <a:r>
              <a:rPr lang="en-US" dirty="0" err="1" smtClean="0"/>
              <a:t>terkena</a:t>
            </a:r>
            <a:r>
              <a:rPr lang="en-US" dirty="0" smtClean="0"/>
              <a:t> </a:t>
            </a:r>
            <a:r>
              <a:rPr lang="en-US" dirty="0" err="1" smtClean="0"/>
              <a:t>panas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berlebih</a:t>
            </a:r>
            <a:r>
              <a:rPr lang="en-US" dirty="0" smtClean="0"/>
              <a:t> </a:t>
            </a:r>
            <a:r>
              <a:rPr lang="en-US" dirty="0" err="1" smtClean="0"/>
              <a:t>ataupun</a:t>
            </a:r>
            <a:r>
              <a:rPr lang="en-US" dirty="0" smtClean="0"/>
              <a:t> </a:t>
            </a:r>
            <a:r>
              <a:rPr lang="en-US" dirty="0" err="1" smtClean="0"/>
              <a:t>suhu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terlalu</a:t>
            </a:r>
            <a:r>
              <a:rPr lang="en-US" dirty="0" smtClean="0"/>
              <a:t> </a:t>
            </a:r>
            <a:r>
              <a:rPr lang="en-US" dirty="0" err="1" smtClean="0"/>
              <a:t>dingin</a:t>
            </a:r>
            <a:r>
              <a:rPr lang="en-US" dirty="0" smtClean="0"/>
              <a:t> / </a:t>
            </a:r>
            <a:r>
              <a:rPr lang="en-US" dirty="0" err="1" smtClean="0"/>
              <a:t>beku</a:t>
            </a:r>
            <a:r>
              <a:rPr lang="en-US" dirty="0" smtClean="0"/>
              <a:t>.</a:t>
            </a:r>
          </a:p>
          <a:p>
            <a:pPr>
              <a:buFontTx/>
              <a:buChar char="-"/>
            </a:pP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petugas</a:t>
            </a:r>
            <a:r>
              <a:rPr lang="en-US" dirty="0" smtClean="0"/>
              <a:t> </a:t>
            </a:r>
            <a:r>
              <a:rPr lang="en-US" dirty="0" err="1" smtClean="0"/>
              <a:t>mengetahui</a:t>
            </a:r>
            <a:r>
              <a:rPr lang="en-US" dirty="0" smtClean="0"/>
              <a:t> </a:t>
            </a:r>
            <a:r>
              <a:rPr lang="en-US" dirty="0" err="1" smtClean="0"/>
              <a:t>kondisi</a:t>
            </a:r>
            <a:r>
              <a:rPr lang="en-US" dirty="0" smtClean="0"/>
              <a:t> </a:t>
            </a:r>
            <a:r>
              <a:rPr lang="en-US" dirty="0" err="1" smtClean="0"/>
              <a:t>vaksin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dlm</a:t>
            </a:r>
            <a:r>
              <a:rPr lang="en-US" dirty="0" smtClean="0"/>
              <a:t> </a:t>
            </a:r>
            <a:r>
              <a:rPr lang="en-US" dirty="0" err="1" smtClean="0"/>
              <a:t>keadaan</a:t>
            </a:r>
            <a:r>
              <a:rPr lang="en-US" dirty="0" smtClean="0"/>
              <a:t> </a:t>
            </a:r>
            <a:r>
              <a:rPr lang="en-US" dirty="0" err="1" smtClean="0"/>
              <a:t>baik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err="1" smtClean="0"/>
              <a:t>Gambar</a:t>
            </a:r>
            <a:r>
              <a:rPr lang="en-US" dirty="0" smtClean="0"/>
              <a:t> : </a:t>
            </a:r>
          </a:p>
          <a:p>
            <a:pPr>
              <a:buNone/>
            </a:pPr>
            <a:r>
              <a:rPr lang="en-US" dirty="0" err="1" smtClean="0"/>
              <a:t>Susunan</a:t>
            </a:r>
            <a:r>
              <a:rPr lang="en-US" dirty="0" smtClean="0"/>
              <a:t> </a:t>
            </a:r>
            <a:r>
              <a:rPr lang="en-US" dirty="0" err="1" smtClean="0"/>
              <a:t>vaksin</a:t>
            </a:r>
            <a:r>
              <a:rPr lang="en-US" dirty="0" smtClean="0"/>
              <a:t> </a:t>
            </a:r>
            <a:r>
              <a:rPr lang="en-US" dirty="0" err="1" smtClean="0"/>
              <a:t>lemari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buka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( type RCW 42 EK) </a:t>
            </a:r>
            <a:r>
              <a:rPr lang="en-US" dirty="0" err="1" smtClean="0"/>
              <a:t>dan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Susunan</a:t>
            </a:r>
            <a:r>
              <a:rPr lang="en-US" dirty="0" smtClean="0"/>
              <a:t> </a:t>
            </a:r>
            <a:r>
              <a:rPr lang="en-US" dirty="0" err="1" smtClean="0"/>
              <a:t>vaksin</a:t>
            </a:r>
            <a:r>
              <a:rPr lang="en-US" dirty="0" smtClean="0"/>
              <a:t> </a:t>
            </a:r>
            <a:r>
              <a:rPr lang="en-US" dirty="0" err="1" smtClean="0"/>
              <a:t>lemari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buka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(RCW 50 EK ) </a:t>
            </a:r>
            <a:r>
              <a:rPr lang="en-US" dirty="0" err="1" smtClean="0"/>
              <a:t>tingkat</a:t>
            </a:r>
            <a:r>
              <a:rPr lang="en-US" dirty="0" smtClean="0"/>
              <a:t> </a:t>
            </a:r>
            <a:r>
              <a:rPr lang="en-US" dirty="0" err="1" smtClean="0"/>
              <a:t>Puskesmas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err="1" smtClean="0"/>
              <a:t>Gambar</a:t>
            </a:r>
            <a:r>
              <a:rPr lang="en-US" sz="2700" dirty="0" smtClean="0"/>
              <a:t>:   </a:t>
            </a:r>
            <a:r>
              <a:rPr lang="en-US" sz="2700" dirty="0" err="1" smtClean="0"/>
              <a:t>Susunan</a:t>
            </a:r>
            <a:r>
              <a:rPr lang="en-US" sz="2700" dirty="0" smtClean="0"/>
              <a:t> </a:t>
            </a:r>
            <a:r>
              <a:rPr lang="en-US" sz="2700" dirty="0" err="1" smtClean="0"/>
              <a:t>vaksin</a:t>
            </a:r>
            <a:r>
              <a:rPr lang="en-US" sz="2700" dirty="0" smtClean="0"/>
              <a:t> </a:t>
            </a:r>
            <a:r>
              <a:rPr lang="en-US" sz="2700" dirty="0" err="1" smtClean="0"/>
              <a:t>lemari</a:t>
            </a:r>
            <a:r>
              <a:rPr lang="en-US" sz="2700" dirty="0" smtClean="0"/>
              <a:t> </a:t>
            </a:r>
            <a:r>
              <a:rPr lang="en-US" sz="2700" dirty="0" err="1" smtClean="0"/>
              <a:t>es</a:t>
            </a:r>
            <a:r>
              <a:rPr lang="en-US" sz="2700" dirty="0" smtClean="0"/>
              <a:t> </a:t>
            </a:r>
            <a:r>
              <a:rPr lang="en-US" sz="2700" dirty="0" err="1" smtClean="0"/>
              <a:t>buka</a:t>
            </a:r>
            <a:r>
              <a:rPr lang="en-US" sz="2700" dirty="0" smtClean="0"/>
              <a:t> </a:t>
            </a:r>
            <a:r>
              <a:rPr lang="en-US" sz="2700" dirty="0" err="1" smtClean="0"/>
              <a:t>atas</a:t>
            </a:r>
            <a:r>
              <a:rPr lang="en-US" sz="2700" dirty="0" smtClean="0"/>
              <a:t> </a:t>
            </a:r>
            <a:br>
              <a:rPr lang="en-US" sz="2700" dirty="0" smtClean="0"/>
            </a:br>
            <a:r>
              <a:rPr lang="en-US" sz="2700" dirty="0" smtClean="0"/>
              <a:t>			( Type RCW 42 EK 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26" name="Picture 2" descr="scan0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371600"/>
            <a:ext cx="8305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00" dirty="0" smtClean="0"/>
              <a:t/>
            </a:r>
            <a:br>
              <a:rPr lang="en-US" sz="2700" dirty="0" smtClean="0"/>
            </a:br>
            <a:endParaRPr lang="en-US" dirty="0"/>
          </a:p>
        </p:txBody>
      </p:sp>
      <p:pic>
        <p:nvPicPr>
          <p:cNvPr id="4" name="Picture 3" descr="Vak Im 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04800"/>
            <a:ext cx="8382000" cy="62483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Gambar</a:t>
            </a:r>
            <a:r>
              <a:rPr lang="en-US" sz="2400" dirty="0" smtClean="0"/>
              <a:t> :  </a:t>
            </a:r>
            <a:r>
              <a:rPr lang="en-US" sz="2400" dirty="0" err="1" smtClean="0"/>
              <a:t>Susunan</a:t>
            </a:r>
            <a:r>
              <a:rPr lang="en-US" sz="2400" dirty="0" smtClean="0"/>
              <a:t> </a:t>
            </a:r>
            <a:r>
              <a:rPr lang="en-US" sz="2400" dirty="0" err="1" smtClean="0"/>
              <a:t>Vaksin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lemari</a:t>
            </a:r>
            <a:r>
              <a:rPr lang="en-US" sz="2400" dirty="0" smtClean="0"/>
              <a:t> </a:t>
            </a:r>
            <a:r>
              <a:rPr lang="en-US" sz="2400" dirty="0" err="1" smtClean="0"/>
              <a:t>es</a:t>
            </a:r>
            <a:r>
              <a:rPr lang="en-US" sz="2400" dirty="0" smtClean="0"/>
              <a:t> </a:t>
            </a:r>
            <a:r>
              <a:rPr lang="en-US" sz="2400" dirty="0" err="1" smtClean="0"/>
              <a:t>buka</a:t>
            </a:r>
            <a:r>
              <a:rPr lang="en-US" sz="2400" dirty="0" smtClean="0"/>
              <a:t> </a:t>
            </a:r>
            <a:r>
              <a:rPr lang="en-US" sz="2400" dirty="0" err="1" smtClean="0"/>
              <a:t>depan</a:t>
            </a:r>
            <a:r>
              <a:rPr lang="en-US" sz="2400" dirty="0" smtClean="0"/>
              <a:t> </a:t>
            </a:r>
            <a:br>
              <a:rPr lang="en-US" sz="2400" dirty="0" smtClean="0"/>
            </a:br>
            <a:r>
              <a:rPr lang="en-US" sz="2400" dirty="0" smtClean="0"/>
              <a:t>		( Front opening)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modifikasi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3200" dirty="0" smtClean="0">
                <a:latin typeface="Times New Roman"/>
                <a:ea typeface="Calibri"/>
                <a:cs typeface="Times New Roman"/>
              </a:rPr>
              <a:t> </a:t>
            </a:r>
            <a:endParaRPr lang="en-US" sz="2800" dirty="0" smtClean="0">
              <a:latin typeface="Calibri"/>
              <a:ea typeface="Calibri"/>
              <a:cs typeface="Times New Roman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3600" dirty="0" smtClean="0">
                <a:latin typeface="Times New Roman"/>
                <a:ea typeface="Calibri"/>
                <a:cs typeface="Times New Roman"/>
              </a:rPr>
              <a:t> </a:t>
            </a:r>
            <a:endParaRPr lang="en-US" sz="2800" dirty="0">
              <a:latin typeface="Calibri"/>
              <a:ea typeface="Calibri"/>
              <a:cs typeface="Times New Roman"/>
            </a:endParaRPr>
          </a:p>
        </p:txBody>
      </p:sp>
      <p:pic>
        <p:nvPicPr>
          <p:cNvPr id="3074" name="Picture 2" descr="scan0002"/>
          <p:cNvPicPr>
            <a:picLocks noChangeAspect="1" noChangeArrowheads="1"/>
          </p:cNvPicPr>
          <p:nvPr/>
        </p:nvPicPr>
        <p:blipFill>
          <a:blip r:embed="rId2"/>
          <a:srcRect b="26800"/>
          <a:stretch>
            <a:fillRect/>
          </a:stretch>
        </p:blipFill>
        <p:spPr bwMode="auto">
          <a:xfrm>
            <a:off x="838200" y="1295401"/>
            <a:ext cx="7162800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57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err="1" smtClean="0"/>
              <a:t>Rak</a:t>
            </a:r>
            <a:r>
              <a:rPr lang="en-US" sz="2400" dirty="0" smtClean="0"/>
              <a:t> 1 : </a:t>
            </a:r>
            <a:r>
              <a:rPr lang="en-US" sz="2400" dirty="0" err="1" smtClean="0"/>
              <a:t>Vaksin</a:t>
            </a:r>
            <a:r>
              <a:rPr lang="en-US" sz="2400" dirty="0" smtClean="0"/>
              <a:t> Polio, </a:t>
            </a:r>
            <a:r>
              <a:rPr lang="en-US" sz="2400" dirty="0" err="1" smtClean="0"/>
              <a:t>Campak</a:t>
            </a:r>
            <a:r>
              <a:rPr lang="en-US" sz="2400" dirty="0" smtClean="0"/>
              <a:t> ,</a:t>
            </a:r>
            <a:r>
              <a:rPr lang="en-US" sz="2400" dirty="0" err="1" smtClean="0"/>
              <a:t>dan</a:t>
            </a:r>
            <a:r>
              <a:rPr lang="en-US" sz="2400" dirty="0" smtClean="0"/>
              <a:t> BCG</a:t>
            </a:r>
          </a:p>
          <a:p>
            <a:pPr>
              <a:buNone/>
            </a:pPr>
            <a:r>
              <a:rPr lang="en-US" sz="2400" dirty="0" err="1" smtClean="0"/>
              <a:t>Rak</a:t>
            </a:r>
            <a:r>
              <a:rPr lang="en-US" sz="2400" dirty="0" smtClean="0"/>
              <a:t> II : </a:t>
            </a:r>
            <a:r>
              <a:rPr lang="en-US" sz="2400" dirty="0" err="1" smtClean="0"/>
              <a:t>Vaksin</a:t>
            </a:r>
            <a:r>
              <a:rPr lang="en-US" sz="2400" dirty="0" smtClean="0"/>
              <a:t> Hept.ADS (PID)/</a:t>
            </a:r>
            <a:r>
              <a:rPr lang="en-US" sz="2400" dirty="0" err="1" smtClean="0"/>
              <a:t>Hept</a:t>
            </a:r>
            <a:r>
              <a:rPr lang="en-US" sz="2400" dirty="0" smtClean="0"/>
              <a:t> B-</a:t>
            </a:r>
            <a:r>
              <a:rPr lang="en-US" sz="2400" dirty="0" err="1" smtClean="0"/>
              <a:t>vial,DPT</a:t>
            </a:r>
            <a:endParaRPr lang="en-US" sz="2400" dirty="0" smtClean="0"/>
          </a:p>
          <a:p>
            <a:pPr>
              <a:buNone/>
            </a:pPr>
            <a:r>
              <a:rPr lang="en-US" sz="2400" dirty="0" err="1" smtClean="0"/>
              <a:t>Rak</a:t>
            </a:r>
            <a:r>
              <a:rPr lang="en-US" sz="2400" dirty="0" smtClean="0"/>
              <a:t> III: DD.TT</a:t>
            </a:r>
          </a:p>
          <a:p>
            <a:pPr>
              <a:buNone/>
            </a:pPr>
            <a:r>
              <a:rPr lang="en-US" sz="2400" dirty="0" err="1" smtClean="0"/>
              <a:t>Fungsi</a:t>
            </a:r>
            <a:r>
              <a:rPr lang="en-US" sz="2400" dirty="0" smtClean="0"/>
              <a:t> Cold Pack &amp; Cool Pack </a:t>
            </a:r>
            <a:r>
              <a:rPr lang="en-US" sz="2400" dirty="0" err="1" smtClean="0"/>
              <a:t>sbg</a:t>
            </a:r>
            <a:r>
              <a:rPr lang="en-US" sz="2400" dirty="0" smtClean="0"/>
              <a:t> </a:t>
            </a:r>
            <a:r>
              <a:rPr lang="en-US" sz="2400" dirty="0" err="1" smtClean="0"/>
              <a:t>penahan</a:t>
            </a:r>
            <a:r>
              <a:rPr lang="en-US" sz="2400" dirty="0" smtClean="0"/>
              <a:t> </a:t>
            </a:r>
            <a:r>
              <a:rPr lang="en-US" sz="2400" dirty="0" err="1" smtClean="0"/>
              <a:t>suhu</a:t>
            </a:r>
            <a:r>
              <a:rPr lang="en-US" sz="2400" dirty="0" smtClean="0"/>
              <a:t> </a:t>
            </a:r>
            <a:r>
              <a:rPr lang="en-US" sz="2400" dirty="0" err="1" smtClean="0"/>
              <a:t>ketika</a:t>
            </a:r>
            <a:r>
              <a:rPr lang="en-US" sz="2400" dirty="0" smtClean="0"/>
              <a:t> </a:t>
            </a:r>
            <a:r>
              <a:rPr lang="en-US" sz="2400" dirty="0" err="1" smtClean="0"/>
              <a:t>terjadi</a:t>
            </a:r>
            <a:r>
              <a:rPr lang="en-US" sz="2400" dirty="0" smtClean="0"/>
              <a:t> </a:t>
            </a:r>
            <a:r>
              <a:rPr lang="en-US" sz="2400" dirty="0" err="1" smtClean="0"/>
              <a:t>kerusakan</a:t>
            </a:r>
            <a:r>
              <a:rPr lang="en-US" sz="2400" dirty="0" smtClean="0"/>
              <a:t> pd </a:t>
            </a:r>
            <a:r>
              <a:rPr lang="en-US" sz="2400" dirty="0" err="1" smtClean="0"/>
              <a:t>lemari</a:t>
            </a:r>
            <a:r>
              <a:rPr lang="en-US" sz="2400" dirty="0" smtClean="0"/>
              <a:t> </a:t>
            </a:r>
            <a:r>
              <a:rPr lang="en-US" sz="2400" dirty="0" err="1" smtClean="0"/>
              <a:t>es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agar </a:t>
            </a:r>
            <a:r>
              <a:rPr lang="en-US" sz="2400" dirty="0" err="1" smtClean="0"/>
              <a:t>suhu</a:t>
            </a:r>
            <a:r>
              <a:rPr lang="en-US" sz="2400" dirty="0" smtClean="0"/>
              <a:t> </a:t>
            </a:r>
            <a:r>
              <a:rPr lang="en-US" sz="2400" dirty="0" err="1" smtClean="0"/>
              <a:t>tetap</a:t>
            </a:r>
            <a:r>
              <a:rPr lang="en-US" sz="2400" dirty="0" smtClean="0"/>
              <a:t> </a:t>
            </a:r>
            <a:r>
              <a:rPr lang="en-US" sz="2400" dirty="0" err="1" smtClean="0"/>
              <a:t>stabil</a:t>
            </a:r>
            <a:r>
              <a:rPr lang="en-US" sz="2400" dirty="0" smtClean="0"/>
              <a:t>.</a:t>
            </a:r>
          </a:p>
          <a:p>
            <a:pPr>
              <a:buNone/>
            </a:pPr>
            <a:r>
              <a:rPr lang="en-US" sz="2400" dirty="0" smtClean="0"/>
              <a:t>Thermometer : </a:t>
            </a:r>
            <a:r>
              <a:rPr lang="en-US" sz="2400" dirty="0" err="1" smtClean="0"/>
              <a:t>letakkan</a:t>
            </a:r>
            <a:r>
              <a:rPr lang="en-US" sz="2400" dirty="0" smtClean="0"/>
              <a:t> </a:t>
            </a:r>
            <a:r>
              <a:rPr lang="en-US" sz="2400" dirty="0" err="1" smtClean="0"/>
              <a:t>bersama</a:t>
            </a:r>
            <a:r>
              <a:rPr lang="en-US" sz="2400" dirty="0" smtClean="0"/>
              <a:t> </a:t>
            </a:r>
            <a:r>
              <a:rPr lang="en-US" sz="2400" dirty="0" err="1" smtClean="0"/>
              <a:t>vaksin</a:t>
            </a:r>
            <a:r>
              <a:rPr lang="en-US" sz="2400" dirty="0" smtClean="0"/>
              <a:t> pd </a:t>
            </a:r>
            <a:r>
              <a:rPr lang="en-US" sz="2400" dirty="0" err="1" smtClean="0"/>
              <a:t>rak</a:t>
            </a:r>
            <a:r>
              <a:rPr lang="en-US" sz="2400" dirty="0" smtClean="0"/>
              <a:t> </a:t>
            </a:r>
            <a:r>
              <a:rPr lang="en-US" sz="2400" dirty="0" err="1" smtClean="0"/>
              <a:t>ke</a:t>
            </a:r>
            <a:r>
              <a:rPr lang="en-US" sz="2400" dirty="0" smtClean="0"/>
              <a:t> 2 </a:t>
            </a:r>
            <a:r>
              <a:rPr lang="en-US" sz="2400" dirty="0" err="1" smtClean="0"/>
              <a:t>sbg</a:t>
            </a:r>
            <a:r>
              <a:rPr lang="en-US" sz="2400" dirty="0" smtClean="0"/>
              <a:t> </a:t>
            </a:r>
            <a:r>
              <a:rPr lang="en-US" sz="2400" dirty="0" err="1" smtClean="0"/>
              <a:t>pengontrol</a:t>
            </a:r>
            <a:r>
              <a:rPr lang="en-US" sz="2400" dirty="0" smtClean="0"/>
              <a:t> </a:t>
            </a:r>
            <a:r>
              <a:rPr lang="en-US" sz="2400" dirty="0" err="1" smtClean="0"/>
              <a:t>suhu.Freeze</a:t>
            </a:r>
            <a:r>
              <a:rPr lang="en-US" sz="2400" dirty="0" smtClean="0"/>
              <a:t> watch/ freeze tag</a:t>
            </a:r>
          </a:p>
          <a:p>
            <a:pPr>
              <a:buNone/>
            </a:pPr>
            <a:r>
              <a:rPr lang="en-US" sz="2400" dirty="0" err="1" smtClean="0"/>
              <a:t>Lakukan</a:t>
            </a:r>
            <a:r>
              <a:rPr lang="en-US" sz="2400" dirty="0" smtClean="0"/>
              <a:t> </a:t>
            </a:r>
            <a:r>
              <a:rPr lang="en-US" sz="2400" dirty="0" err="1" smtClean="0"/>
              <a:t>pencataan</a:t>
            </a:r>
            <a:r>
              <a:rPr lang="en-US" sz="2400" dirty="0" smtClean="0"/>
              <a:t> </a:t>
            </a:r>
            <a:r>
              <a:rPr lang="en-US" sz="2400" dirty="0" err="1" smtClean="0"/>
              <a:t>suhu</a:t>
            </a:r>
            <a:r>
              <a:rPr lang="en-US" sz="2400" dirty="0" smtClean="0"/>
              <a:t> 2 kali </a:t>
            </a:r>
            <a:r>
              <a:rPr lang="en-US" sz="2400" dirty="0" err="1" smtClean="0"/>
              <a:t>dlm</a:t>
            </a:r>
            <a:r>
              <a:rPr lang="en-US" sz="2400" dirty="0" smtClean="0"/>
              <a:t> </a:t>
            </a:r>
            <a:r>
              <a:rPr lang="en-US" sz="2400" dirty="0" err="1" smtClean="0"/>
              <a:t>sehari</a:t>
            </a:r>
            <a:r>
              <a:rPr lang="en-US" sz="2400" dirty="0" smtClean="0"/>
              <a:t> pd </a:t>
            </a:r>
            <a:r>
              <a:rPr lang="en-US" sz="2400" dirty="0" err="1" smtClean="0"/>
              <a:t>grafik</a:t>
            </a:r>
            <a:r>
              <a:rPr lang="en-US" sz="2400" dirty="0" smtClean="0"/>
              <a:t> </a:t>
            </a:r>
            <a:r>
              <a:rPr lang="en-US" sz="2400" dirty="0" err="1" smtClean="0"/>
              <a:t>suhu</a:t>
            </a:r>
            <a:r>
              <a:rPr lang="en-US" sz="2400" dirty="0" smtClean="0"/>
              <a:t>.</a:t>
            </a:r>
          </a:p>
          <a:p>
            <a:pPr>
              <a:buNone/>
            </a:pPr>
            <a:r>
              <a:rPr lang="en-US" sz="2400" dirty="0" err="1" smtClean="0"/>
              <a:t>Suhu</a:t>
            </a:r>
            <a:r>
              <a:rPr lang="en-US" sz="2400" dirty="0" smtClean="0"/>
              <a:t> </a:t>
            </a:r>
            <a:r>
              <a:rPr lang="en-US" sz="2400" dirty="0" err="1" smtClean="0"/>
              <a:t>sdh</a:t>
            </a:r>
            <a:r>
              <a:rPr lang="en-US" sz="2400" dirty="0" smtClean="0"/>
              <a:t> ant +2° C - _ +8° C, </a:t>
            </a:r>
            <a:r>
              <a:rPr lang="en-US" sz="2400" dirty="0" err="1" smtClean="0"/>
              <a:t>maka</a:t>
            </a:r>
            <a:r>
              <a:rPr lang="en-US" sz="2400" dirty="0" smtClean="0"/>
              <a:t> POSISI THERMOSTAT JANGAN DIRUBAH.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092891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en-US" sz="5000" dirty="0" smtClean="0"/>
              <a:t>Di </a:t>
            </a:r>
            <a:r>
              <a:rPr lang="en-US" sz="5000" dirty="0" err="1" smtClean="0"/>
              <a:t>tingkat</a:t>
            </a:r>
            <a:r>
              <a:rPr lang="en-US" sz="5000" dirty="0" smtClean="0"/>
              <a:t> </a:t>
            </a:r>
            <a:r>
              <a:rPr lang="en-US" sz="5000" dirty="0" err="1" smtClean="0"/>
              <a:t>Puskesmas</a:t>
            </a:r>
            <a:r>
              <a:rPr lang="en-US" sz="5000" dirty="0" smtClean="0"/>
              <a:t> </a:t>
            </a:r>
            <a:r>
              <a:rPr lang="en-US" sz="5000" dirty="0" err="1" smtClean="0"/>
              <a:t>ada</a:t>
            </a:r>
            <a:r>
              <a:rPr lang="en-US" sz="5000" dirty="0" smtClean="0"/>
              <a:t> </a:t>
            </a:r>
            <a:r>
              <a:rPr lang="en-US" sz="5000" dirty="0" err="1" smtClean="0"/>
              <a:t>beberapa</a:t>
            </a:r>
            <a:r>
              <a:rPr lang="en-US" sz="5000" dirty="0" smtClean="0"/>
              <a:t> </a:t>
            </a:r>
            <a:r>
              <a:rPr lang="en-US" sz="5000" dirty="0" err="1" smtClean="0"/>
              <a:t>alat</a:t>
            </a:r>
            <a:r>
              <a:rPr lang="en-US" sz="5000" dirty="0" smtClean="0"/>
              <a:t> </a:t>
            </a:r>
            <a:r>
              <a:rPr lang="en-US" sz="5000" dirty="0" err="1" smtClean="0"/>
              <a:t>pemantau</a:t>
            </a:r>
            <a:r>
              <a:rPr lang="en-US" sz="5000" dirty="0" smtClean="0"/>
              <a:t> </a:t>
            </a:r>
            <a:r>
              <a:rPr lang="en-US" sz="5000" dirty="0" err="1" smtClean="0"/>
              <a:t>suhu</a:t>
            </a:r>
            <a:r>
              <a:rPr lang="en-US" sz="5000" dirty="0" smtClean="0"/>
              <a:t> </a:t>
            </a:r>
            <a:r>
              <a:rPr lang="en-US" sz="5000" dirty="0" err="1" smtClean="0"/>
              <a:t>utk</a:t>
            </a:r>
            <a:r>
              <a:rPr lang="en-US" sz="5000" dirty="0" smtClean="0"/>
              <a:t> </a:t>
            </a:r>
            <a:r>
              <a:rPr lang="en-US" sz="5000" dirty="0" err="1" smtClean="0"/>
              <a:t>mengetahui</a:t>
            </a:r>
            <a:r>
              <a:rPr lang="en-US" sz="5000" dirty="0" smtClean="0"/>
              <a:t> </a:t>
            </a:r>
            <a:r>
              <a:rPr lang="en-US" sz="5000" dirty="0" err="1" smtClean="0"/>
              <a:t>kondisi</a:t>
            </a:r>
            <a:r>
              <a:rPr lang="en-US" sz="5000" dirty="0" smtClean="0"/>
              <a:t> </a:t>
            </a:r>
            <a:r>
              <a:rPr lang="en-US" sz="5000" dirty="0" err="1" smtClean="0"/>
              <a:t>vaksin</a:t>
            </a:r>
            <a:r>
              <a:rPr lang="en-US" sz="5000" dirty="0" smtClean="0"/>
              <a:t> </a:t>
            </a:r>
            <a:r>
              <a:rPr lang="en-US" sz="5000" dirty="0" err="1" smtClean="0"/>
              <a:t>yaitu</a:t>
            </a:r>
            <a:r>
              <a:rPr lang="en-US" sz="5000" dirty="0" smtClean="0"/>
              <a:t> :</a:t>
            </a:r>
          </a:p>
          <a:p>
            <a:pPr>
              <a:buNone/>
            </a:pPr>
            <a:endParaRPr lang="en-US" sz="5000" dirty="0" smtClean="0"/>
          </a:p>
          <a:p>
            <a:pPr>
              <a:buNone/>
            </a:pPr>
            <a:r>
              <a:rPr lang="en-US" sz="5000" b="1" dirty="0" smtClean="0"/>
              <a:t>1.VVM ( Vaccine Vial Monitor </a:t>
            </a:r>
            <a:r>
              <a:rPr lang="en-US" sz="5000" dirty="0" smtClean="0"/>
              <a:t>)</a:t>
            </a:r>
          </a:p>
          <a:p>
            <a:pPr>
              <a:buNone/>
            </a:pPr>
            <a:r>
              <a:rPr lang="en-US" sz="5000" dirty="0" smtClean="0"/>
              <a:t>	</a:t>
            </a:r>
            <a:r>
              <a:rPr lang="en-US" sz="5000" dirty="0" err="1" smtClean="0"/>
              <a:t>a.Alat</a:t>
            </a:r>
            <a:r>
              <a:rPr lang="en-US" sz="5000" dirty="0" smtClean="0"/>
              <a:t> </a:t>
            </a:r>
            <a:r>
              <a:rPr lang="en-US" sz="5000" dirty="0" err="1" smtClean="0"/>
              <a:t>pemantau</a:t>
            </a:r>
            <a:r>
              <a:rPr lang="en-US" sz="5000" dirty="0" smtClean="0"/>
              <a:t> </a:t>
            </a:r>
            <a:r>
              <a:rPr lang="en-US" sz="5000" dirty="0" err="1" smtClean="0"/>
              <a:t>suhu</a:t>
            </a:r>
            <a:r>
              <a:rPr lang="en-US" sz="5000" dirty="0" smtClean="0"/>
              <a:t> </a:t>
            </a:r>
            <a:r>
              <a:rPr lang="en-US" sz="5000" dirty="0" err="1" smtClean="0"/>
              <a:t>panas</a:t>
            </a:r>
            <a:endParaRPr lang="en-US" sz="5000" dirty="0" smtClean="0"/>
          </a:p>
          <a:p>
            <a:pPr>
              <a:buNone/>
            </a:pPr>
            <a:r>
              <a:rPr lang="en-US" sz="5000" dirty="0" smtClean="0"/>
              <a:t>	</a:t>
            </a:r>
            <a:r>
              <a:rPr lang="en-US" sz="5000" dirty="0" err="1" smtClean="0"/>
              <a:t>b.Fungsinya</a:t>
            </a:r>
            <a:r>
              <a:rPr lang="en-US" sz="5000" dirty="0" smtClean="0"/>
              <a:t> </a:t>
            </a:r>
            <a:r>
              <a:rPr lang="en-US" sz="5000" dirty="0" err="1" smtClean="0"/>
              <a:t>memantau</a:t>
            </a:r>
            <a:r>
              <a:rPr lang="en-US" sz="5000" dirty="0" smtClean="0"/>
              <a:t> </a:t>
            </a:r>
            <a:r>
              <a:rPr lang="en-US" sz="5000" dirty="0" err="1" smtClean="0"/>
              <a:t>suhu</a:t>
            </a:r>
            <a:r>
              <a:rPr lang="en-US" sz="5000" dirty="0" smtClean="0"/>
              <a:t> </a:t>
            </a:r>
            <a:r>
              <a:rPr lang="en-US" sz="5000" dirty="0" err="1" smtClean="0"/>
              <a:t>vaksin</a:t>
            </a:r>
            <a:r>
              <a:rPr lang="en-US" sz="5000" dirty="0" smtClean="0"/>
              <a:t> </a:t>
            </a:r>
            <a:r>
              <a:rPr lang="en-US" sz="5000" dirty="0" err="1" smtClean="0"/>
              <a:t>selama</a:t>
            </a:r>
            <a:r>
              <a:rPr lang="en-US" sz="5000" dirty="0" smtClean="0"/>
              <a:t> </a:t>
            </a:r>
            <a:r>
              <a:rPr lang="en-US" sz="5000" dirty="0" err="1" smtClean="0"/>
              <a:t>dalam</a:t>
            </a:r>
            <a:r>
              <a:rPr lang="en-US" sz="5000" dirty="0" smtClean="0"/>
              <a:t> 	</a:t>
            </a:r>
            <a:r>
              <a:rPr lang="en-US" sz="5000" dirty="0" err="1" smtClean="0"/>
              <a:t>perjalanan</a:t>
            </a:r>
            <a:r>
              <a:rPr lang="en-US" sz="5000" dirty="0" smtClean="0"/>
              <a:t> </a:t>
            </a:r>
            <a:r>
              <a:rPr lang="en-US" sz="5000" dirty="0" err="1" smtClean="0"/>
              <a:t>maupun</a:t>
            </a:r>
            <a:r>
              <a:rPr lang="en-US" sz="5000" dirty="0" smtClean="0"/>
              <a:t> </a:t>
            </a:r>
            <a:r>
              <a:rPr lang="en-US" sz="5000" dirty="0" err="1" smtClean="0"/>
              <a:t>dalam</a:t>
            </a:r>
            <a:r>
              <a:rPr lang="en-US" sz="5000" dirty="0" smtClean="0"/>
              <a:t>  </a:t>
            </a:r>
            <a:r>
              <a:rPr lang="en-US" sz="5000" dirty="0" err="1" smtClean="0"/>
              <a:t>penyimpanan</a:t>
            </a:r>
            <a:endParaRPr lang="en-US" sz="5000" dirty="0" smtClean="0"/>
          </a:p>
          <a:p>
            <a:pPr>
              <a:buNone/>
            </a:pPr>
            <a:r>
              <a:rPr lang="en-US" sz="5000" dirty="0" smtClean="0"/>
              <a:t>	</a:t>
            </a:r>
            <a:r>
              <a:rPr lang="en-US" sz="5000" dirty="0" err="1" smtClean="0"/>
              <a:t>c.Ditempelkan</a:t>
            </a:r>
            <a:r>
              <a:rPr lang="en-US" sz="5000" dirty="0" smtClean="0"/>
              <a:t> </a:t>
            </a:r>
            <a:r>
              <a:rPr lang="en-US" sz="5000" dirty="0" err="1" smtClean="0"/>
              <a:t>pada</a:t>
            </a:r>
            <a:r>
              <a:rPr lang="en-US" sz="5000" dirty="0" smtClean="0"/>
              <a:t> </a:t>
            </a:r>
            <a:r>
              <a:rPr lang="en-US" sz="5000" dirty="0" err="1" smtClean="0"/>
              <a:t>setiap</a:t>
            </a:r>
            <a:r>
              <a:rPr lang="en-US" sz="5000" dirty="0" smtClean="0"/>
              <a:t> vial </a:t>
            </a:r>
            <a:r>
              <a:rPr lang="en-US" sz="5000" dirty="0" err="1" smtClean="0"/>
              <a:t>vaksin</a:t>
            </a:r>
            <a:endParaRPr lang="en-US" sz="5000" dirty="0" smtClean="0"/>
          </a:p>
          <a:p>
            <a:pPr>
              <a:buNone/>
            </a:pPr>
            <a:r>
              <a:rPr lang="en-US" sz="5000" dirty="0" smtClean="0"/>
              <a:t>	</a:t>
            </a:r>
            <a:r>
              <a:rPr lang="en-US" sz="5000" dirty="0" err="1" smtClean="0"/>
              <a:t>d.Mempunyai</a:t>
            </a:r>
            <a:r>
              <a:rPr lang="en-US" sz="5000" dirty="0" smtClean="0"/>
              <a:t> </a:t>
            </a:r>
            <a:r>
              <a:rPr lang="en-US" sz="5000" dirty="0" err="1" smtClean="0"/>
              <a:t>btk</a:t>
            </a:r>
            <a:r>
              <a:rPr lang="en-US" sz="5000" dirty="0" smtClean="0"/>
              <a:t> </a:t>
            </a:r>
            <a:r>
              <a:rPr lang="en-US" sz="5000" dirty="0" err="1" smtClean="0"/>
              <a:t>lingkaran</a:t>
            </a:r>
            <a:r>
              <a:rPr lang="en-US" sz="5000" dirty="0" smtClean="0"/>
              <a:t> dg </a:t>
            </a:r>
            <a:r>
              <a:rPr lang="en-US" sz="5000" dirty="0" err="1" smtClean="0"/>
              <a:t>btk</a:t>
            </a:r>
            <a:r>
              <a:rPr lang="en-US" sz="5000" dirty="0" smtClean="0"/>
              <a:t> </a:t>
            </a:r>
            <a:r>
              <a:rPr lang="en-US" sz="5000" dirty="0" err="1" smtClean="0"/>
              <a:t>segi</a:t>
            </a:r>
            <a:r>
              <a:rPr lang="en-US" sz="5000" dirty="0" smtClean="0"/>
              <a:t> </a:t>
            </a:r>
            <a:r>
              <a:rPr lang="en-US" sz="5000" dirty="0" err="1" smtClean="0"/>
              <a:t>empat</a:t>
            </a:r>
            <a:r>
              <a:rPr lang="en-US" sz="5000" dirty="0" smtClean="0"/>
              <a:t> pd bag 	</a:t>
            </a:r>
            <a:r>
              <a:rPr lang="en-US" sz="5000" dirty="0" err="1" smtClean="0"/>
              <a:t>dalamnya</a:t>
            </a:r>
            <a:r>
              <a:rPr lang="en-US" sz="5000" dirty="0" smtClean="0"/>
              <a:t>.</a:t>
            </a:r>
          </a:p>
          <a:p>
            <a:pPr>
              <a:buNone/>
            </a:pPr>
            <a:r>
              <a:rPr lang="en-US" sz="5000" dirty="0" smtClean="0"/>
              <a:t>	</a:t>
            </a:r>
            <a:r>
              <a:rPr lang="en-US" sz="5000" dirty="0" err="1" smtClean="0"/>
              <a:t>e.Diameter</a:t>
            </a:r>
            <a:r>
              <a:rPr lang="en-US" sz="5000" dirty="0" smtClean="0"/>
              <a:t> VVM </a:t>
            </a:r>
            <a:r>
              <a:rPr lang="en-US" sz="5000" dirty="0" err="1" smtClean="0"/>
              <a:t>sekitar</a:t>
            </a:r>
            <a:r>
              <a:rPr lang="en-US" sz="5000" dirty="0" smtClean="0"/>
              <a:t> 0,7 cm ( 7 mm )</a:t>
            </a:r>
          </a:p>
          <a:p>
            <a:pPr>
              <a:buNone/>
            </a:pPr>
            <a:r>
              <a:rPr lang="en-US" sz="5000" dirty="0" smtClean="0"/>
              <a:t>	</a:t>
            </a:r>
            <a:r>
              <a:rPr lang="en-US" sz="5000" dirty="0" err="1" smtClean="0"/>
              <a:t>f.Mempunyai</a:t>
            </a:r>
            <a:r>
              <a:rPr lang="en-US" sz="5000" dirty="0" smtClean="0"/>
              <a:t> </a:t>
            </a:r>
            <a:r>
              <a:rPr lang="en-US" sz="5000" dirty="0" err="1" smtClean="0"/>
              <a:t>karakteristik</a:t>
            </a:r>
            <a:r>
              <a:rPr lang="en-US" sz="5000" dirty="0" smtClean="0"/>
              <a:t> </a:t>
            </a:r>
            <a:r>
              <a:rPr lang="en-US" sz="5000" dirty="0" err="1" smtClean="0"/>
              <a:t>yg</a:t>
            </a:r>
            <a:r>
              <a:rPr lang="en-US" sz="5000" dirty="0" smtClean="0"/>
              <a:t> </a:t>
            </a:r>
            <a:r>
              <a:rPr lang="en-US" sz="5000" dirty="0" err="1" smtClean="0"/>
              <a:t>berbeda,spesifik</a:t>
            </a:r>
            <a:r>
              <a:rPr lang="en-US" sz="5000" dirty="0" smtClean="0"/>
              <a:t> </a:t>
            </a:r>
            <a:r>
              <a:rPr lang="en-US" sz="5000" dirty="0" err="1" smtClean="0"/>
              <a:t>untuk</a:t>
            </a:r>
            <a:r>
              <a:rPr lang="en-US" sz="5000" dirty="0" smtClean="0"/>
              <a:t> </a:t>
            </a:r>
            <a:r>
              <a:rPr lang="en-US" sz="5000" dirty="0" err="1" smtClean="0"/>
              <a:t>tiap</a:t>
            </a:r>
            <a:r>
              <a:rPr lang="en-US" sz="5000" dirty="0" smtClean="0"/>
              <a:t> 	</a:t>
            </a:r>
            <a:r>
              <a:rPr lang="en-US" sz="5000" dirty="0" err="1" smtClean="0"/>
              <a:t>jenis</a:t>
            </a:r>
            <a:r>
              <a:rPr lang="en-US" sz="5000" dirty="0" smtClean="0"/>
              <a:t> </a:t>
            </a:r>
            <a:r>
              <a:rPr lang="en-US" sz="5000" dirty="0" err="1" smtClean="0"/>
              <a:t>vaksin</a:t>
            </a:r>
            <a:r>
              <a:rPr lang="en-US" sz="5000" dirty="0" smtClean="0"/>
              <a:t>. VVM </a:t>
            </a:r>
            <a:r>
              <a:rPr lang="en-US" sz="5000" dirty="0" err="1" smtClean="0"/>
              <a:t>utk</a:t>
            </a:r>
            <a:r>
              <a:rPr lang="en-US" sz="5000" dirty="0" smtClean="0"/>
              <a:t> </a:t>
            </a:r>
            <a:r>
              <a:rPr lang="en-US" sz="5000" dirty="0" err="1" smtClean="0"/>
              <a:t>vaksin</a:t>
            </a:r>
            <a:r>
              <a:rPr lang="en-US" sz="5000" dirty="0" smtClean="0"/>
              <a:t> Polio </a:t>
            </a:r>
            <a:r>
              <a:rPr lang="en-US" sz="5000" dirty="0" err="1" smtClean="0"/>
              <a:t>tdk</a:t>
            </a:r>
            <a:r>
              <a:rPr lang="en-US" sz="5000" dirty="0" smtClean="0"/>
              <a:t> </a:t>
            </a:r>
            <a:r>
              <a:rPr lang="en-US" sz="5000" dirty="0" err="1" smtClean="0"/>
              <a:t>dpt</a:t>
            </a:r>
            <a:r>
              <a:rPr lang="en-US" sz="5000" dirty="0" smtClean="0"/>
              <a:t> </a:t>
            </a:r>
            <a:r>
              <a:rPr lang="en-US" sz="5000" dirty="0" err="1" smtClean="0"/>
              <a:t>digunakan</a:t>
            </a:r>
            <a:r>
              <a:rPr lang="en-US" sz="5000" dirty="0" smtClean="0"/>
              <a:t> 	</a:t>
            </a:r>
            <a:r>
              <a:rPr lang="en-US" sz="5000" dirty="0" err="1" smtClean="0"/>
              <a:t>utk</a:t>
            </a:r>
            <a:r>
              <a:rPr lang="en-US" sz="5000" dirty="0" smtClean="0"/>
              <a:t> </a:t>
            </a:r>
            <a:r>
              <a:rPr lang="en-US" sz="5000" dirty="0" err="1" smtClean="0"/>
              <a:t>vaksin</a:t>
            </a:r>
            <a:r>
              <a:rPr lang="en-US" sz="5000" dirty="0" smtClean="0"/>
              <a:t> HB, </a:t>
            </a:r>
            <a:r>
              <a:rPr lang="en-US" sz="5000" dirty="0" err="1" smtClean="0"/>
              <a:t>demikian</a:t>
            </a:r>
            <a:r>
              <a:rPr lang="en-US" sz="5000" dirty="0" smtClean="0"/>
              <a:t> </a:t>
            </a:r>
            <a:r>
              <a:rPr lang="en-US" sz="5000" dirty="0" err="1" smtClean="0"/>
              <a:t>jg</a:t>
            </a:r>
            <a:r>
              <a:rPr lang="en-US" sz="5000" dirty="0" smtClean="0"/>
              <a:t> </a:t>
            </a:r>
            <a:r>
              <a:rPr lang="en-US" sz="5000" dirty="0" err="1" smtClean="0"/>
              <a:t>sebaliknya</a:t>
            </a:r>
            <a:r>
              <a:rPr lang="en-US" sz="5000" dirty="0" smtClean="0"/>
              <a:t>.</a:t>
            </a:r>
          </a:p>
          <a:p>
            <a:pPr>
              <a:buNone/>
            </a:pPr>
            <a:r>
              <a:rPr lang="en-US" sz="5000" dirty="0" smtClean="0"/>
              <a:t>	</a:t>
            </a:r>
            <a:r>
              <a:rPr lang="en-US" sz="5000" dirty="0" err="1" smtClean="0"/>
              <a:t>g.Setiap</a:t>
            </a:r>
            <a:r>
              <a:rPr lang="en-US" sz="5000" dirty="0" smtClean="0"/>
              <a:t> </a:t>
            </a:r>
            <a:r>
              <a:rPr lang="en-US" sz="5000" dirty="0" err="1" smtClean="0"/>
              <a:t>jenis</a:t>
            </a:r>
            <a:r>
              <a:rPr lang="en-US" sz="5000" dirty="0" smtClean="0"/>
              <a:t> </a:t>
            </a:r>
            <a:r>
              <a:rPr lang="en-US" sz="5000" dirty="0" err="1" smtClean="0"/>
              <a:t>vaksin</a:t>
            </a:r>
            <a:r>
              <a:rPr lang="en-US" sz="5000" dirty="0" smtClean="0"/>
              <a:t> </a:t>
            </a:r>
            <a:r>
              <a:rPr lang="en-US" sz="5000" dirty="0" err="1" smtClean="0"/>
              <a:t>mempunyai</a:t>
            </a:r>
            <a:r>
              <a:rPr lang="en-US" sz="5000" dirty="0" smtClean="0"/>
              <a:t> VVM </a:t>
            </a:r>
            <a:r>
              <a:rPr lang="en-US" sz="5000" dirty="0" err="1" smtClean="0"/>
              <a:t>tersendiri</a:t>
            </a:r>
            <a:r>
              <a:rPr lang="en-US" sz="5000" dirty="0" smtClean="0"/>
              <a:t>.</a:t>
            </a:r>
          </a:p>
          <a:p>
            <a:pPr>
              <a:buNone/>
            </a:pPr>
            <a:r>
              <a:rPr lang="en-US" sz="5000" dirty="0" smtClean="0"/>
              <a:t>	</a:t>
            </a:r>
            <a:r>
              <a:rPr lang="en-US" sz="5000" dirty="0" err="1" smtClean="0"/>
              <a:t>h.Cara</a:t>
            </a:r>
            <a:r>
              <a:rPr lang="en-US" sz="5000" dirty="0" smtClean="0"/>
              <a:t> </a:t>
            </a:r>
            <a:r>
              <a:rPr lang="en-US" sz="5000" dirty="0" err="1" smtClean="0"/>
              <a:t>membaca</a:t>
            </a:r>
            <a:r>
              <a:rPr lang="en-US" sz="5000" dirty="0" smtClean="0"/>
              <a:t> VVM	</a:t>
            </a:r>
          </a:p>
          <a:p>
            <a:pPr>
              <a:buNone/>
            </a:pPr>
            <a:r>
              <a:rPr lang="en-US" sz="5000" dirty="0" smtClean="0"/>
              <a:t> </a:t>
            </a:r>
          </a:p>
          <a:p>
            <a:pPr>
              <a:buNone/>
            </a:pPr>
            <a:r>
              <a:rPr lang="en-US" dirty="0" smtClean="0"/>
              <a:t> 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b="1" dirty="0"/>
              <a:t>A.PENGERTIAN</a:t>
            </a:r>
            <a:endParaRPr lang="en-US" dirty="0"/>
          </a:p>
          <a:p>
            <a:r>
              <a:rPr lang="en-US" dirty="0" err="1"/>
              <a:t>Peralatan</a:t>
            </a:r>
            <a:r>
              <a:rPr lang="en-US" dirty="0"/>
              <a:t> </a:t>
            </a:r>
            <a:r>
              <a:rPr lang="en-US" dirty="0" err="1"/>
              <a:t>rantai</a:t>
            </a:r>
            <a:r>
              <a:rPr lang="en-US" dirty="0"/>
              <a:t> </a:t>
            </a:r>
            <a:r>
              <a:rPr lang="en-US" dirty="0" err="1"/>
              <a:t>vaksin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seluruh</a:t>
            </a:r>
            <a:r>
              <a:rPr lang="en-US" dirty="0"/>
              <a:t> </a:t>
            </a:r>
            <a:r>
              <a:rPr lang="en-US" dirty="0" err="1"/>
              <a:t>peralatan</a:t>
            </a:r>
            <a:r>
              <a:rPr lang="en-US" dirty="0"/>
              <a:t> </a:t>
            </a:r>
            <a:r>
              <a:rPr lang="en-US" dirty="0" err="1"/>
              <a:t>yg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pengelolaan</a:t>
            </a:r>
            <a:r>
              <a:rPr lang="en-US" dirty="0"/>
              <a:t> </a:t>
            </a:r>
            <a:r>
              <a:rPr lang="en-US" dirty="0" err="1"/>
              <a:t>vaksin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dg </a:t>
            </a:r>
            <a:r>
              <a:rPr lang="en-US" dirty="0" err="1"/>
              <a:t>prosedur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menjaga</a:t>
            </a:r>
            <a:r>
              <a:rPr lang="en-US" dirty="0"/>
              <a:t> </a:t>
            </a:r>
            <a:r>
              <a:rPr lang="en-US" dirty="0" err="1"/>
              <a:t>vaksin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suhu</a:t>
            </a:r>
            <a:r>
              <a:rPr lang="en-US" dirty="0"/>
              <a:t> </a:t>
            </a:r>
            <a:r>
              <a:rPr lang="en-US" dirty="0" err="1"/>
              <a:t>yg</a:t>
            </a:r>
            <a:r>
              <a:rPr lang="en-US" dirty="0"/>
              <a:t>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ditetapkan</a:t>
            </a:r>
            <a:r>
              <a:rPr lang="en-US" dirty="0"/>
              <a:t>.</a:t>
            </a:r>
          </a:p>
          <a:p>
            <a:pPr>
              <a:buNone/>
            </a:pPr>
            <a:r>
              <a:rPr lang="en-US" dirty="0"/>
              <a:t> </a:t>
            </a:r>
          </a:p>
          <a:p>
            <a:pPr>
              <a:buNone/>
            </a:pPr>
            <a:r>
              <a:rPr lang="en-US" b="1" dirty="0"/>
              <a:t>B.JENIS PERALATAN RANTAI VAKSIN </a:t>
            </a:r>
            <a:r>
              <a:rPr lang="en-US" b="1" dirty="0" err="1"/>
              <a:t>di</a:t>
            </a:r>
            <a:r>
              <a:rPr lang="en-US" b="1" dirty="0"/>
              <a:t> PUSKESMAS</a:t>
            </a:r>
            <a:endParaRPr lang="en-US" dirty="0"/>
          </a:p>
          <a:p>
            <a:pPr>
              <a:buNone/>
            </a:pPr>
            <a:r>
              <a:rPr lang="en-US" b="1" dirty="0"/>
              <a:t>1. LEMARI  ES</a:t>
            </a:r>
            <a:endParaRPr lang="en-US" dirty="0"/>
          </a:p>
          <a:p>
            <a:pPr>
              <a:buNone/>
            </a:pPr>
            <a:r>
              <a:rPr lang="en-US" b="1" dirty="0"/>
              <a:t>   a. </a:t>
            </a:r>
            <a:r>
              <a:rPr lang="en-US" b="1" dirty="0" err="1"/>
              <a:t>Sitem</a:t>
            </a:r>
            <a:r>
              <a:rPr lang="en-US" b="1" dirty="0"/>
              <a:t> </a:t>
            </a:r>
            <a:r>
              <a:rPr lang="en-US" b="1" dirty="0" err="1"/>
              <a:t>pendinginan</a:t>
            </a:r>
            <a:endParaRPr lang="en-US" dirty="0"/>
          </a:p>
          <a:p>
            <a:pPr>
              <a:buNone/>
            </a:pPr>
            <a:r>
              <a:rPr lang="en-US" dirty="0"/>
              <a:t>     </a:t>
            </a:r>
            <a:r>
              <a:rPr lang="en-US" dirty="0" smtClean="0"/>
              <a:t> </a:t>
            </a:r>
            <a:r>
              <a:rPr lang="en-US" dirty="0" err="1"/>
              <a:t>Lemari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system </a:t>
            </a:r>
            <a:r>
              <a:rPr lang="en-US" dirty="0" err="1"/>
              <a:t>pendinginannya</a:t>
            </a:r>
            <a:r>
              <a:rPr lang="en-US" dirty="0"/>
              <a:t> </a:t>
            </a:r>
            <a:r>
              <a:rPr lang="en-US" dirty="0" err="1"/>
              <a:t>dibagi</a:t>
            </a:r>
            <a:r>
              <a:rPr lang="en-US" dirty="0"/>
              <a:t> 2 </a:t>
            </a:r>
            <a:r>
              <a:rPr lang="en-US" dirty="0" err="1"/>
              <a:t>yi</a:t>
            </a:r>
            <a:r>
              <a:rPr lang="en-US" dirty="0"/>
              <a:t>:</a:t>
            </a:r>
          </a:p>
          <a:p>
            <a:pPr lvl="0">
              <a:buNone/>
            </a:pPr>
            <a:r>
              <a:rPr lang="en-US" dirty="0" smtClean="0"/>
              <a:t>	1.Sistem </a:t>
            </a:r>
            <a:r>
              <a:rPr lang="en-US" dirty="0" err="1"/>
              <a:t>kompresi</a:t>
            </a:r>
            <a:endParaRPr lang="en-US" dirty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/>
              <a:t>system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kompresor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jantung</a:t>
            </a:r>
            <a:r>
              <a:rPr lang="en-US" dirty="0"/>
              <a:t> </a:t>
            </a:r>
            <a:r>
              <a:rPr lang="en-US" dirty="0" err="1"/>
              <a:t>utama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 smtClean="0"/>
              <a:t>mengalirkan</a:t>
            </a:r>
            <a:r>
              <a:rPr lang="en-US" dirty="0" smtClean="0"/>
              <a:t> </a:t>
            </a:r>
            <a:r>
              <a:rPr lang="en-US" i="1" dirty="0" smtClean="0"/>
              <a:t>Refrigerant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err="1"/>
              <a:t>zat</a:t>
            </a:r>
            <a:r>
              <a:rPr lang="en-US" dirty="0"/>
              <a:t> </a:t>
            </a:r>
            <a:r>
              <a:rPr lang="en-US" dirty="0" err="1"/>
              <a:t>pendingin</a:t>
            </a:r>
            <a:r>
              <a:rPr lang="en-US" dirty="0"/>
              <a:t> )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ruang</a:t>
            </a:r>
            <a:r>
              <a:rPr lang="en-US" dirty="0"/>
              <a:t> </a:t>
            </a:r>
            <a:r>
              <a:rPr lang="en-US" dirty="0" err="1"/>
              <a:t>pendingin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evaporator.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Bahan</a:t>
            </a:r>
            <a:r>
              <a:rPr lang="en-US" dirty="0" smtClean="0"/>
              <a:t> </a:t>
            </a:r>
            <a:r>
              <a:rPr lang="en-US" dirty="0" err="1"/>
              <a:t>pendingin</a:t>
            </a:r>
            <a:r>
              <a:rPr lang="en-US" dirty="0"/>
              <a:t> </a:t>
            </a:r>
            <a:r>
              <a:rPr lang="en-US" dirty="0" err="1"/>
              <a:t>yg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pd system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 </a:t>
            </a:r>
            <a:r>
              <a:rPr lang="en-US" i="1" dirty="0"/>
              <a:t>refrigerant type Non CFC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R- 134a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2000" dirty="0" err="1" smtClean="0"/>
              <a:t>Gambar</a:t>
            </a:r>
            <a:r>
              <a:rPr lang="en-US" sz="2000" dirty="0" smtClean="0"/>
              <a:t> </a:t>
            </a:r>
            <a:r>
              <a:rPr lang="en-US" sz="2000" b="0" dirty="0" smtClean="0"/>
              <a:t>: </a:t>
            </a:r>
            <a:r>
              <a:rPr lang="en-US" sz="2000" b="0" dirty="0" err="1" smtClean="0"/>
              <a:t>Vaksin</a:t>
            </a:r>
            <a:r>
              <a:rPr lang="en-US" sz="2000" b="0" dirty="0" smtClean="0"/>
              <a:t> Hepatitis B PID </a:t>
            </a:r>
            <a:r>
              <a:rPr lang="en-US" sz="2000" b="0" dirty="0" err="1" smtClean="0"/>
              <a:t>dan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letak</a:t>
            </a:r>
            <a:r>
              <a:rPr lang="en-US" sz="2000" b="0" dirty="0" smtClean="0"/>
              <a:t> VVM pd </a:t>
            </a:r>
            <a:r>
              <a:rPr lang="en-US" sz="2000" b="0" dirty="0" err="1" smtClean="0"/>
              <a:t>vaksin</a:t>
            </a:r>
            <a:r>
              <a:rPr lang="en-US" sz="2000" b="0" dirty="0" smtClean="0"/>
              <a:t>. </a:t>
            </a:r>
            <a:endParaRPr lang="en-US" sz="2000" b="0" dirty="0"/>
          </a:p>
        </p:txBody>
      </p:sp>
      <p:pic>
        <p:nvPicPr>
          <p:cNvPr id="4" name="Picture 3" descr="vak im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933450"/>
            <a:ext cx="8382000" cy="5391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ak im 2.jpg"/>
          <p:cNvPicPr>
            <a:picLocks noChangeAspect="1"/>
          </p:cNvPicPr>
          <p:nvPr/>
        </p:nvPicPr>
        <p:blipFill>
          <a:blip r:embed="rId2"/>
          <a:srcRect t="3966"/>
          <a:stretch>
            <a:fillRect/>
          </a:stretch>
        </p:blipFill>
        <p:spPr>
          <a:xfrm>
            <a:off x="228600" y="304800"/>
            <a:ext cx="8610600" cy="624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321491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en-US" sz="3200" b="1" dirty="0" smtClean="0"/>
          </a:p>
          <a:p>
            <a:pPr>
              <a:buNone/>
            </a:pPr>
            <a:r>
              <a:rPr lang="en-US" sz="3200" b="1" dirty="0" smtClean="0"/>
              <a:t>VVM </a:t>
            </a:r>
          </a:p>
          <a:p>
            <a:pPr>
              <a:buNone/>
            </a:pPr>
            <a:r>
              <a:rPr lang="en-US" dirty="0" smtClean="0"/>
              <a:t>- </a:t>
            </a:r>
            <a:r>
              <a:rPr lang="en-US" dirty="0" err="1" smtClean="0"/>
              <a:t>Tidak</a:t>
            </a:r>
            <a:r>
              <a:rPr lang="en-US" dirty="0" smtClean="0"/>
              <a:t> bias </a:t>
            </a:r>
            <a:r>
              <a:rPr lang="en-US" dirty="0" err="1" smtClean="0"/>
              <a:t>memantau</a:t>
            </a:r>
            <a:r>
              <a:rPr lang="en-US" dirty="0" smtClean="0"/>
              <a:t> </a:t>
            </a:r>
            <a:r>
              <a:rPr lang="en-US" dirty="0" err="1" smtClean="0"/>
              <a:t>suhu</a:t>
            </a:r>
            <a:r>
              <a:rPr lang="en-US" dirty="0" smtClean="0"/>
              <a:t> </a:t>
            </a:r>
            <a:r>
              <a:rPr lang="en-US" dirty="0" err="1" smtClean="0"/>
              <a:t>paparan</a:t>
            </a:r>
            <a:r>
              <a:rPr lang="en-US" dirty="0" smtClean="0"/>
              <a:t> </a:t>
            </a:r>
            <a:r>
              <a:rPr lang="en-US" dirty="0" err="1" smtClean="0"/>
              <a:t>dingin</a:t>
            </a:r>
            <a:r>
              <a:rPr lang="en-US" dirty="0" smtClean="0"/>
              <a:t> </a:t>
            </a:r>
            <a:r>
              <a:rPr lang="en-US" dirty="0" err="1" smtClean="0"/>
              <a:t>dibawah</a:t>
            </a:r>
            <a:r>
              <a:rPr lang="en-US" dirty="0" smtClean="0"/>
              <a:t> 0 °C</a:t>
            </a:r>
          </a:p>
          <a:p>
            <a:pPr lvl="0">
              <a:buNone/>
            </a:pPr>
            <a:r>
              <a:rPr lang="en-US" dirty="0" smtClean="0"/>
              <a:t>- </a:t>
            </a:r>
            <a:r>
              <a:rPr lang="en-US" dirty="0" err="1" smtClean="0"/>
              <a:t>Potensi</a:t>
            </a:r>
            <a:r>
              <a:rPr lang="en-US" dirty="0" smtClean="0"/>
              <a:t> </a:t>
            </a:r>
            <a:r>
              <a:rPr lang="en-US" dirty="0" err="1" smtClean="0"/>
              <a:t>vaksin</a:t>
            </a:r>
            <a:r>
              <a:rPr lang="en-US" dirty="0" smtClean="0"/>
              <a:t> </a:t>
            </a:r>
            <a:r>
              <a:rPr lang="en-US" dirty="0" err="1" smtClean="0"/>
              <a:t>scr</a:t>
            </a:r>
            <a:r>
              <a:rPr lang="en-US" dirty="0" smtClean="0"/>
              <a:t> </a:t>
            </a:r>
            <a:r>
              <a:rPr lang="en-US" dirty="0" err="1" smtClean="0"/>
              <a:t>langsung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diukur</a:t>
            </a:r>
            <a:r>
              <a:rPr lang="en-US" dirty="0" smtClean="0"/>
              <a:t>, </a:t>
            </a:r>
            <a:r>
              <a:rPr lang="en-US" dirty="0" err="1" smtClean="0"/>
              <a:t>tetapi</a:t>
            </a:r>
            <a:r>
              <a:rPr lang="en-US" dirty="0" smtClean="0"/>
              <a:t>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layak</a:t>
            </a:r>
            <a:r>
              <a:rPr lang="en-US" dirty="0" smtClean="0"/>
              <a:t> </a:t>
            </a:r>
            <a:r>
              <a:rPr lang="en-US" dirty="0" err="1" smtClean="0"/>
              <a:t>pakai</a:t>
            </a:r>
            <a:r>
              <a:rPr lang="en-US" dirty="0" smtClean="0"/>
              <a:t> </a:t>
            </a:r>
            <a:r>
              <a:rPr lang="en-US" dirty="0" err="1" smtClean="0"/>
              <a:t>vaksin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terkena</a:t>
            </a:r>
            <a:r>
              <a:rPr lang="en-US" dirty="0" smtClean="0"/>
              <a:t> </a:t>
            </a:r>
            <a:r>
              <a:rPr lang="en-US" dirty="0" err="1" smtClean="0"/>
              <a:t>paparan</a:t>
            </a:r>
            <a:r>
              <a:rPr lang="en-US" dirty="0" smtClean="0"/>
              <a:t> </a:t>
            </a:r>
            <a:r>
              <a:rPr lang="en-US" dirty="0" err="1" smtClean="0"/>
              <a:t>panas</a:t>
            </a:r>
            <a:r>
              <a:rPr lang="en-US" dirty="0" smtClean="0"/>
              <a:t>.</a:t>
            </a:r>
          </a:p>
          <a:p>
            <a:pPr lvl="0">
              <a:buNone/>
            </a:pPr>
            <a:r>
              <a:rPr lang="en-US" dirty="0" smtClean="0"/>
              <a:t>- </a:t>
            </a:r>
            <a:r>
              <a:rPr lang="en-US" dirty="0" err="1" smtClean="0"/>
              <a:t>Pembacaan</a:t>
            </a:r>
            <a:r>
              <a:rPr lang="en-US" dirty="0" smtClean="0"/>
              <a:t> hrs </a:t>
            </a:r>
            <a:r>
              <a:rPr lang="en-US" dirty="0" err="1" smtClean="0"/>
              <a:t>teliti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berhati-hati</a:t>
            </a:r>
            <a:r>
              <a:rPr lang="en-US" dirty="0" smtClean="0"/>
              <a:t>, </a:t>
            </a:r>
            <a:r>
              <a:rPr lang="en-US" dirty="0" err="1" smtClean="0"/>
              <a:t>mengingat</a:t>
            </a:r>
            <a:r>
              <a:rPr lang="en-US" dirty="0" smtClean="0"/>
              <a:t> </a:t>
            </a:r>
            <a:r>
              <a:rPr lang="en-US" dirty="0" err="1" smtClean="0"/>
              <a:t>bentuknya</a:t>
            </a:r>
            <a:r>
              <a:rPr lang="en-US" dirty="0" smtClean="0"/>
              <a:t> </a:t>
            </a:r>
            <a:r>
              <a:rPr lang="en-US" dirty="0" err="1" smtClean="0"/>
              <a:t>sgt</a:t>
            </a:r>
            <a:r>
              <a:rPr lang="en-US" dirty="0" smtClean="0"/>
              <a:t> </a:t>
            </a:r>
            <a:r>
              <a:rPr lang="en-US" dirty="0" err="1" smtClean="0"/>
              <a:t>kcl</a:t>
            </a:r>
            <a:r>
              <a:rPr lang="en-US" dirty="0" smtClean="0"/>
              <a:t>.</a:t>
            </a:r>
          </a:p>
          <a:p>
            <a:pPr lvl="0">
              <a:buNone/>
            </a:pPr>
            <a:r>
              <a:rPr lang="en-US" dirty="0" smtClean="0"/>
              <a:t>- </a:t>
            </a: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vaksin</a:t>
            </a:r>
            <a:r>
              <a:rPr lang="en-US" dirty="0" smtClean="0"/>
              <a:t> </a:t>
            </a:r>
            <a:r>
              <a:rPr lang="en-US" dirty="0" err="1" smtClean="0"/>
              <a:t>dilengkapi</a:t>
            </a:r>
            <a:r>
              <a:rPr lang="en-US" dirty="0" smtClean="0"/>
              <a:t> dg VVM </a:t>
            </a:r>
            <a:r>
              <a:rPr lang="en-US" dirty="0" err="1" smtClean="0"/>
              <a:t>kec</a:t>
            </a:r>
            <a:r>
              <a:rPr lang="en-US" dirty="0" smtClean="0"/>
              <a:t> BCG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245291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b="1" dirty="0" smtClean="0"/>
              <a:t>2.Termometer Muller</a:t>
            </a:r>
          </a:p>
          <a:p>
            <a:pPr>
              <a:buNone/>
            </a:pPr>
            <a:r>
              <a:rPr lang="en-US" sz="2800" dirty="0" err="1" smtClean="0"/>
              <a:t>a.Suatu</a:t>
            </a:r>
            <a:r>
              <a:rPr lang="en-US" sz="2800" dirty="0" smtClean="0"/>
              <a:t> </a:t>
            </a:r>
            <a:r>
              <a:rPr lang="en-US" sz="2800" dirty="0" err="1" smtClean="0"/>
              <a:t>alat</a:t>
            </a:r>
            <a:r>
              <a:rPr lang="en-US" sz="2800" dirty="0" smtClean="0"/>
              <a:t> </a:t>
            </a:r>
            <a:r>
              <a:rPr lang="en-US" sz="2800" dirty="0" err="1" smtClean="0"/>
              <a:t>pengukur</a:t>
            </a:r>
            <a:r>
              <a:rPr lang="en-US" sz="2800" dirty="0" smtClean="0"/>
              <a:t> </a:t>
            </a:r>
            <a:r>
              <a:rPr lang="en-US" sz="2800" dirty="0" err="1" smtClean="0"/>
              <a:t>suhu</a:t>
            </a:r>
            <a:r>
              <a:rPr lang="en-US" sz="2800" dirty="0" smtClean="0"/>
              <a:t> </a:t>
            </a:r>
            <a:r>
              <a:rPr lang="en-US" sz="2800" dirty="0" err="1" smtClean="0"/>
              <a:t>tanpa</a:t>
            </a:r>
            <a:r>
              <a:rPr lang="en-US" sz="2800" dirty="0" smtClean="0"/>
              <a:t> </a:t>
            </a:r>
            <a:r>
              <a:rPr lang="en-US" sz="2800" dirty="0" err="1" smtClean="0"/>
              <a:t>menggunakan</a:t>
            </a:r>
            <a:r>
              <a:rPr lang="en-US" sz="2800" dirty="0" smtClean="0"/>
              <a:t> </a:t>
            </a:r>
            <a:r>
              <a:rPr lang="en-US" sz="2800" dirty="0" err="1" smtClean="0"/>
              <a:t>sensr</a:t>
            </a:r>
            <a:r>
              <a:rPr lang="en-US" sz="2800" dirty="0" smtClean="0"/>
              <a:t> </a:t>
            </a:r>
            <a:r>
              <a:rPr lang="en-US" sz="2800" dirty="0" err="1" smtClean="0"/>
              <a:t>pengukur</a:t>
            </a: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b. Cara </a:t>
            </a:r>
            <a:r>
              <a:rPr lang="en-US" sz="2800" dirty="0" err="1" smtClean="0"/>
              <a:t>penggunaan</a:t>
            </a:r>
            <a:r>
              <a:rPr lang="en-US" sz="2800" dirty="0" smtClean="0"/>
              <a:t> :</a:t>
            </a:r>
          </a:p>
          <a:p>
            <a:pPr>
              <a:buNone/>
            </a:pPr>
            <a:r>
              <a:rPr lang="en-US" sz="2800" dirty="0" smtClean="0"/>
              <a:t>* </a:t>
            </a:r>
            <a:r>
              <a:rPr lang="en-US" sz="2800" dirty="0" err="1" smtClean="0"/>
              <a:t>Masukkan</a:t>
            </a:r>
            <a:r>
              <a:rPr lang="en-US" sz="2800" dirty="0" smtClean="0"/>
              <a:t> </a:t>
            </a:r>
            <a:r>
              <a:rPr lang="en-US" sz="2800" dirty="0" err="1" smtClean="0"/>
              <a:t>kedalam</a:t>
            </a:r>
            <a:r>
              <a:rPr lang="en-US" sz="2800" dirty="0" smtClean="0"/>
              <a:t> </a:t>
            </a:r>
            <a:r>
              <a:rPr lang="en-US" sz="2800" dirty="0" err="1" smtClean="0"/>
              <a:t>lemari</a:t>
            </a:r>
            <a:r>
              <a:rPr lang="en-US" sz="2800" dirty="0" smtClean="0"/>
              <a:t> </a:t>
            </a:r>
            <a:r>
              <a:rPr lang="en-US" sz="2800" dirty="0" err="1" smtClean="0"/>
              <a:t>es</a:t>
            </a:r>
            <a:r>
              <a:rPr lang="en-US" sz="2800" dirty="0" smtClean="0"/>
              <a:t> </a:t>
            </a:r>
            <a:r>
              <a:rPr lang="en-US" sz="2800" dirty="0" err="1" smtClean="0"/>
              <a:t>atau</a:t>
            </a:r>
            <a:r>
              <a:rPr lang="en-US" sz="2800" dirty="0" smtClean="0"/>
              <a:t> freezer </a:t>
            </a:r>
            <a:r>
              <a:rPr lang="en-US" sz="2800" dirty="0" err="1" smtClean="0"/>
              <a:t>utk</a:t>
            </a:r>
            <a:r>
              <a:rPr lang="en-US" sz="2800" dirty="0" smtClean="0"/>
              <a:t> </a:t>
            </a:r>
            <a:r>
              <a:rPr lang="en-US" sz="2800" dirty="0" err="1" smtClean="0"/>
              <a:t>mengukur</a:t>
            </a:r>
            <a:r>
              <a:rPr lang="en-US" sz="2800" dirty="0" smtClean="0"/>
              <a:t> </a:t>
            </a:r>
            <a:r>
              <a:rPr lang="en-US" sz="2800" dirty="0" err="1" smtClean="0"/>
              <a:t>suhu</a:t>
            </a:r>
            <a:r>
              <a:rPr lang="en-US" sz="2800" dirty="0" smtClean="0"/>
              <a:t> bag   </a:t>
            </a:r>
            <a:r>
              <a:rPr lang="en-US" sz="2800" dirty="0" err="1" smtClean="0"/>
              <a:t>dalamnya</a:t>
            </a:r>
            <a:r>
              <a:rPr lang="en-US" sz="2800" dirty="0" smtClean="0"/>
              <a:t>.</a:t>
            </a:r>
          </a:p>
          <a:p>
            <a:pPr>
              <a:buNone/>
            </a:pPr>
            <a:r>
              <a:rPr lang="en-US" sz="2800" dirty="0" smtClean="0"/>
              <a:t>* </a:t>
            </a:r>
            <a:r>
              <a:rPr lang="en-US" sz="2800" dirty="0" err="1" smtClean="0"/>
              <a:t>Dapat</a:t>
            </a:r>
            <a:r>
              <a:rPr lang="en-US" sz="2800" dirty="0" smtClean="0"/>
              <a:t> </a:t>
            </a:r>
            <a:r>
              <a:rPr lang="en-US" sz="2800" dirty="0" err="1" smtClean="0"/>
              <a:t>digunakan</a:t>
            </a:r>
            <a:r>
              <a:rPr lang="en-US" sz="2800" dirty="0" smtClean="0"/>
              <a:t>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memantau</a:t>
            </a:r>
            <a:r>
              <a:rPr lang="en-US" sz="2800" dirty="0" smtClean="0"/>
              <a:t> </a:t>
            </a:r>
            <a:r>
              <a:rPr lang="en-US" sz="2800" dirty="0" err="1" smtClean="0"/>
              <a:t>suhu</a:t>
            </a:r>
            <a:r>
              <a:rPr lang="en-US" sz="2800" dirty="0" smtClean="0"/>
              <a:t> </a:t>
            </a:r>
            <a:r>
              <a:rPr lang="en-US" sz="2800" dirty="0" err="1" smtClean="0"/>
              <a:t>selama</a:t>
            </a:r>
            <a:r>
              <a:rPr lang="en-US" sz="2800" dirty="0" smtClean="0"/>
              <a:t> </a:t>
            </a:r>
            <a:r>
              <a:rPr lang="en-US" sz="2800" dirty="0" err="1" smtClean="0"/>
              <a:t>pengiriman</a:t>
            </a:r>
            <a:r>
              <a:rPr lang="en-US" sz="2800" dirty="0" smtClean="0"/>
              <a:t> </a:t>
            </a:r>
            <a:r>
              <a:rPr lang="en-US" sz="2800" dirty="0" err="1" smtClean="0"/>
              <a:t>vaksin</a:t>
            </a:r>
            <a:r>
              <a:rPr lang="en-US" sz="2800" dirty="0" smtClean="0"/>
              <a:t> </a:t>
            </a:r>
            <a:r>
              <a:rPr lang="en-US" sz="2800" dirty="0" err="1" smtClean="0"/>
              <a:t>berlangsung</a:t>
            </a:r>
            <a:r>
              <a:rPr lang="en-US" sz="2800" dirty="0" smtClean="0"/>
              <a:t> </a:t>
            </a:r>
            <a:r>
              <a:rPr lang="en-US" sz="2800" dirty="0" err="1" smtClean="0"/>
              <a:t>atau</a:t>
            </a:r>
            <a:r>
              <a:rPr lang="en-US" sz="2800" dirty="0" smtClean="0"/>
              <a:t>    </a:t>
            </a:r>
            <a:r>
              <a:rPr lang="en-US" sz="2800" dirty="0" err="1" smtClean="0"/>
              <a:t>penyimpanan</a:t>
            </a:r>
            <a:r>
              <a:rPr lang="en-US" sz="2800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ak im 5.jpg"/>
          <p:cNvPicPr>
            <a:picLocks noChangeAspect="1"/>
          </p:cNvPicPr>
          <p:nvPr/>
        </p:nvPicPr>
        <p:blipFill>
          <a:blip r:embed="rId2"/>
          <a:srcRect r="4673"/>
          <a:stretch>
            <a:fillRect/>
          </a:stretch>
        </p:blipFill>
        <p:spPr>
          <a:xfrm>
            <a:off x="457200" y="381000"/>
            <a:ext cx="8229600" cy="6095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62629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b="1" dirty="0" smtClean="0"/>
              <a:t>FREEZE WATCH / FREEZE TAG</a:t>
            </a:r>
            <a:r>
              <a:rPr lang="en-US" sz="2000" dirty="0" smtClean="0"/>
              <a:t>  :</a:t>
            </a:r>
          </a:p>
          <a:p>
            <a:pPr>
              <a:buNone/>
            </a:pPr>
            <a:r>
              <a:rPr lang="en-US" sz="2000" dirty="0" smtClean="0"/>
              <a:t>		 </a:t>
            </a:r>
            <a:r>
              <a:rPr lang="en-US" sz="2000" dirty="0" err="1" smtClean="0"/>
              <a:t>suatu</a:t>
            </a:r>
            <a:r>
              <a:rPr lang="en-US" sz="2000" dirty="0" smtClean="0"/>
              <a:t> </a:t>
            </a:r>
            <a:r>
              <a:rPr lang="en-US" sz="2000" dirty="0" err="1" smtClean="0"/>
              <a:t>alat</a:t>
            </a:r>
            <a:r>
              <a:rPr lang="en-US" sz="2000" dirty="0" smtClean="0"/>
              <a:t> </a:t>
            </a:r>
            <a:r>
              <a:rPr lang="en-US" sz="2000" dirty="0" err="1" smtClean="0"/>
              <a:t>pemantau</a:t>
            </a:r>
            <a:r>
              <a:rPr lang="en-US" sz="2000" dirty="0" smtClean="0"/>
              <a:t> </a:t>
            </a:r>
            <a:r>
              <a:rPr lang="en-US" sz="2000" dirty="0" err="1" smtClean="0"/>
              <a:t>suhu</a:t>
            </a:r>
            <a:r>
              <a:rPr lang="en-US" sz="2000" dirty="0" smtClean="0"/>
              <a:t> </a:t>
            </a:r>
            <a:r>
              <a:rPr lang="en-US" sz="2000" dirty="0" err="1" smtClean="0"/>
              <a:t>dingin</a:t>
            </a:r>
            <a:r>
              <a:rPr lang="en-US" sz="2000" dirty="0" smtClean="0"/>
              <a:t> </a:t>
            </a:r>
            <a:r>
              <a:rPr lang="en-US" sz="2000" dirty="0" err="1" smtClean="0"/>
              <a:t>dibawah</a:t>
            </a:r>
            <a:r>
              <a:rPr lang="en-US" sz="2000" dirty="0" smtClean="0"/>
              <a:t> 0 °C</a:t>
            </a:r>
          </a:p>
          <a:p>
            <a:pPr>
              <a:buNone/>
            </a:pPr>
            <a:r>
              <a:rPr lang="en-US" sz="2000" dirty="0" smtClean="0"/>
              <a:t>Cara </a:t>
            </a:r>
            <a:r>
              <a:rPr lang="en-US" sz="2000" dirty="0" err="1" smtClean="0"/>
              <a:t>kerja</a:t>
            </a:r>
            <a:r>
              <a:rPr lang="en-US" sz="2000" dirty="0" smtClean="0"/>
              <a:t> :</a:t>
            </a:r>
          </a:p>
          <a:p>
            <a:pPr>
              <a:buNone/>
            </a:pPr>
            <a:r>
              <a:rPr lang="en-US" sz="2000" dirty="0" smtClean="0"/>
              <a:t>*Freeze Watch :</a:t>
            </a:r>
          </a:p>
          <a:p>
            <a:pPr lvl="1">
              <a:buNone/>
            </a:pPr>
            <a:r>
              <a:rPr lang="en-US" sz="2000" dirty="0" smtClean="0"/>
              <a:t>-  </a:t>
            </a:r>
            <a:r>
              <a:rPr lang="en-US" sz="2000" dirty="0" err="1" smtClean="0"/>
              <a:t>Alat</a:t>
            </a:r>
            <a:r>
              <a:rPr lang="en-US" sz="2000" dirty="0" smtClean="0"/>
              <a:t> </a:t>
            </a:r>
            <a:r>
              <a:rPr lang="en-US" sz="2000" dirty="0" err="1" smtClean="0"/>
              <a:t>ini</a:t>
            </a:r>
            <a:r>
              <a:rPr lang="en-US" sz="2000" dirty="0" smtClean="0"/>
              <a:t> </a:t>
            </a:r>
            <a:r>
              <a:rPr lang="en-US" sz="2000" dirty="0" err="1" smtClean="0"/>
              <a:t>menggunakan</a:t>
            </a:r>
            <a:r>
              <a:rPr lang="en-US" sz="2000" dirty="0" smtClean="0"/>
              <a:t> </a:t>
            </a:r>
            <a:r>
              <a:rPr lang="en-US" sz="2000" dirty="0" err="1" smtClean="0"/>
              <a:t>cairan</a:t>
            </a:r>
            <a:r>
              <a:rPr lang="en-US" sz="2000" dirty="0" smtClean="0"/>
              <a:t> </a:t>
            </a:r>
            <a:r>
              <a:rPr lang="en-US" sz="2000" dirty="0" err="1" smtClean="0"/>
              <a:t>berwarna</a:t>
            </a:r>
            <a:r>
              <a:rPr lang="en-US" sz="2000" dirty="0" smtClean="0"/>
              <a:t> </a:t>
            </a:r>
            <a:r>
              <a:rPr lang="en-US" sz="2000" dirty="0" err="1" smtClean="0"/>
              <a:t>biru</a:t>
            </a:r>
            <a:r>
              <a:rPr lang="en-US" sz="2000" dirty="0" smtClean="0"/>
              <a:t> </a:t>
            </a:r>
            <a:r>
              <a:rPr lang="en-US" sz="2000" dirty="0" err="1" smtClean="0"/>
              <a:t>sbg</a:t>
            </a:r>
            <a:r>
              <a:rPr lang="en-US" sz="2000" dirty="0" smtClean="0"/>
              <a:t> </a:t>
            </a:r>
            <a:r>
              <a:rPr lang="en-US" sz="2000" dirty="0" err="1" smtClean="0"/>
              <a:t>indikatornya.Bila</a:t>
            </a:r>
            <a:r>
              <a:rPr lang="en-US" sz="2000" dirty="0" smtClean="0"/>
              <a:t> </a:t>
            </a:r>
            <a:r>
              <a:rPr lang="en-US" sz="2000" dirty="0" err="1" smtClean="0"/>
              <a:t>alat</a:t>
            </a:r>
            <a:r>
              <a:rPr lang="en-US" sz="2000" dirty="0" smtClean="0"/>
              <a:t> </a:t>
            </a:r>
            <a:r>
              <a:rPr lang="en-US" sz="2000" dirty="0" err="1" smtClean="0"/>
              <a:t>ini</a:t>
            </a:r>
            <a:r>
              <a:rPr lang="en-US" sz="2000" dirty="0" smtClean="0"/>
              <a:t> </a:t>
            </a:r>
            <a:r>
              <a:rPr lang="en-US" sz="2000" dirty="0" err="1" smtClean="0"/>
              <a:t>terpapar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suhu</a:t>
            </a:r>
            <a:r>
              <a:rPr lang="en-US" sz="2000" dirty="0" smtClean="0"/>
              <a:t> </a:t>
            </a:r>
            <a:r>
              <a:rPr lang="en-US" sz="2000" dirty="0" err="1" smtClean="0"/>
              <a:t>dibawah</a:t>
            </a:r>
            <a:r>
              <a:rPr lang="en-US" sz="2000" dirty="0" smtClean="0"/>
              <a:t> 0 C </a:t>
            </a:r>
            <a:r>
              <a:rPr lang="en-US" sz="2000" dirty="0" err="1" smtClean="0"/>
              <a:t>maka</a:t>
            </a:r>
            <a:r>
              <a:rPr lang="en-US" sz="2000" dirty="0" smtClean="0"/>
              <a:t> </a:t>
            </a:r>
            <a:r>
              <a:rPr lang="en-US" sz="2000" dirty="0" err="1" smtClean="0"/>
              <a:t>latar</a:t>
            </a:r>
            <a:r>
              <a:rPr lang="en-US" sz="2000" dirty="0" smtClean="0"/>
              <a:t> </a:t>
            </a:r>
            <a:r>
              <a:rPr lang="en-US" sz="2000" dirty="0" err="1" smtClean="0"/>
              <a:t>belakang</a:t>
            </a:r>
            <a:r>
              <a:rPr lang="en-US" sz="2000" dirty="0" smtClean="0"/>
              <a:t> </a:t>
            </a:r>
            <a:r>
              <a:rPr lang="en-US" sz="2000" dirty="0" err="1" smtClean="0"/>
              <a:t>putih</a:t>
            </a:r>
            <a:r>
              <a:rPr lang="en-US" sz="2000" dirty="0" smtClean="0"/>
              <a:t> </a:t>
            </a:r>
            <a:r>
              <a:rPr lang="en-US" sz="2000" dirty="0" err="1" smtClean="0"/>
              <a:t>yg</a:t>
            </a:r>
            <a:r>
              <a:rPr lang="en-US" sz="2000" dirty="0" smtClean="0"/>
              <a:t> </a:t>
            </a:r>
            <a:r>
              <a:rPr lang="en-US" sz="2000" dirty="0" err="1" smtClean="0"/>
              <a:t>ada</a:t>
            </a:r>
            <a:r>
              <a:rPr lang="en-US" sz="2000" dirty="0" smtClean="0"/>
              <a:t> did lm </a:t>
            </a:r>
            <a:r>
              <a:rPr lang="en-US" sz="2000" dirty="0" err="1" smtClean="0"/>
              <a:t>berubah</a:t>
            </a:r>
            <a:r>
              <a:rPr lang="en-US" sz="2000" dirty="0" smtClean="0"/>
              <a:t> </a:t>
            </a:r>
            <a:r>
              <a:rPr lang="en-US" sz="2000" dirty="0" err="1" smtClean="0"/>
              <a:t>menjadi</a:t>
            </a:r>
            <a:r>
              <a:rPr lang="en-US" sz="2000" dirty="0" smtClean="0"/>
              <a:t> </a:t>
            </a:r>
            <a:r>
              <a:rPr lang="en-US" sz="2000" dirty="0" err="1" smtClean="0"/>
              <a:t>biru</a:t>
            </a:r>
            <a:r>
              <a:rPr lang="en-US" sz="2000" dirty="0" smtClean="0"/>
              <a:t>. </a:t>
            </a:r>
            <a:r>
              <a:rPr lang="en-US" sz="2000" dirty="0" err="1" smtClean="0"/>
              <a:t>Kedaluwarso</a:t>
            </a:r>
            <a:r>
              <a:rPr lang="en-US" sz="2000" dirty="0" smtClean="0"/>
              <a:t> </a:t>
            </a:r>
            <a:r>
              <a:rPr lang="en-US" sz="2000" dirty="0" err="1" smtClean="0"/>
              <a:t>alat</a:t>
            </a:r>
            <a:r>
              <a:rPr lang="en-US" sz="2000" dirty="0" smtClean="0"/>
              <a:t> </a:t>
            </a:r>
            <a:r>
              <a:rPr lang="en-US" sz="2000" dirty="0" err="1" smtClean="0"/>
              <a:t>ini</a:t>
            </a:r>
            <a:r>
              <a:rPr lang="en-US" sz="2000" dirty="0" smtClean="0"/>
              <a:t> 5 </a:t>
            </a:r>
            <a:r>
              <a:rPr lang="en-US" sz="2000" dirty="0" err="1" smtClean="0"/>
              <a:t>th</a:t>
            </a:r>
            <a:r>
              <a:rPr lang="en-US" sz="2000" dirty="0" smtClean="0"/>
              <a:t> </a:t>
            </a:r>
            <a:r>
              <a:rPr lang="en-US" sz="2000" dirty="0" err="1" smtClean="0"/>
              <a:t>dr</a:t>
            </a:r>
            <a:r>
              <a:rPr lang="en-US" sz="2000" dirty="0" smtClean="0"/>
              <a:t> </a:t>
            </a:r>
            <a:r>
              <a:rPr lang="en-US" sz="2000" dirty="0" err="1" smtClean="0"/>
              <a:t>tahun</a:t>
            </a:r>
            <a:r>
              <a:rPr lang="en-US" sz="2000" dirty="0" smtClean="0"/>
              <a:t> </a:t>
            </a:r>
            <a:r>
              <a:rPr lang="en-US" sz="2000" dirty="0" err="1" smtClean="0"/>
              <a:t>produksi</a:t>
            </a: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*Freeze tag:</a:t>
            </a:r>
          </a:p>
          <a:p>
            <a:pPr>
              <a:buNone/>
            </a:pPr>
            <a:r>
              <a:rPr lang="en-US" sz="2000" dirty="0" smtClean="0"/>
              <a:t>	- </a:t>
            </a:r>
            <a:r>
              <a:rPr lang="en-US" sz="2000" dirty="0" err="1" smtClean="0"/>
              <a:t>Digerakkan</a:t>
            </a:r>
            <a:r>
              <a:rPr lang="en-US" sz="2000" dirty="0" smtClean="0"/>
              <a:t> dg </a:t>
            </a:r>
            <a:r>
              <a:rPr lang="en-US" sz="2000" dirty="0" err="1" smtClean="0"/>
              <a:t>baterai</a:t>
            </a:r>
            <a:r>
              <a:rPr lang="en-US" sz="2000" dirty="0" smtClean="0"/>
              <a:t> 1,5 volt </a:t>
            </a:r>
            <a:r>
              <a:rPr lang="en-US" sz="2000" dirty="0" err="1" smtClean="0"/>
              <a:t>yg</a:t>
            </a:r>
            <a:r>
              <a:rPr lang="en-US" sz="2000" dirty="0" smtClean="0"/>
              <a:t> </a:t>
            </a:r>
            <a:r>
              <a:rPr lang="en-US" sz="2000" dirty="0" err="1" smtClean="0"/>
              <a:t>dpt</a:t>
            </a:r>
            <a:r>
              <a:rPr lang="en-US" sz="2000" dirty="0" smtClean="0"/>
              <a:t> </a:t>
            </a:r>
            <a:r>
              <a:rPr lang="en-US" sz="2000" dirty="0" err="1" smtClean="0"/>
              <a:t>bertahan</a:t>
            </a:r>
            <a:r>
              <a:rPr lang="en-US" sz="2000" dirty="0" smtClean="0"/>
              <a:t> </a:t>
            </a:r>
            <a:r>
              <a:rPr lang="en-US" sz="2000" dirty="0" err="1" smtClean="0"/>
              <a:t>sampai</a:t>
            </a:r>
            <a:r>
              <a:rPr lang="en-US" sz="2000" dirty="0" smtClean="0"/>
              <a:t> 3  	</a:t>
            </a:r>
            <a:r>
              <a:rPr lang="en-US" sz="2000" dirty="0" err="1" smtClean="0"/>
              <a:t>tahun</a:t>
            </a:r>
            <a:r>
              <a:rPr lang="en-US" sz="2000" dirty="0" smtClean="0"/>
              <a:t>.</a:t>
            </a:r>
          </a:p>
          <a:p>
            <a:pPr>
              <a:buNone/>
            </a:pPr>
            <a:r>
              <a:rPr lang="en-US" sz="2000" dirty="0" smtClean="0"/>
              <a:t>		</a:t>
            </a:r>
            <a:r>
              <a:rPr lang="en-US" sz="2000" dirty="0" err="1" smtClean="0"/>
              <a:t>Menggunakan</a:t>
            </a:r>
            <a:r>
              <a:rPr lang="en-US" sz="2000" dirty="0" smtClean="0"/>
              <a:t> system </a:t>
            </a:r>
            <a:r>
              <a:rPr lang="en-US" sz="2000" dirty="0" err="1" smtClean="0"/>
              <a:t>elektronik</a:t>
            </a:r>
            <a:r>
              <a:rPr lang="en-US" sz="2000" dirty="0" smtClean="0"/>
              <a:t> dg </a:t>
            </a:r>
            <a:r>
              <a:rPr lang="en-US" sz="2000" dirty="0" err="1" smtClean="0"/>
              <a:t>menampilkan</a:t>
            </a:r>
            <a:r>
              <a:rPr lang="en-US" sz="2000" dirty="0" smtClean="0"/>
              <a:t> </a:t>
            </a:r>
            <a:r>
              <a:rPr lang="en-US" sz="2000" dirty="0" err="1" smtClean="0"/>
              <a:t>tanda</a:t>
            </a:r>
            <a:r>
              <a:rPr lang="en-US" sz="2000" dirty="0" smtClean="0"/>
              <a:t> 	</a:t>
            </a:r>
            <a:r>
              <a:rPr lang="en-US" sz="2000" dirty="0" err="1" smtClean="0"/>
              <a:t>rumput</a:t>
            </a:r>
            <a:r>
              <a:rPr lang="en-US" sz="2000" dirty="0" smtClean="0"/>
              <a:t> ( V )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silang</a:t>
            </a:r>
            <a:r>
              <a:rPr lang="en-US" sz="2000" dirty="0" smtClean="0"/>
              <a:t> (X ).</a:t>
            </a:r>
            <a:r>
              <a:rPr lang="en-US" sz="2000" dirty="0" err="1" smtClean="0"/>
              <a:t>Bl</a:t>
            </a:r>
            <a:r>
              <a:rPr lang="en-US" sz="2000" dirty="0" smtClean="0"/>
              <a:t> </a:t>
            </a:r>
            <a:r>
              <a:rPr lang="en-US" sz="2000" dirty="0" err="1" smtClean="0"/>
              <a:t>tanda</a:t>
            </a:r>
            <a:r>
              <a:rPr lang="en-US" sz="2000" dirty="0" smtClean="0"/>
              <a:t> </a:t>
            </a:r>
            <a:r>
              <a:rPr lang="en-US" sz="2000" dirty="0" err="1" smtClean="0"/>
              <a:t>rumput</a:t>
            </a:r>
            <a:r>
              <a:rPr lang="en-US" sz="2000" dirty="0" smtClean="0"/>
              <a:t> pd monitor 	</a:t>
            </a:r>
            <a:r>
              <a:rPr lang="en-US" sz="2000" dirty="0" err="1" smtClean="0"/>
              <a:t>berubah</a:t>
            </a:r>
            <a:r>
              <a:rPr lang="en-US" sz="2000" dirty="0" smtClean="0"/>
              <a:t> </a:t>
            </a:r>
            <a:r>
              <a:rPr lang="en-US" sz="2000" dirty="0" err="1" smtClean="0"/>
              <a:t>menjadi</a:t>
            </a:r>
            <a:r>
              <a:rPr lang="en-US" sz="2000" dirty="0" smtClean="0"/>
              <a:t> </a:t>
            </a:r>
            <a:r>
              <a:rPr lang="en-US" sz="2000" dirty="0" err="1" smtClean="0"/>
              <a:t>tanda</a:t>
            </a:r>
            <a:r>
              <a:rPr lang="en-US" sz="2000" dirty="0" smtClean="0"/>
              <a:t>  </a:t>
            </a:r>
            <a:r>
              <a:rPr lang="en-US" sz="2000" dirty="0" err="1" smtClean="0"/>
              <a:t>silang</a:t>
            </a:r>
            <a:r>
              <a:rPr lang="en-US" sz="2000" dirty="0" smtClean="0"/>
              <a:t> , </a:t>
            </a:r>
            <a:r>
              <a:rPr lang="en-US" sz="2000" dirty="0" err="1" smtClean="0"/>
              <a:t>hal</a:t>
            </a:r>
            <a:r>
              <a:rPr lang="en-US" sz="2000" dirty="0" smtClean="0"/>
              <a:t> </a:t>
            </a:r>
            <a:r>
              <a:rPr lang="en-US" sz="2000" dirty="0" err="1" smtClean="0"/>
              <a:t>ini</a:t>
            </a:r>
            <a:r>
              <a:rPr lang="en-US" sz="2000" dirty="0" smtClean="0"/>
              <a:t> </a:t>
            </a:r>
            <a:r>
              <a:rPr lang="en-US" sz="2000" dirty="0" err="1" smtClean="0"/>
              <a:t>menunjukkan</a:t>
            </a:r>
            <a:r>
              <a:rPr lang="en-US" sz="2000" dirty="0" smtClean="0"/>
              <a:t> 	</a:t>
            </a:r>
            <a:r>
              <a:rPr lang="en-US" sz="2000" dirty="0" err="1" smtClean="0"/>
              <a:t>sudah</a:t>
            </a:r>
            <a:r>
              <a:rPr lang="en-US" sz="2000" dirty="0" smtClean="0"/>
              <a:t> </a:t>
            </a:r>
            <a:r>
              <a:rPr lang="en-US" sz="2000" dirty="0" err="1" smtClean="0"/>
              <a:t>terpapar</a:t>
            </a:r>
            <a:r>
              <a:rPr lang="en-US" sz="2000" dirty="0" smtClean="0"/>
              <a:t> pd </a:t>
            </a:r>
            <a:r>
              <a:rPr lang="en-US" sz="2000" dirty="0" err="1" smtClean="0"/>
              <a:t>suhu</a:t>
            </a:r>
            <a:r>
              <a:rPr lang="en-US" sz="2000" dirty="0" smtClean="0"/>
              <a:t> </a:t>
            </a:r>
            <a:r>
              <a:rPr lang="en-US" sz="2000" dirty="0" err="1" smtClean="0"/>
              <a:t>dibawah</a:t>
            </a:r>
            <a:r>
              <a:rPr lang="en-US" sz="2000" dirty="0" smtClean="0"/>
              <a:t>   0° C </a:t>
            </a:r>
            <a:r>
              <a:rPr lang="en-US" sz="2000" dirty="0" err="1" smtClean="0"/>
              <a:t>selama</a:t>
            </a:r>
            <a:r>
              <a:rPr lang="en-US" sz="2000" dirty="0" smtClean="0"/>
              <a:t> </a:t>
            </a:r>
            <a:r>
              <a:rPr lang="en-US" sz="2000" dirty="0" err="1" smtClean="0"/>
              <a:t>lbh</a:t>
            </a:r>
            <a:r>
              <a:rPr lang="en-US" sz="2000" dirty="0" smtClean="0"/>
              <a:t> 	1jam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321491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dirty="0" smtClean="0"/>
              <a:t>*</a:t>
            </a:r>
            <a:r>
              <a:rPr lang="en-US" dirty="0" err="1" smtClean="0"/>
              <a:t>Penggunaan</a:t>
            </a:r>
            <a:r>
              <a:rPr lang="en-US" dirty="0" smtClean="0"/>
              <a:t> :</a:t>
            </a:r>
          </a:p>
          <a:p>
            <a:pPr>
              <a:buNone/>
            </a:pPr>
            <a:r>
              <a:rPr lang="en-US" i="1" dirty="0" smtClean="0"/>
              <a:t>- Freeze  watch / freeze tag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utk</a:t>
            </a:r>
            <a:r>
              <a:rPr lang="en-US" dirty="0" smtClean="0"/>
              <a:t> 	</a:t>
            </a:r>
            <a:r>
              <a:rPr lang="en-US" dirty="0" err="1" smtClean="0"/>
              <a:t>memantau</a:t>
            </a:r>
            <a:r>
              <a:rPr lang="en-US" dirty="0" smtClean="0"/>
              <a:t> </a:t>
            </a:r>
            <a:r>
              <a:rPr lang="en-US" dirty="0" err="1" smtClean="0"/>
              <a:t>kinerja</a:t>
            </a:r>
            <a:r>
              <a:rPr lang="en-US" dirty="0" smtClean="0"/>
              <a:t> </a:t>
            </a:r>
            <a:r>
              <a:rPr lang="en-US" dirty="0" err="1" smtClean="0"/>
              <a:t>lemari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		</a:t>
            </a:r>
            <a:r>
              <a:rPr lang="en-US" dirty="0" err="1" smtClean="0"/>
              <a:t>Berisi</a:t>
            </a:r>
            <a:r>
              <a:rPr lang="en-US" dirty="0" smtClean="0"/>
              <a:t> </a:t>
            </a:r>
            <a:r>
              <a:rPr lang="en-US" dirty="0" err="1" smtClean="0"/>
              <a:t>vaksin</a:t>
            </a:r>
            <a:r>
              <a:rPr lang="en-US" dirty="0" smtClean="0"/>
              <a:t> DPT, TT, DT, Hepatitis B, </a:t>
            </a:r>
            <a:r>
              <a:rPr lang="en-US" dirty="0" err="1" smtClean="0"/>
              <a:t>dan</a:t>
            </a:r>
            <a:r>
              <a:rPr lang="en-US" dirty="0" smtClean="0"/>
              <a:t> 	DPT-HB,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vaksin</a:t>
            </a:r>
            <a:r>
              <a:rPr lang="en-US" dirty="0" smtClean="0"/>
              <a:t> </a:t>
            </a:r>
            <a:r>
              <a:rPr lang="en-US" dirty="0" err="1" smtClean="0"/>
              <a:t>sensitif</a:t>
            </a:r>
            <a:r>
              <a:rPr lang="en-US" dirty="0" smtClean="0"/>
              <a:t> </a:t>
            </a:r>
            <a:r>
              <a:rPr lang="en-US" dirty="0" err="1" smtClean="0"/>
              <a:t>beku</a:t>
            </a:r>
            <a:r>
              <a:rPr lang="en-US" dirty="0" smtClean="0"/>
              <a:t> ( freeze 	sensitive).</a:t>
            </a:r>
            <a:r>
              <a:rPr lang="en-US" dirty="0" err="1" smtClean="0"/>
              <a:t>Diletakkan</a:t>
            </a:r>
            <a:r>
              <a:rPr lang="en-US" dirty="0" smtClean="0"/>
              <a:t> </a:t>
            </a:r>
            <a:r>
              <a:rPr lang="en-US" dirty="0" err="1" smtClean="0"/>
              <a:t>ditengah</a:t>
            </a:r>
            <a:r>
              <a:rPr lang="en-US" dirty="0" smtClean="0"/>
              <a:t> </a:t>
            </a:r>
            <a:r>
              <a:rPr lang="en-US" dirty="0" err="1" smtClean="0"/>
              <a:t>tengah</a:t>
            </a:r>
            <a:r>
              <a:rPr lang="en-US" dirty="0" smtClean="0"/>
              <a:t> 	</a:t>
            </a:r>
            <a:r>
              <a:rPr lang="en-US" dirty="0" err="1" smtClean="0"/>
              <a:t>diantara</a:t>
            </a:r>
            <a:r>
              <a:rPr lang="en-US" dirty="0" smtClean="0"/>
              <a:t> </a:t>
            </a:r>
            <a:r>
              <a:rPr lang="en-US" dirty="0" err="1" smtClean="0"/>
              <a:t>kotak</a:t>
            </a:r>
            <a:r>
              <a:rPr lang="en-US" dirty="0" smtClean="0"/>
              <a:t> </a:t>
            </a:r>
            <a:r>
              <a:rPr lang="en-US" dirty="0" err="1" smtClean="0"/>
              <a:t>vaksin.Dapat</a:t>
            </a:r>
            <a:r>
              <a:rPr lang="en-US" dirty="0" smtClean="0"/>
              <a:t> </a:t>
            </a:r>
            <a:r>
              <a:rPr lang="en-US" dirty="0" err="1" smtClean="0"/>
              <a:t>jg</a:t>
            </a:r>
            <a:r>
              <a:rPr lang="en-US" dirty="0" smtClean="0"/>
              <a:t> </a:t>
            </a:r>
            <a:r>
              <a:rPr lang="en-US" dirty="0" err="1" smtClean="0"/>
              <a:t>sbg</a:t>
            </a:r>
            <a:r>
              <a:rPr lang="en-US" dirty="0" smtClean="0"/>
              <a:t> </a:t>
            </a:r>
            <a:r>
              <a:rPr lang="en-US" dirty="0" err="1" smtClean="0"/>
              <a:t>pemantau</a:t>
            </a:r>
            <a:r>
              <a:rPr lang="en-US" dirty="0" smtClean="0"/>
              <a:t> 	</a:t>
            </a:r>
            <a:r>
              <a:rPr lang="en-US" dirty="0" err="1" smtClean="0"/>
              <a:t>suhu</a:t>
            </a:r>
            <a:r>
              <a:rPr lang="en-US" dirty="0" smtClean="0"/>
              <a:t> </a:t>
            </a:r>
            <a:r>
              <a:rPr lang="en-US" dirty="0" err="1" smtClean="0"/>
              <a:t>slm</a:t>
            </a:r>
            <a:r>
              <a:rPr lang="en-US" dirty="0" smtClean="0"/>
              <a:t> </a:t>
            </a:r>
            <a:r>
              <a:rPr lang="en-US" dirty="0" err="1" smtClean="0"/>
              <a:t>pengiriman</a:t>
            </a:r>
            <a:r>
              <a:rPr lang="en-US" dirty="0" smtClean="0"/>
              <a:t>.</a:t>
            </a:r>
          </a:p>
          <a:p>
            <a:pPr lvl="0">
              <a:buNone/>
            </a:pPr>
            <a:r>
              <a:rPr lang="en-US" dirty="0" smtClean="0"/>
              <a:t>- </a:t>
            </a:r>
            <a:r>
              <a:rPr lang="en-US" dirty="0" err="1" smtClean="0"/>
              <a:t>Jika</a:t>
            </a:r>
            <a:r>
              <a:rPr lang="en-US" dirty="0" smtClean="0"/>
              <a:t> Freeze Watch </a:t>
            </a:r>
            <a:r>
              <a:rPr lang="en-US" dirty="0" err="1" smtClean="0"/>
              <a:t>dlm</a:t>
            </a:r>
            <a:r>
              <a:rPr lang="en-US" dirty="0" smtClean="0"/>
              <a:t> </a:t>
            </a:r>
            <a:r>
              <a:rPr lang="en-US" dirty="0" err="1" smtClean="0"/>
              <a:t>vaksin</a:t>
            </a:r>
            <a:r>
              <a:rPr lang="en-US" dirty="0" smtClean="0"/>
              <a:t> sensitive </a:t>
            </a:r>
            <a:r>
              <a:rPr lang="en-US" dirty="0" err="1" smtClean="0"/>
              <a:t>beku</a:t>
            </a:r>
            <a:r>
              <a:rPr lang="en-US" dirty="0" smtClean="0"/>
              <a:t> 	(DPT,TT,,DT ,Hepatitis B, </a:t>
            </a:r>
            <a:r>
              <a:rPr lang="en-US" dirty="0" err="1" smtClean="0"/>
              <a:t>dan</a:t>
            </a:r>
            <a:r>
              <a:rPr lang="en-US" dirty="0" smtClean="0"/>
              <a:t> DPT-HB) </a:t>
            </a:r>
            <a:r>
              <a:rPr lang="en-US" dirty="0" err="1" smtClean="0"/>
              <a:t>mglm</a:t>
            </a:r>
            <a:r>
              <a:rPr lang="en-US" dirty="0" smtClean="0"/>
              <a:t> 	</a:t>
            </a:r>
            <a:r>
              <a:rPr lang="en-US" dirty="0" err="1" smtClean="0"/>
              <a:t>prub</a:t>
            </a:r>
            <a:r>
              <a:rPr lang="en-US" dirty="0" smtClean="0"/>
              <a:t> </a:t>
            </a:r>
            <a:r>
              <a:rPr lang="en-US" dirty="0" err="1" smtClean="0"/>
              <a:t>warna</a:t>
            </a:r>
            <a:r>
              <a:rPr lang="en-US" dirty="0" smtClean="0"/>
              <a:t> </a:t>
            </a:r>
            <a:r>
              <a:rPr lang="en-US" dirty="0" err="1" smtClean="0"/>
              <a:t>latar</a:t>
            </a:r>
            <a:r>
              <a:rPr lang="en-US" dirty="0" smtClean="0"/>
              <a:t> </a:t>
            </a:r>
            <a:r>
              <a:rPr lang="en-US" dirty="0" err="1" smtClean="0"/>
              <a:t>belakang</a:t>
            </a:r>
            <a:r>
              <a:rPr lang="en-US" dirty="0" smtClean="0"/>
              <a:t> </a:t>
            </a:r>
            <a:r>
              <a:rPr lang="en-US" dirty="0" err="1" smtClean="0"/>
              <a:t>dr</a:t>
            </a:r>
            <a:r>
              <a:rPr lang="en-US" dirty="0" smtClean="0"/>
              <a:t> PUTIH </a:t>
            </a:r>
            <a:r>
              <a:rPr lang="en-US" dirty="0" err="1" smtClean="0"/>
              <a:t>jadi</a:t>
            </a:r>
            <a:r>
              <a:rPr lang="en-US" dirty="0" smtClean="0"/>
              <a:t> BIRU 	</a:t>
            </a:r>
            <a:r>
              <a:rPr lang="en-US" dirty="0" err="1" smtClean="0"/>
              <a:t>mk</a:t>
            </a:r>
            <a:r>
              <a:rPr lang="en-US" dirty="0" smtClean="0"/>
              <a:t> </a:t>
            </a:r>
            <a:r>
              <a:rPr lang="en-US" dirty="0" err="1" smtClean="0"/>
              <a:t>lakukan</a:t>
            </a:r>
            <a:r>
              <a:rPr lang="en-US" dirty="0" smtClean="0"/>
              <a:t> </a:t>
            </a:r>
            <a:r>
              <a:rPr lang="en-US" dirty="0" err="1" smtClean="0"/>
              <a:t>tidakan</a:t>
            </a:r>
            <a:r>
              <a:rPr lang="en-US" dirty="0" smtClean="0"/>
              <a:t> </a:t>
            </a:r>
            <a:r>
              <a:rPr lang="en-US" dirty="0" err="1" smtClean="0"/>
              <a:t>sbb</a:t>
            </a:r>
            <a:r>
              <a:rPr lang="en-US" dirty="0" smtClean="0"/>
              <a:t> : </a:t>
            </a:r>
            <a:r>
              <a:rPr lang="en-US" dirty="0" err="1" smtClean="0"/>
              <a:t>Vaksin</a:t>
            </a:r>
            <a:r>
              <a:rPr lang="en-US" dirty="0" smtClean="0"/>
              <a:t> Hepatitis 	B,DPT,DPT-HB,DT,TT </a:t>
            </a:r>
            <a:r>
              <a:rPr lang="en-US" dirty="0" err="1" smtClean="0"/>
              <a:t>lakukan</a:t>
            </a:r>
            <a:r>
              <a:rPr lang="en-US" dirty="0" smtClean="0"/>
              <a:t>  </a:t>
            </a:r>
            <a:r>
              <a:rPr lang="en-US" b="1" dirty="0" smtClean="0"/>
              <a:t>“ UJI  KOCOK</a:t>
            </a:r>
            <a:r>
              <a:rPr lang="en-US" dirty="0" smtClean="0"/>
              <a:t> “ 	( </a:t>
            </a:r>
            <a:r>
              <a:rPr lang="en-US" i="1" dirty="0" smtClean="0"/>
              <a:t>shake test</a:t>
            </a:r>
            <a:r>
              <a:rPr lang="en-US" dirty="0" smtClean="0"/>
              <a:t>) 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245291"/>
          </a:xfrm>
        </p:spPr>
        <p:txBody>
          <a:bodyPr>
            <a:normAutofit fontScale="92500" lnSpcReduction="10000"/>
          </a:bodyPr>
          <a:lstStyle/>
          <a:p>
            <a:pPr lvl="0">
              <a:buNone/>
            </a:pPr>
            <a:r>
              <a:rPr lang="en-US" dirty="0" smtClean="0"/>
              <a:t>- </a:t>
            </a: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menunjukkan</a:t>
            </a:r>
            <a:r>
              <a:rPr lang="en-US" dirty="0" smtClean="0"/>
              <a:t> </a:t>
            </a:r>
            <a:r>
              <a:rPr lang="en-US" dirty="0" err="1" smtClean="0"/>
              <a:t>vaksin</a:t>
            </a:r>
            <a:r>
              <a:rPr lang="en-US" dirty="0" smtClean="0"/>
              <a:t> </a:t>
            </a:r>
            <a:r>
              <a:rPr lang="en-US" dirty="0" err="1" smtClean="0"/>
              <a:t>sdh</a:t>
            </a:r>
            <a:r>
              <a:rPr lang="en-US" dirty="0" smtClean="0"/>
              <a:t> </a:t>
            </a:r>
            <a:r>
              <a:rPr lang="en-US" dirty="0" err="1" smtClean="0"/>
              <a:t>pernah</a:t>
            </a:r>
            <a:r>
              <a:rPr lang="en-US" dirty="0" smtClean="0"/>
              <a:t> </a:t>
            </a:r>
            <a:r>
              <a:rPr lang="en-US" dirty="0" err="1" smtClean="0"/>
              <a:t>terpapar</a:t>
            </a:r>
            <a:r>
              <a:rPr lang="en-US" dirty="0" smtClean="0"/>
              <a:t> </a:t>
            </a:r>
            <a:r>
              <a:rPr lang="en-US" dirty="0" err="1" smtClean="0"/>
              <a:t>suhu</a:t>
            </a:r>
            <a:r>
              <a:rPr lang="en-US" dirty="0" smtClean="0"/>
              <a:t> </a:t>
            </a:r>
            <a:r>
              <a:rPr lang="en-US" dirty="0" err="1" smtClean="0"/>
              <a:t>beku</a:t>
            </a:r>
            <a:r>
              <a:rPr lang="en-US" dirty="0" smtClean="0"/>
              <a:t> </a:t>
            </a:r>
            <a:r>
              <a:rPr lang="en-US" dirty="0" err="1" smtClean="0"/>
              <a:t>mk</a:t>
            </a:r>
            <a:r>
              <a:rPr lang="en-US" dirty="0" smtClean="0"/>
              <a:t> </a:t>
            </a:r>
            <a:r>
              <a:rPr lang="en-US" dirty="0" err="1" smtClean="0"/>
              <a:t>jangan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.</a:t>
            </a:r>
          </a:p>
          <a:p>
            <a:pPr lvl="0"/>
            <a:r>
              <a:rPr lang="en-US" dirty="0" err="1" smtClean="0"/>
              <a:t>Jk</a:t>
            </a:r>
            <a:r>
              <a:rPr lang="en-US" dirty="0" smtClean="0"/>
              <a:t>  </a:t>
            </a:r>
            <a:r>
              <a:rPr lang="en-US" i="1" dirty="0" smtClean="0"/>
              <a:t>freeze tag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diletakkan</a:t>
            </a:r>
            <a:r>
              <a:rPr lang="en-US" dirty="0" smtClean="0"/>
              <a:t> </a:t>
            </a:r>
            <a:r>
              <a:rPr lang="en-US" dirty="0" err="1" smtClean="0"/>
              <a:t>bsm</a:t>
            </a:r>
            <a:r>
              <a:rPr lang="en-US" dirty="0" smtClean="0"/>
              <a:t> </a:t>
            </a:r>
            <a:r>
              <a:rPr lang="en-US" dirty="0" err="1" smtClean="0"/>
              <a:t>vaksin</a:t>
            </a:r>
            <a:r>
              <a:rPr lang="en-US" dirty="0" smtClean="0"/>
              <a:t> 2 </a:t>
            </a:r>
            <a:r>
              <a:rPr lang="en-US" dirty="0" err="1" smtClean="0"/>
              <a:t>tsbt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perubahan</a:t>
            </a:r>
            <a:r>
              <a:rPr lang="en-US" dirty="0" smtClean="0"/>
              <a:t> </a:t>
            </a:r>
            <a:r>
              <a:rPr lang="en-US" dirty="0" err="1" smtClean="0"/>
              <a:t>dr</a:t>
            </a:r>
            <a:r>
              <a:rPr lang="en-US" dirty="0" smtClean="0"/>
              <a:t> </a:t>
            </a:r>
            <a:r>
              <a:rPr lang="en-US" dirty="0" err="1" smtClean="0"/>
              <a:t>tanda</a:t>
            </a:r>
            <a:r>
              <a:rPr lang="en-US" dirty="0" smtClean="0"/>
              <a:t> </a:t>
            </a:r>
            <a:r>
              <a:rPr lang="en-US" dirty="0" err="1" smtClean="0"/>
              <a:t>rumput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silang</a:t>
            </a:r>
            <a:r>
              <a:rPr lang="en-US" dirty="0" smtClean="0"/>
              <a:t> </a:t>
            </a:r>
            <a:r>
              <a:rPr lang="en-US" dirty="0" err="1" smtClean="0"/>
              <a:t>mk</a:t>
            </a:r>
            <a:r>
              <a:rPr lang="en-US" dirty="0" smtClean="0"/>
              <a:t> </a:t>
            </a:r>
            <a:r>
              <a:rPr lang="en-US" dirty="0" err="1" smtClean="0"/>
              <a:t>lakukan</a:t>
            </a:r>
            <a:r>
              <a:rPr lang="en-US" dirty="0" smtClean="0"/>
              <a:t>” </a:t>
            </a:r>
            <a:r>
              <a:rPr lang="en-US" b="1" dirty="0" smtClean="0"/>
              <a:t>UJI KOCOK</a:t>
            </a:r>
            <a:r>
              <a:rPr lang="en-US" dirty="0" smtClean="0"/>
              <a:t> “(</a:t>
            </a:r>
            <a:r>
              <a:rPr lang="en-US" i="1" dirty="0" smtClean="0"/>
              <a:t>shake test</a:t>
            </a:r>
            <a:r>
              <a:rPr lang="en-US" dirty="0" smtClean="0"/>
              <a:t>) pd vaksin2 </a:t>
            </a:r>
            <a:r>
              <a:rPr lang="en-US" dirty="0" err="1" smtClean="0"/>
              <a:t>tsb</a:t>
            </a:r>
            <a:r>
              <a:rPr lang="en-US" dirty="0" smtClean="0"/>
              <a:t>.</a:t>
            </a:r>
          </a:p>
          <a:p>
            <a:r>
              <a:rPr lang="en-US" dirty="0" smtClean="0"/>
              <a:t>Cara </a:t>
            </a:r>
            <a:r>
              <a:rPr lang="en-US" dirty="0" err="1" smtClean="0"/>
              <a:t>pemeriksaan</a:t>
            </a:r>
            <a:r>
              <a:rPr lang="en-US" dirty="0" smtClean="0"/>
              <a:t> </a:t>
            </a:r>
            <a:r>
              <a:rPr lang="en-US" dirty="0" err="1" smtClean="0"/>
              <a:t>Vaksin</a:t>
            </a:r>
            <a:r>
              <a:rPr lang="en-US" dirty="0" smtClean="0"/>
              <a:t> dg UJI KOCOK</a:t>
            </a:r>
          </a:p>
          <a:p>
            <a:pPr>
              <a:buNone/>
            </a:pPr>
            <a:r>
              <a:rPr lang="en-US" dirty="0" smtClean="0"/>
              <a:t>	 ( Shake test )</a:t>
            </a:r>
          </a:p>
          <a:p>
            <a:r>
              <a:rPr lang="en-US" dirty="0" err="1" smtClean="0"/>
              <a:t>Vaksin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tersangka</a:t>
            </a:r>
            <a:r>
              <a:rPr lang="en-US" dirty="0" smtClean="0"/>
              <a:t> </a:t>
            </a:r>
            <a:r>
              <a:rPr lang="en-US" dirty="0" err="1" smtClean="0"/>
              <a:t>beku</a:t>
            </a:r>
            <a:r>
              <a:rPr lang="en-US" dirty="0" smtClean="0"/>
              <a:t> </a:t>
            </a:r>
            <a:r>
              <a:rPr lang="en-US" dirty="0" err="1" smtClean="0"/>
              <a:t>mk</a:t>
            </a:r>
            <a:r>
              <a:rPr lang="en-US" dirty="0" smtClean="0"/>
              <a:t> </a:t>
            </a:r>
            <a:r>
              <a:rPr lang="en-US" dirty="0" err="1" smtClean="0"/>
              <a:t>utk</a:t>
            </a:r>
            <a:r>
              <a:rPr lang="en-US" dirty="0" smtClean="0"/>
              <a:t> </a:t>
            </a:r>
            <a:r>
              <a:rPr lang="en-US" dirty="0" err="1" smtClean="0"/>
              <a:t>meyakinkan</a:t>
            </a:r>
            <a:r>
              <a:rPr lang="en-US" dirty="0" smtClean="0"/>
              <a:t> </a:t>
            </a:r>
            <a:r>
              <a:rPr lang="en-US" dirty="0" err="1" smtClean="0"/>
              <a:t>apa</a:t>
            </a:r>
            <a:r>
              <a:rPr lang="en-US" dirty="0" smtClean="0"/>
              <a:t> </a:t>
            </a:r>
            <a:r>
              <a:rPr lang="en-US" dirty="0" err="1" smtClean="0"/>
              <a:t>vaksin</a:t>
            </a:r>
            <a:r>
              <a:rPr lang="en-US" dirty="0" smtClean="0"/>
              <a:t> </a:t>
            </a:r>
            <a:r>
              <a:rPr lang="en-US" dirty="0" err="1" smtClean="0"/>
              <a:t>masih</a:t>
            </a:r>
            <a:r>
              <a:rPr lang="en-US" dirty="0" smtClean="0"/>
              <a:t> </a:t>
            </a:r>
            <a:r>
              <a:rPr lang="en-US" dirty="0" err="1" smtClean="0"/>
              <a:t>layak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tdk</a:t>
            </a:r>
            <a:r>
              <a:rPr lang="en-US" dirty="0" smtClean="0"/>
              <a:t> </a:t>
            </a:r>
            <a:r>
              <a:rPr lang="en-US" dirty="0" err="1" smtClean="0"/>
              <a:t>utk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mk</a:t>
            </a:r>
            <a:r>
              <a:rPr lang="en-US" dirty="0" smtClean="0"/>
              <a:t> </a:t>
            </a:r>
            <a:r>
              <a:rPr lang="en-US" dirty="0" err="1" smtClean="0"/>
              <a:t>lakukan</a:t>
            </a:r>
            <a:r>
              <a:rPr lang="en-US" dirty="0" smtClean="0"/>
              <a:t> </a:t>
            </a:r>
            <a:r>
              <a:rPr lang="en-US" dirty="0" err="1" smtClean="0"/>
              <a:t>pem</a:t>
            </a:r>
            <a:r>
              <a:rPr lang="en-US" dirty="0" smtClean="0"/>
              <a:t> UJI  KOCOK </a:t>
            </a:r>
            <a:r>
              <a:rPr lang="en-US" i="1" dirty="0" smtClean="0"/>
              <a:t>(shake test)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34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/>
              <a:t>* Langkah2 shake test </a:t>
            </a:r>
            <a:r>
              <a:rPr lang="en-US" b="1" dirty="0" err="1" smtClean="0"/>
              <a:t>sbb</a:t>
            </a:r>
            <a:r>
              <a:rPr lang="en-US" b="1" dirty="0" smtClean="0"/>
              <a:t>: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-</a:t>
            </a:r>
            <a:r>
              <a:rPr lang="en-US" dirty="0" err="1" smtClean="0"/>
              <a:t>Periksa</a:t>
            </a:r>
            <a:r>
              <a:rPr lang="en-US" dirty="0" smtClean="0"/>
              <a:t> Freeze </a:t>
            </a:r>
            <a:r>
              <a:rPr lang="en-US" dirty="0" err="1" smtClean="0"/>
              <a:t>watch,freeze</a:t>
            </a:r>
            <a:r>
              <a:rPr lang="en-US" dirty="0" smtClean="0"/>
              <a:t> </a:t>
            </a:r>
            <a:r>
              <a:rPr lang="en-US" dirty="0" err="1" smtClean="0"/>
              <a:t>tag,catatan</a:t>
            </a:r>
            <a:r>
              <a:rPr lang="en-US" dirty="0" smtClean="0"/>
              <a:t>/ 	</a:t>
            </a:r>
            <a:r>
              <a:rPr lang="en-US" dirty="0" err="1" smtClean="0"/>
              <a:t>grafik</a:t>
            </a:r>
            <a:r>
              <a:rPr lang="en-US" dirty="0" smtClean="0"/>
              <a:t> </a:t>
            </a:r>
            <a:r>
              <a:rPr lang="en-US" dirty="0" err="1" smtClean="0"/>
              <a:t>suhu</a:t>
            </a:r>
            <a:r>
              <a:rPr lang="en-US" dirty="0" smtClean="0"/>
              <a:t> </a:t>
            </a:r>
            <a:r>
              <a:rPr lang="en-US" dirty="0" err="1" smtClean="0"/>
              <a:t>lemari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utk</a:t>
            </a:r>
            <a:r>
              <a:rPr lang="en-US" dirty="0" smtClean="0"/>
              <a:t> </a:t>
            </a:r>
            <a:r>
              <a:rPr lang="en-US" dirty="0" err="1" smtClean="0"/>
              <a:t>melihat</a:t>
            </a:r>
            <a:r>
              <a:rPr lang="en-US" dirty="0" smtClean="0"/>
              <a:t> tanda2 	</a:t>
            </a:r>
            <a:r>
              <a:rPr lang="en-US" dirty="0" err="1" smtClean="0"/>
              <a:t>bahwa</a:t>
            </a:r>
            <a:r>
              <a:rPr lang="en-US" dirty="0" smtClean="0"/>
              <a:t> </a:t>
            </a:r>
            <a:r>
              <a:rPr lang="en-US" dirty="0" err="1" smtClean="0"/>
              <a:t>suhu</a:t>
            </a:r>
            <a:r>
              <a:rPr lang="en-US" dirty="0" smtClean="0"/>
              <a:t> </a:t>
            </a:r>
            <a:r>
              <a:rPr lang="en-US" dirty="0" err="1" smtClean="0"/>
              <a:t>lemari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tsb</a:t>
            </a:r>
            <a:r>
              <a:rPr lang="en-US" dirty="0" smtClean="0"/>
              <a:t> </a:t>
            </a:r>
            <a:r>
              <a:rPr lang="en-US" dirty="0" err="1" smtClean="0"/>
              <a:t>pernah</a:t>
            </a:r>
            <a:r>
              <a:rPr lang="en-US" dirty="0" smtClean="0"/>
              <a:t> </a:t>
            </a:r>
            <a:r>
              <a:rPr lang="en-US" dirty="0" err="1" smtClean="0"/>
              <a:t>turun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	</a:t>
            </a:r>
            <a:r>
              <a:rPr lang="en-US" dirty="0" err="1" smtClean="0"/>
              <a:t>bawah</a:t>
            </a:r>
            <a:r>
              <a:rPr lang="en-US" dirty="0" smtClean="0"/>
              <a:t> </a:t>
            </a:r>
            <a:r>
              <a:rPr lang="en-US" dirty="0" err="1" smtClean="0"/>
              <a:t>titik</a:t>
            </a:r>
            <a:r>
              <a:rPr lang="en-US" dirty="0" smtClean="0"/>
              <a:t> </a:t>
            </a:r>
            <a:r>
              <a:rPr lang="en-US" dirty="0" err="1" smtClean="0"/>
              <a:t>beku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-</a:t>
            </a:r>
            <a:r>
              <a:rPr lang="en-US" dirty="0" err="1" smtClean="0"/>
              <a:t>Apakah</a:t>
            </a:r>
            <a:r>
              <a:rPr lang="en-US" dirty="0" smtClean="0"/>
              <a:t> </a:t>
            </a:r>
            <a:r>
              <a:rPr lang="en-US" dirty="0" err="1" smtClean="0"/>
              <a:t>kertas</a:t>
            </a:r>
            <a:r>
              <a:rPr lang="en-US" dirty="0" smtClean="0"/>
              <a:t> </a:t>
            </a:r>
            <a:r>
              <a:rPr lang="en-US" dirty="0" err="1" smtClean="0"/>
              <a:t>absorban</a:t>
            </a:r>
            <a:r>
              <a:rPr lang="en-US" dirty="0" smtClean="0"/>
              <a:t> freeze watch </a:t>
            </a:r>
            <a:r>
              <a:rPr lang="en-US" dirty="0" err="1" smtClean="0"/>
              <a:t>berubah</a:t>
            </a:r>
            <a:r>
              <a:rPr lang="en-US" dirty="0" smtClean="0"/>
              <a:t> 	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biru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-</a:t>
            </a:r>
            <a:r>
              <a:rPr lang="en-US" dirty="0" err="1" smtClean="0"/>
              <a:t>Bila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freeze tag </a:t>
            </a:r>
            <a:r>
              <a:rPr lang="en-US" dirty="0" err="1" smtClean="0"/>
              <a:t>apa</a:t>
            </a:r>
            <a:r>
              <a:rPr lang="en-US" dirty="0" smtClean="0"/>
              <a:t> </a:t>
            </a:r>
            <a:r>
              <a:rPr lang="en-US" dirty="0" err="1" smtClean="0"/>
              <a:t>tanda</a:t>
            </a:r>
            <a:r>
              <a:rPr lang="en-US" dirty="0" smtClean="0"/>
              <a:t> V </a:t>
            </a:r>
            <a:r>
              <a:rPr lang="en-US" dirty="0" err="1" smtClean="0"/>
              <a:t>sdh</a:t>
            </a:r>
            <a:r>
              <a:rPr lang="en-US" dirty="0" smtClean="0"/>
              <a:t> 	</a:t>
            </a:r>
            <a:r>
              <a:rPr lang="en-US" dirty="0" err="1" smtClean="0"/>
              <a:t>berubah</a:t>
            </a:r>
            <a:r>
              <a:rPr lang="en-US" dirty="0" smtClean="0"/>
              <a:t> </a:t>
            </a:r>
            <a:r>
              <a:rPr lang="en-US" dirty="0" err="1" smtClean="0"/>
              <a:t>jadi</a:t>
            </a:r>
            <a:r>
              <a:rPr lang="en-US" dirty="0" smtClean="0"/>
              <a:t> X</a:t>
            </a:r>
          </a:p>
          <a:p>
            <a:pPr>
              <a:buNone/>
            </a:pPr>
            <a:r>
              <a:rPr lang="en-US" dirty="0" smtClean="0"/>
              <a:t>-</a:t>
            </a:r>
            <a:r>
              <a:rPr lang="en-US" dirty="0" err="1" smtClean="0"/>
              <a:t>Apakah</a:t>
            </a:r>
            <a:r>
              <a:rPr lang="en-US" dirty="0" smtClean="0"/>
              <a:t> </a:t>
            </a:r>
            <a:r>
              <a:rPr lang="en-US" dirty="0" err="1" smtClean="0"/>
              <a:t>suhu</a:t>
            </a:r>
            <a:r>
              <a:rPr lang="en-US" dirty="0" smtClean="0"/>
              <a:t> pd thermometer </a:t>
            </a:r>
            <a:r>
              <a:rPr lang="en-US" dirty="0" err="1" smtClean="0"/>
              <a:t>turun</a:t>
            </a:r>
            <a:r>
              <a:rPr lang="en-US" dirty="0" smtClean="0"/>
              <a:t> </a:t>
            </a:r>
            <a:r>
              <a:rPr lang="en-US" dirty="0" err="1" smtClean="0"/>
              <a:t>hingga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	</a:t>
            </a:r>
            <a:r>
              <a:rPr lang="en-US" dirty="0" err="1" smtClean="0"/>
              <a:t>bawah</a:t>
            </a:r>
            <a:r>
              <a:rPr lang="en-US" dirty="0" smtClean="0"/>
              <a:t> </a:t>
            </a:r>
            <a:r>
              <a:rPr lang="en-US" dirty="0" err="1" smtClean="0"/>
              <a:t>titik</a:t>
            </a:r>
            <a:r>
              <a:rPr lang="en-US" dirty="0" smtClean="0"/>
              <a:t> </a:t>
            </a:r>
            <a:r>
              <a:rPr lang="en-US" dirty="0" err="1" smtClean="0"/>
              <a:t>beku</a:t>
            </a:r>
            <a:r>
              <a:rPr lang="en-US" dirty="0" smtClean="0"/>
              <a:t> ?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169091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err="1" smtClean="0"/>
              <a:t>Bila</a:t>
            </a:r>
            <a:r>
              <a:rPr lang="en-US" dirty="0" smtClean="0"/>
              <a:t> </a:t>
            </a:r>
            <a:r>
              <a:rPr lang="en-US" dirty="0" err="1" smtClean="0"/>
              <a:t>salah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ketiganya</a:t>
            </a:r>
            <a:r>
              <a:rPr lang="en-US" dirty="0" smtClean="0"/>
              <a:t> </a:t>
            </a:r>
            <a:r>
              <a:rPr lang="en-US" dirty="0" err="1" smtClean="0"/>
              <a:t>jawabnya</a:t>
            </a:r>
            <a:r>
              <a:rPr lang="en-US" dirty="0" smtClean="0"/>
              <a:t> YA </a:t>
            </a:r>
            <a:r>
              <a:rPr lang="en-US" b="1" dirty="0" smtClean="0"/>
              <a:t> </a:t>
            </a:r>
            <a:r>
              <a:rPr lang="en-US" b="1" dirty="0" err="1" smtClean="0"/>
              <a:t>lakukan</a:t>
            </a:r>
            <a:r>
              <a:rPr lang="en-US" b="1" dirty="0" smtClean="0"/>
              <a:t> UJI  KOCOK</a:t>
            </a:r>
            <a:r>
              <a:rPr lang="en-US" dirty="0" smtClean="0"/>
              <a:t> </a:t>
            </a:r>
            <a:r>
              <a:rPr lang="en-US" i="1" dirty="0" smtClean="0"/>
              <a:t>(shake test</a:t>
            </a:r>
            <a:r>
              <a:rPr lang="en-US" dirty="0" smtClean="0"/>
              <a:t>) </a:t>
            </a:r>
            <a:r>
              <a:rPr lang="en-US" dirty="0" err="1" smtClean="0"/>
              <a:t>sbb</a:t>
            </a:r>
            <a:r>
              <a:rPr lang="en-US" dirty="0" smtClean="0"/>
              <a:t> :  </a:t>
            </a:r>
          </a:p>
          <a:p>
            <a:pPr algn="just">
              <a:buNone/>
            </a:pPr>
            <a:r>
              <a:rPr lang="en-US" dirty="0" smtClean="0"/>
              <a:t>1. </a:t>
            </a:r>
            <a:r>
              <a:rPr lang="en-US" dirty="0" err="1" smtClean="0"/>
              <a:t>Pilih</a:t>
            </a:r>
            <a:r>
              <a:rPr lang="en-US" dirty="0" smtClean="0"/>
              <a:t> </a:t>
            </a:r>
            <a:r>
              <a:rPr lang="en-US" dirty="0" err="1" smtClean="0"/>
              <a:t>salah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dr</a:t>
            </a:r>
            <a:r>
              <a:rPr lang="en-US" dirty="0" smtClean="0"/>
              <a:t> </a:t>
            </a:r>
            <a:r>
              <a:rPr lang="en-US" dirty="0" err="1" smtClean="0"/>
              <a:t>tiap</a:t>
            </a:r>
            <a:r>
              <a:rPr lang="en-US" dirty="0" smtClean="0"/>
              <a:t> </a:t>
            </a:r>
            <a:r>
              <a:rPr lang="en-US" dirty="0" err="1" smtClean="0"/>
              <a:t>tipe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batch 	</a:t>
            </a:r>
            <a:r>
              <a:rPr lang="en-US" dirty="0" err="1" smtClean="0"/>
              <a:t>vaksin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dicurigai</a:t>
            </a:r>
            <a:r>
              <a:rPr lang="en-US" dirty="0" smtClean="0"/>
              <a:t> </a:t>
            </a:r>
            <a:r>
              <a:rPr lang="en-US" dirty="0" err="1" smtClean="0"/>
              <a:t>pernah</a:t>
            </a:r>
            <a:r>
              <a:rPr lang="en-US" dirty="0" smtClean="0"/>
              <a:t> </a:t>
            </a:r>
            <a:r>
              <a:rPr lang="en-US" dirty="0" err="1" smtClean="0"/>
              <a:t>beku,utamakan</a:t>
            </a:r>
            <a:r>
              <a:rPr lang="en-US" dirty="0" smtClean="0"/>
              <a:t>  </a:t>
            </a:r>
            <a:r>
              <a:rPr lang="en-US" dirty="0" err="1" smtClean="0"/>
              <a:t>yg</a:t>
            </a:r>
            <a:r>
              <a:rPr lang="en-US" dirty="0" smtClean="0"/>
              <a:t> 	</a:t>
            </a:r>
            <a:r>
              <a:rPr lang="en-US" dirty="0" err="1" smtClean="0"/>
              <a:t>dekat</a:t>
            </a:r>
            <a:r>
              <a:rPr lang="en-US" dirty="0" smtClean="0"/>
              <a:t> dg evaporator </a:t>
            </a:r>
            <a:r>
              <a:rPr lang="en-US" dirty="0" err="1" smtClean="0"/>
              <a:t>dan</a:t>
            </a:r>
            <a:r>
              <a:rPr lang="en-US" dirty="0" smtClean="0"/>
              <a:t> bag </a:t>
            </a:r>
            <a:r>
              <a:rPr lang="en-US" dirty="0" err="1" smtClean="0"/>
              <a:t>lemari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	paling </a:t>
            </a:r>
            <a:r>
              <a:rPr lang="en-US" dirty="0" err="1" smtClean="0"/>
              <a:t>dingin.Beri</a:t>
            </a:r>
            <a:r>
              <a:rPr lang="en-US" dirty="0" smtClean="0"/>
              <a:t> label “ </a:t>
            </a:r>
            <a:r>
              <a:rPr lang="en-US" dirty="0" err="1" smtClean="0"/>
              <a:t>Tersangka</a:t>
            </a:r>
            <a:r>
              <a:rPr lang="en-US" dirty="0" smtClean="0"/>
              <a:t> </a:t>
            </a:r>
            <a:r>
              <a:rPr lang="en-US" dirty="0" err="1" smtClean="0"/>
              <a:t>Beku</a:t>
            </a:r>
            <a:r>
              <a:rPr lang="en-US" dirty="0" smtClean="0"/>
              <a:t> “, 	</a:t>
            </a:r>
            <a:r>
              <a:rPr lang="en-US" dirty="0" err="1" smtClean="0"/>
              <a:t>bandingkan</a:t>
            </a:r>
            <a:r>
              <a:rPr lang="en-US" dirty="0" smtClean="0"/>
              <a:t> dg </a:t>
            </a:r>
            <a:r>
              <a:rPr lang="en-US" dirty="0" err="1" smtClean="0"/>
              <a:t>vaksin</a:t>
            </a:r>
            <a:r>
              <a:rPr lang="en-US" dirty="0" smtClean="0"/>
              <a:t> </a:t>
            </a:r>
            <a:r>
              <a:rPr lang="en-US" dirty="0" err="1" smtClean="0"/>
              <a:t>dr</a:t>
            </a:r>
            <a:r>
              <a:rPr lang="en-US" dirty="0" smtClean="0"/>
              <a:t> </a:t>
            </a:r>
            <a:r>
              <a:rPr lang="en-US" dirty="0" err="1" smtClean="0"/>
              <a:t>tipe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batch </a:t>
            </a:r>
            <a:r>
              <a:rPr lang="en-US" dirty="0" err="1" smtClean="0"/>
              <a:t>yg</a:t>
            </a:r>
            <a:r>
              <a:rPr lang="en-US" dirty="0" smtClean="0"/>
              <a:t> 	</a:t>
            </a:r>
            <a:r>
              <a:rPr lang="en-US" dirty="0" err="1" smtClean="0"/>
              <a:t>sama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sengaja</a:t>
            </a:r>
            <a:r>
              <a:rPr lang="en-US" dirty="0" smtClean="0"/>
              <a:t> </a:t>
            </a:r>
            <a:r>
              <a:rPr lang="en-US" dirty="0" err="1" smtClean="0"/>
              <a:t>dibekukan</a:t>
            </a:r>
            <a:r>
              <a:rPr lang="en-US" dirty="0" smtClean="0"/>
              <a:t> </a:t>
            </a:r>
            <a:r>
              <a:rPr lang="en-US" dirty="0" err="1" smtClean="0"/>
              <a:t>shg</a:t>
            </a:r>
            <a:r>
              <a:rPr lang="en-US" dirty="0" smtClean="0"/>
              <a:t> </a:t>
            </a:r>
            <a:r>
              <a:rPr lang="en-US" dirty="0" err="1" smtClean="0"/>
              <a:t>beku</a:t>
            </a:r>
            <a:r>
              <a:rPr lang="en-US" dirty="0" smtClean="0"/>
              <a:t> </a:t>
            </a:r>
            <a:r>
              <a:rPr lang="en-US" dirty="0" err="1" smtClean="0"/>
              <a:t>padat</a:t>
            </a:r>
            <a:r>
              <a:rPr lang="en-US" dirty="0" smtClean="0"/>
              <a:t> 	</a:t>
            </a:r>
            <a:r>
              <a:rPr lang="en-US" dirty="0" err="1" smtClean="0"/>
              <a:t>slrhnya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beri</a:t>
            </a:r>
            <a:r>
              <a:rPr lang="en-US" dirty="0" smtClean="0"/>
              <a:t> label “ </a:t>
            </a:r>
            <a:r>
              <a:rPr lang="en-US" dirty="0" err="1" smtClean="0"/>
              <a:t>Dibekukan</a:t>
            </a:r>
            <a:r>
              <a:rPr lang="en-US" dirty="0" smtClean="0"/>
              <a:t>”</a:t>
            </a:r>
          </a:p>
          <a:p>
            <a:pPr>
              <a:buNone/>
            </a:pPr>
            <a:r>
              <a:rPr lang="en-US" dirty="0" smtClean="0"/>
              <a:t>2.Biarkan </a:t>
            </a:r>
            <a:r>
              <a:rPr lang="en-US" dirty="0" err="1" smtClean="0"/>
              <a:t>contoh</a:t>
            </a:r>
            <a:r>
              <a:rPr lang="en-US" dirty="0" smtClean="0"/>
              <a:t> “</a:t>
            </a:r>
            <a:r>
              <a:rPr lang="en-US" dirty="0" err="1" smtClean="0"/>
              <a:t>Dibekukan</a:t>
            </a:r>
            <a:r>
              <a:rPr lang="en-US" dirty="0" smtClean="0"/>
              <a:t>”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vaksin</a:t>
            </a:r>
            <a:r>
              <a:rPr lang="en-US" dirty="0" smtClean="0"/>
              <a:t> 	“</a:t>
            </a:r>
            <a:r>
              <a:rPr lang="en-US" dirty="0" err="1" smtClean="0"/>
              <a:t>Tersangka</a:t>
            </a:r>
            <a:r>
              <a:rPr lang="en-US" dirty="0" smtClean="0"/>
              <a:t> </a:t>
            </a:r>
            <a:r>
              <a:rPr lang="en-US" dirty="0" err="1" smtClean="0"/>
              <a:t>Beku</a:t>
            </a:r>
            <a:r>
              <a:rPr lang="en-US" dirty="0" smtClean="0"/>
              <a:t>” </a:t>
            </a:r>
            <a:r>
              <a:rPr lang="en-US" dirty="0" err="1" smtClean="0"/>
              <a:t>samp</a:t>
            </a:r>
            <a:r>
              <a:rPr lang="en-US" dirty="0" smtClean="0"/>
              <a:t> </a:t>
            </a:r>
            <a:r>
              <a:rPr lang="en-US" dirty="0" err="1" smtClean="0"/>
              <a:t>mencair</a:t>
            </a:r>
            <a:r>
              <a:rPr lang="en-US" dirty="0" smtClean="0"/>
              <a:t> </a:t>
            </a:r>
            <a:r>
              <a:rPr lang="en-US" dirty="0" err="1" smtClean="0"/>
              <a:t>semuanya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3. </a:t>
            </a:r>
            <a:r>
              <a:rPr lang="en-US" dirty="0" err="1" smtClean="0"/>
              <a:t>Kocok</a:t>
            </a:r>
            <a:r>
              <a:rPr lang="en-US" dirty="0" smtClean="0"/>
              <a:t> </a:t>
            </a:r>
            <a:r>
              <a:rPr lang="en-US" dirty="0" err="1" smtClean="0"/>
              <a:t>contoh</a:t>
            </a:r>
            <a:r>
              <a:rPr lang="en-US" dirty="0" smtClean="0"/>
              <a:t> “ </a:t>
            </a:r>
            <a:r>
              <a:rPr lang="en-US" dirty="0" err="1" smtClean="0"/>
              <a:t>Dibekukan</a:t>
            </a:r>
            <a:r>
              <a:rPr lang="en-US" dirty="0" smtClean="0"/>
              <a:t>”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vaksin</a:t>
            </a:r>
            <a:r>
              <a:rPr lang="en-US" dirty="0" smtClean="0"/>
              <a:t>       		“</a:t>
            </a:r>
            <a:r>
              <a:rPr lang="en-US" dirty="0" err="1" smtClean="0"/>
              <a:t>Tersangka</a:t>
            </a:r>
            <a:r>
              <a:rPr lang="en-US" dirty="0" smtClean="0"/>
              <a:t> </a:t>
            </a:r>
            <a:r>
              <a:rPr lang="en-US" dirty="0" err="1" smtClean="0"/>
              <a:t>beku</a:t>
            </a:r>
            <a:r>
              <a:rPr lang="en-US" dirty="0" smtClean="0"/>
              <a:t> “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bersamaan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7391400" y="106680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>
            <a:normAutofit lnSpcReduction="10000"/>
          </a:bodyPr>
          <a:lstStyle/>
          <a:p>
            <a:pPr lvl="0">
              <a:buNone/>
            </a:pPr>
            <a:endParaRPr lang="en-US" dirty="0" smtClean="0"/>
          </a:p>
          <a:p>
            <a:pPr lvl="0">
              <a:buNone/>
            </a:pPr>
            <a:endParaRPr lang="en-US" dirty="0" smtClean="0"/>
          </a:p>
          <a:p>
            <a:pPr lvl="0">
              <a:buNone/>
            </a:pPr>
            <a:r>
              <a:rPr lang="en-US" dirty="0" smtClean="0"/>
              <a:t>2.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 smtClean="0"/>
              <a:t>absorpsi</a:t>
            </a:r>
            <a:endParaRPr lang="en-US" dirty="0" smtClean="0"/>
          </a:p>
          <a:p>
            <a:pPr lvl="0"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- </a:t>
            </a:r>
            <a:r>
              <a:rPr lang="en-US" dirty="0" err="1" smtClean="0"/>
              <a:t>Lemari</a:t>
            </a:r>
            <a:r>
              <a:rPr lang="en-US" dirty="0" smtClean="0"/>
              <a:t>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pemanas</a:t>
            </a:r>
            <a:r>
              <a:rPr lang="en-US" dirty="0"/>
              <a:t> </a:t>
            </a:r>
            <a:r>
              <a:rPr lang="en-US" dirty="0" err="1"/>
              <a:t>listrik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nyala</a:t>
            </a:r>
            <a:r>
              <a:rPr lang="en-US" dirty="0"/>
              <a:t> </a:t>
            </a:r>
            <a:r>
              <a:rPr lang="en-US" dirty="0" err="1"/>
              <a:t>api</a:t>
            </a:r>
            <a:r>
              <a:rPr lang="en-US" dirty="0"/>
              <a:t> </a:t>
            </a:r>
            <a:r>
              <a:rPr lang="en-US" dirty="0" err="1"/>
              <a:t>minyak</a:t>
            </a:r>
            <a:r>
              <a:rPr lang="en-US" dirty="0"/>
              <a:t> </a:t>
            </a:r>
            <a:r>
              <a:rPr lang="en-US" dirty="0" err="1"/>
              <a:t>tanah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gas LPG (Propane/ Butane )</a:t>
            </a:r>
          </a:p>
          <a:p>
            <a:pPr>
              <a:buNone/>
            </a:pPr>
            <a:r>
              <a:rPr lang="en-US" dirty="0" smtClean="0"/>
              <a:t>- </a:t>
            </a:r>
            <a:r>
              <a:rPr lang="en-US" dirty="0" err="1" smtClean="0"/>
              <a:t>Panas</a:t>
            </a:r>
            <a:r>
              <a:rPr lang="en-US" dirty="0" smtClean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diperlukan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menguapkan</a:t>
            </a:r>
            <a:r>
              <a:rPr lang="en-US" dirty="0"/>
              <a:t> </a:t>
            </a:r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pendingin</a:t>
            </a:r>
            <a:r>
              <a:rPr lang="en-US" dirty="0"/>
              <a:t>  </a:t>
            </a:r>
            <a:r>
              <a:rPr lang="en-US" dirty="0" err="1"/>
              <a:t>berupa</a:t>
            </a:r>
            <a:r>
              <a:rPr lang="en-US" dirty="0"/>
              <a:t> </a:t>
            </a:r>
            <a:r>
              <a:rPr lang="en-US" dirty="0" err="1"/>
              <a:t>amoniak</a:t>
            </a:r>
            <a:r>
              <a:rPr lang="en-US" dirty="0"/>
              <a:t> ( NH3 ) agar </a:t>
            </a:r>
            <a:r>
              <a:rPr lang="en-US" dirty="0" err="1"/>
              <a:t>dpt</a:t>
            </a:r>
            <a:r>
              <a:rPr lang="en-US" dirty="0"/>
              <a:t> </a:t>
            </a:r>
            <a:r>
              <a:rPr lang="en-US" dirty="0" err="1"/>
              <a:t>berfungsi</a:t>
            </a:r>
            <a:r>
              <a:rPr lang="en-US" dirty="0"/>
              <a:t> </a:t>
            </a:r>
            <a:r>
              <a:rPr lang="en-US" dirty="0" err="1"/>
              <a:t>sbg</a:t>
            </a:r>
            <a:r>
              <a:rPr lang="en-US" dirty="0"/>
              <a:t> </a:t>
            </a:r>
            <a:r>
              <a:rPr lang="en-US" dirty="0" err="1"/>
              <a:t>pendingin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i="1" dirty="0"/>
              <a:t>evaporator.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321491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dirty="0" smtClean="0"/>
              <a:t>4. Amati </a:t>
            </a:r>
            <a:r>
              <a:rPr lang="en-US" dirty="0" err="1" smtClean="0"/>
              <a:t>contoh</a:t>
            </a:r>
            <a:r>
              <a:rPr lang="en-US" dirty="0" smtClean="0"/>
              <a:t> “</a:t>
            </a:r>
            <a:r>
              <a:rPr lang="en-US" dirty="0" err="1" smtClean="0"/>
              <a:t>Dibekukan</a:t>
            </a:r>
            <a:r>
              <a:rPr lang="en-US" dirty="0" smtClean="0"/>
              <a:t>”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vaksin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 “ </a:t>
            </a:r>
            <a:r>
              <a:rPr lang="en-US" dirty="0" err="1" smtClean="0"/>
              <a:t>Tersangka</a:t>
            </a:r>
            <a:r>
              <a:rPr lang="en-US" dirty="0" smtClean="0"/>
              <a:t> </a:t>
            </a:r>
            <a:r>
              <a:rPr lang="en-US" dirty="0" err="1" smtClean="0"/>
              <a:t>beku</a:t>
            </a:r>
            <a:r>
              <a:rPr lang="en-US" dirty="0" smtClean="0"/>
              <a:t> “ </a:t>
            </a:r>
            <a:r>
              <a:rPr lang="en-US" dirty="0" err="1" smtClean="0"/>
              <a:t>bersebelahan</a:t>
            </a:r>
            <a:r>
              <a:rPr lang="en-US" dirty="0" smtClean="0"/>
              <a:t> </a:t>
            </a:r>
            <a:r>
              <a:rPr lang="en-US" dirty="0" err="1" smtClean="0"/>
              <a:t>utk</a:t>
            </a:r>
            <a:r>
              <a:rPr lang="en-US" dirty="0" smtClean="0"/>
              <a:t> </a:t>
            </a:r>
            <a:r>
              <a:rPr lang="en-US" dirty="0" err="1" smtClean="0"/>
              <a:t>membandingkan</a:t>
            </a:r>
            <a:r>
              <a:rPr lang="en-US" dirty="0" smtClean="0"/>
              <a:t> </a:t>
            </a:r>
            <a:r>
              <a:rPr lang="en-US" dirty="0" err="1" smtClean="0"/>
              <a:t>wkt</a:t>
            </a:r>
            <a:r>
              <a:rPr lang="en-US" dirty="0" smtClean="0"/>
              <a:t> </a:t>
            </a:r>
            <a:r>
              <a:rPr lang="en-US" dirty="0" err="1" smtClean="0"/>
              <a:t>pengendapan</a:t>
            </a:r>
            <a:r>
              <a:rPr lang="en-US" dirty="0" smtClean="0"/>
              <a:t>. ( pd </a:t>
            </a:r>
            <a:r>
              <a:rPr lang="en-US" dirty="0" err="1" smtClean="0"/>
              <a:t>umumnya</a:t>
            </a:r>
            <a:r>
              <a:rPr lang="en-US" dirty="0" smtClean="0"/>
              <a:t>  5 – 30 </a:t>
            </a:r>
            <a:r>
              <a:rPr lang="en-US" dirty="0" err="1" smtClean="0"/>
              <a:t>menit</a:t>
            </a:r>
            <a:r>
              <a:rPr lang="en-US" dirty="0" smtClean="0"/>
              <a:t> )</a:t>
            </a:r>
          </a:p>
          <a:p>
            <a:pPr>
              <a:buNone/>
            </a:pPr>
            <a:r>
              <a:rPr lang="en-US" dirty="0" smtClean="0"/>
              <a:t>5.Apabila </a:t>
            </a:r>
            <a:r>
              <a:rPr lang="en-US" dirty="0" err="1" smtClean="0"/>
              <a:t>terjadi</a:t>
            </a:r>
            <a:r>
              <a:rPr lang="en-US" dirty="0" smtClean="0"/>
              <a:t> :</a:t>
            </a:r>
          </a:p>
          <a:p>
            <a:pPr>
              <a:buNone/>
            </a:pPr>
            <a:r>
              <a:rPr lang="en-US" dirty="0" smtClean="0"/>
              <a:t>	* </a:t>
            </a:r>
            <a:r>
              <a:rPr lang="en-US" dirty="0" err="1" smtClean="0"/>
              <a:t>Pengendapan</a:t>
            </a:r>
            <a:r>
              <a:rPr lang="en-US" dirty="0" smtClean="0"/>
              <a:t> </a:t>
            </a:r>
            <a:r>
              <a:rPr lang="en-US" dirty="0" err="1" smtClean="0"/>
              <a:t>vaksin</a:t>
            </a:r>
            <a:r>
              <a:rPr lang="en-US" dirty="0" smtClean="0"/>
              <a:t> “</a:t>
            </a:r>
            <a:r>
              <a:rPr lang="en-US" dirty="0" err="1" smtClean="0"/>
              <a:t>tersangka</a:t>
            </a:r>
            <a:r>
              <a:rPr lang="en-US" dirty="0" smtClean="0"/>
              <a:t> </a:t>
            </a:r>
            <a:r>
              <a:rPr lang="en-US" dirty="0" err="1" smtClean="0"/>
              <a:t>beku</a:t>
            </a:r>
            <a:r>
              <a:rPr lang="en-US" dirty="0" smtClean="0"/>
              <a:t>”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lambat</a:t>
            </a:r>
            <a:r>
              <a:rPr lang="en-US" dirty="0" smtClean="0"/>
              <a:t> </a:t>
            </a:r>
            <a:r>
              <a:rPr lang="en-US" dirty="0" err="1" smtClean="0"/>
              <a:t>dr</a:t>
            </a:r>
            <a:r>
              <a:rPr lang="en-US" dirty="0" smtClean="0"/>
              <a:t> </a:t>
            </a:r>
            <a:r>
              <a:rPr lang="en-US" dirty="0" err="1" smtClean="0"/>
              <a:t>contoh</a:t>
            </a:r>
            <a:r>
              <a:rPr lang="en-US" dirty="0" smtClean="0"/>
              <a:t> “</a:t>
            </a:r>
            <a:r>
              <a:rPr lang="en-US" dirty="0" err="1" smtClean="0"/>
              <a:t>Dibekukan</a:t>
            </a:r>
            <a:r>
              <a:rPr lang="en-US" dirty="0" smtClean="0"/>
              <a:t>  “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vaksin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	*</a:t>
            </a:r>
            <a:r>
              <a:rPr lang="en-US" dirty="0" err="1" smtClean="0"/>
              <a:t>Pengendapan</a:t>
            </a:r>
            <a:r>
              <a:rPr lang="en-US" dirty="0" smtClean="0"/>
              <a:t> </a:t>
            </a:r>
            <a:r>
              <a:rPr lang="en-US" dirty="0" err="1" smtClean="0"/>
              <a:t>vaksin”tersangka</a:t>
            </a:r>
            <a:r>
              <a:rPr lang="en-US" dirty="0" smtClean="0"/>
              <a:t> </a:t>
            </a:r>
            <a:r>
              <a:rPr lang="en-US" dirty="0" err="1" smtClean="0"/>
              <a:t>beku</a:t>
            </a:r>
            <a:r>
              <a:rPr lang="en-US" dirty="0" smtClean="0"/>
              <a:t> “ </a:t>
            </a:r>
            <a:r>
              <a:rPr lang="en-US" dirty="0" err="1" smtClean="0"/>
              <a:t>sama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lbh</a:t>
            </a:r>
            <a:r>
              <a:rPr lang="en-US" dirty="0" smtClean="0"/>
              <a:t> </a:t>
            </a:r>
            <a:r>
              <a:rPr lang="en-US" dirty="0" err="1" smtClean="0"/>
              <a:t>cepat</a:t>
            </a:r>
            <a:r>
              <a:rPr lang="en-US" dirty="0" smtClean="0"/>
              <a:t> </a:t>
            </a:r>
            <a:r>
              <a:rPr lang="en-US" dirty="0" err="1" smtClean="0"/>
              <a:t>dr</a:t>
            </a:r>
            <a:r>
              <a:rPr lang="en-US" dirty="0" smtClean="0"/>
              <a:t> pd </a:t>
            </a:r>
            <a:r>
              <a:rPr lang="en-US" dirty="0" err="1" smtClean="0"/>
              <a:t>contoh</a:t>
            </a:r>
            <a:r>
              <a:rPr lang="en-US" dirty="0" smtClean="0"/>
              <a:t> “ </a:t>
            </a:r>
            <a:r>
              <a:rPr lang="en-US" dirty="0" err="1" smtClean="0"/>
              <a:t>Dibekukan</a:t>
            </a:r>
            <a:r>
              <a:rPr lang="en-US" dirty="0" smtClean="0"/>
              <a:t>” </a:t>
            </a:r>
            <a:r>
              <a:rPr lang="en-US" dirty="0" err="1" smtClean="0"/>
              <a:t>jangan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, </a:t>
            </a:r>
            <a:r>
              <a:rPr lang="en-US" dirty="0" err="1" smtClean="0"/>
              <a:t>vaksin</a:t>
            </a:r>
            <a:r>
              <a:rPr lang="en-US" dirty="0" smtClean="0"/>
              <a:t> </a:t>
            </a:r>
            <a:r>
              <a:rPr lang="en-US" dirty="0" err="1" smtClean="0"/>
              <a:t>sdh</a:t>
            </a:r>
            <a:r>
              <a:rPr lang="en-US" dirty="0" smtClean="0"/>
              <a:t> </a:t>
            </a:r>
            <a:r>
              <a:rPr lang="en-US" dirty="0" err="1" smtClean="0"/>
              <a:t>rusak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6.Harus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uji</a:t>
            </a:r>
            <a:r>
              <a:rPr lang="en-US" dirty="0" smtClean="0"/>
              <a:t> </a:t>
            </a:r>
            <a:r>
              <a:rPr lang="en-US" dirty="0" err="1" smtClean="0"/>
              <a:t>kocok</a:t>
            </a:r>
            <a:r>
              <a:rPr lang="en-US" dirty="0" smtClean="0"/>
              <a:t> </a:t>
            </a:r>
            <a:r>
              <a:rPr lang="en-US" dirty="0" err="1" smtClean="0"/>
              <a:t>utk</a:t>
            </a:r>
            <a:r>
              <a:rPr lang="en-US" dirty="0" smtClean="0"/>
              <a:t> </a:t>
            </a:r>
            <a:r>
              <a:rPr lang="en-US" dirty="0" err="1" smtClean="0"/>
              <a:t>tiap</a:t>
            </a:r>
            <a:r>
              <a:rPr lang="en-US" dirty="0" smtClean="0"/>
              <a:t> </a:t>
            </a:r>
            <a:r>
              <a:rPr lang="en-US" dirty="0" err="1" smtClean="0"/>
              <a:t>vaksin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berbeda</a:t>
            </a:r>
            <a:r>
              <a:rPr lang="en-US" dirty="0" smtClean="0"/>
              <a:t> batch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vaksinnya</a:t>
            </a:r>
            <a:r>
              <a:rPr lang="en-US" dirty="0" smtClean="0"/>
              <a:t>  dg control  “</a:t>
            </a:r>
            <a:r>
              <a:rPr lang="en-US" dirty="0" err="1" smtClean="0"/>
              <a:t>Dibekukan</a:t>
            </a:r>
            <a:r>
              <a:rPr lang="en-US" dirty="0" smtClean="0"/>
              <a:t>”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sesuai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sz="2700" dirty="0" smtClean="0"/>
              <a:t>  </a:t>
            </a:r>
            <a:br>
              <a:rPr lang="en-US" sz="2700" dirty="0" smtClean="0"/>
            </a:br>
            <a:r>
              <a:rPr lang="en-US" sz="2700" dirty="0" smtClean="0"/>
              <a:t>  </a:t>
            </a:r>
            <a:br>
              <a:rPr lang="en-US" sz="2700" dirty="0" smtClean="0"/>
            </a:br>
            <a:r>
              <a:rPr lang="en-US" sz="2700" dirty="0" smtClean="0"/>
              <a:t> </a:t>
            </a:r>
            <a:r>
              <a:rPr lang="en-US" sz="2700" dirty="0" err="1" smtClean="0"/>
              <a:t>Gambar</a:t>
            </a:r>
            <a:r>
              <a:rPr lang="en-US" sz="2700" dirty="0" smtClean="0"/>
              <a:t> : </a:t>
            </a:r>
            <a:r>
              <a:rPr lang="en-US" sz="2700" dirty="0" err="1" smtClean="0"/>
              <a:t>Uji</a:t>
            </a:r>
            <a:r>
              <a:rPr lang="en-US" sz="2700" dirty="0" smtClean="0"/>
              <a:t> </a:t>
            </a:r>
            <a:r>
              <a:rPr lang="en-US" sz="2700" dirty="0" err="1" smtClean="0"/>
              <a:t>kocok</a:t>
            </a:r>
            <a:r>
              <a:rPr lang="en-US" sz="2700" dirty="0" smtClean="0"/>
              <a:t> </a:t>
            </a:r>
            <a:r>
              <a:rPr lang="en-US" sz="2700" dirty="0" err="1" smtClean="0"/>
              <a:t>untuk</a:t>
            </a:r>
            <a:r>
              <a:rPr lang="en-US" sz="2700" dirty="0" smtClean="0"/>
              <a:t> </a:t>
            </a:r>
            <a:r>
              <a:rPr lang="en-US" sz="2700" dirty="0" err="1" smtClean="0"/>
              <a:t>Vaksin</a:t>
            </a:r>
            <a:r>
              <a:rPr lang="en-US" sz="2700" dirty="0" smtClean="0"/>
              <a:t> Vial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 descr="Vak im 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762000"/>
            <a:ext cx="8153400" cy="5743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39769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*</a:t>
            </a:r>
            <a:r>
              <a:rPr lang="en-US" b="1" dirty="0" err="1" smtClean="0"/>
              <a:t>Bila</a:t>
            </a:r>
            <a:r>
              <a:rPr lang="en-US" b="1" dirty="0" smtClean="0"/>
              <a:t> </a:t>
            </a:r>
            <a:r>
              <a:rPr lang="en-US" b="1" dirty="0" err="1" smtClean="0"/>
              <a:t>hsl</a:t>
            </a:r>
            <a:r>
              <a:rPr lang="en-US" b="1" dirty="0" smtClean="0"/>
              <a:t> </a:t>
            </a:r>
            <a:r>
              <a:rPr lang="en-US" b="1" dirty="0" err="1" smtClean="0"/>
              <a:t>uji</a:t>
            </a:r>
            <a:r>
              <a:rPr lang="en-US" b="1" dirty="0" smtClean="0"/>
              <a:t> </a:t>
            </a:r>
            <a:r>
              <a:rPr lang="en-US" b="1" dirty="0" err="1" smtClean="0"/>
              <a:t>kocok</a:t>
            </a:r>
            <a:r>
              <a:rPr lang="en-US" b="1" dirty="0" smtClean="0"/>
              <a:t> </a:t>
            </a:r>
            <a:r>
              <a:rPr lang="en-US" b="1" dirty="0" err="1" smtClean="0"/>
              <a:t>menunjukkan</a:t>
            </a:r>
            <a:r>
              <a:rPr lang="en-US" b="1" dirty="0" smtClean="0"/>
              <a:t> </a:t>
            </a:r>
            <a:r>
              <a:rPr lang="en-US" b="1" dirty="0" err="1" smtClean="0"/>
              <a:t>bahwa</a:t>
            </a:r>
            <a:r>
              <a:rPr lang="en-US" b="1" dirty="0" smtClean="0"/>
              <a:t> </a:t>
            </a:r>
            <a:r>
              <a:rPr lang="en-US" b="1" dirty="0" err="1" smtClean="0"/>
              <a:t>vaksin</a:t>
            </a:r>
            <a:r>
              <a:rPr lang="en-US" b="1" dirty="0" smtClean="0"/>
              <a:t> </a:t>
            </a:r>
            <a:r>
              <a:rPr lang="en-US" b="1" dirty="0" err="1" smtClean="0"/>
              <a:t>sdh</a:t>
            </a:r>
            <a:r>
              <a:rPr lang="en-US" b="1" dirty="0" smtClean="0"/>
              <a:t> </a:t>
            </a:r>
            <a:r>
              <a:rPr lang="en-US" b="1" dirty="0" err="1" smtClean="0"/>
              <a:t>pernah</a:t>
            </a:r>
            <a:r>
              <a:rPr lang="en-US" b="1" dirty="0" smtClean="0"/>
              <a:t> </a:t>
            </a:r>
            <a:r>
              <a:rPr lang="en-US" b="1" dirty="0" err="1" smtClean="0"/>
              <a:t>terpapar</a:t>
            </a:r>
            <a:r>
              <a:rPr lang="en-US" b="1" dirty="0" smtClean="0"/>
              <a:t> </a:t>
            </a:r>
            <a:r>
              <a:rPr lang="en-US" b="1" dirty="0" err="1" smtClean="0"/>
              <a:t>suhu</a:t>
            </a:r>
            <a:r>
              <a:rPr lang="en-US" b="1" dirty="0" smtClean="0"/>
              <a:t> </a:t>
            </a:r>
            <a:r>
              <a:rPr lang="en-US" b="1" dirty="0" err="1" smtClean="0"/>
              <a:t>beku</a:t>
            </a:r>
            <a:r>
              <a:rPr lang="en-US" b="1" dirty="0" smtClean="0"/>
              <a:t> </a:t>
            </a:r>
            <a:r>
              <a:rPr lang="en-US" b="1" dirty="0" err="1" smtClean="0"/>
              <a:t>maka</a:t>
            </a:r>
            <a:r>
              <a:rPr lang="en-US" b="1" dirty="0" smtClean="0"/>
              <a:t> </a:t>
            </a:r>
            <a:r>
              <a:rPr lang="en-US" b="1" dirty="0" err="1" smtClean="0"/>
              <a:t>jangan</a:t>
            </a:r>
            <a:r>
              <a:rPr lang="en-US" b="1" dirty="0" smtClean="0"/>
              <a:t> </a:t>
            </a:r>
            <a:r>
              <a:rPr lang="en-US" b="1" dirty="0" err="1" smtClean="0"/>
              <a:t>digunakan</a:t>
            </a:r>
            <a:r>
              <a:rPr lang="en-US" b="1" dirty="0" smtClean="0"/>
              <a:t> !!!</a:t>
            </a:r>
            <a:endParaRPr lang="en-US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/>
              <a:t>3.Penanganan </a:t>
            </a:r>
            <a:r>
              <a:rPr lang="en-US" b="1" dirty="0" err="1" smtClean="0"/>
              <a:t>Vaksin</a:t>
            </a:r>
            <a:endParaRPr lang="en-US" dirty="0" smtClean="0"/>
          </a:p>
          <a:p>
            <a:pPr>
              <a:buNone/>
            </a:pPr>
            <a:r>
              <a:rPr lang="en-US" sz="2400" dirty="0" err="1" smtClean="0"/>
              <a:t>a.Penanganan</a:t>
            </a:r>
            <a:r>
              <a:rPr lang="en-US" sz="2400" dirty="0" smtClean="0"/>
              <a:t> </a:t>
            </a:r>
            <a:r>
              <a:rPr lang="en-US" sz="2400" dirty="0" err="1" smtClean="0"/>
              <a:t>vaksin</a:t>
            </a:r>
            <a:r>
              <a:rPr lang="en-US" sz="2400" dirty="0" smtClean="0"/>
              <a:t> </a:t>
            </a:r>
            <a:r>
              <a:rPr lang="en-US" sz="2400" dirty="0" err="1" smtClean="0"/>
              <a:t>rusak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   Yang </a:t>
            </a:r>
            <a:r>
              <a:rPr lang="en-US" sz="2400" dirty="0" err="1" smtClean="0"/>
              <a:t>disebut</a:t>
            </a:r>
            <a:r>
              <a:rPr lang="en-US" sz="2400" dirty="0" smtClean="0"/>
              <a:t> </a:t>
            </a:r>
            <a:r>
              <a:rPr lang="en-US" sz="2400" dirty="0" err="1" smtClean="0"/>
              <a:t>vaksin</a:t>
            </a:r>
            <a:r>
              <a:rPr lang="en-US" sz="2400" dirty="0" smtClean="0"/>
              <a:t> </a:t>
            </a:r>
            <a:r>
              <a:rPr lang="en-US" sz="2400" dirty="0" err="1" smtClean="0"/>
              <a:t>rusak</a:t>
            </a:r>
            <a:r>
              <a:rPr lang="en-US" sz="2400" dirty="0" smtClean="0"/>
              <a:t> </a:t>
            </a:r>
            <a:r>
              <a:rPr lang="en-US" sz="2400" dirty="0" err="1" smtClean="0"/>
              <a:t>yaitu</a:t>
            </a:r>
            <a:r>
              <a:rPr lang="en-US" sz="2400" dirty="0" smtClean="0"/>
              <a:t>:</a:t>
            </a:r>
          </a:p>
          <a:p>
            <a:pPr lvl="0">
              <a:buNone/>
            </a:pPr>
            <a:r>
              <a:rPr lang="en-US" sz="2400" dirty="0" smtClean="0"/>
              <a:t>	VVM </a:t>
            </a:r>
            <a:r>
              <a:rPr lang="en-US" sz="2400" dirty="0" err="1" smtClean="0"/>
              <a:t>menunjukkan</a:t>
            </a:r>
            <a:r>
              <a:rPr lang="en-US" sz="2400" dirty="0" smtClean="0"/>
              <a:t> </a:t>
            </a:r>
            <a:r>
              <a:rPr lang="en-US" sz="2400" dirty="0" err="1" smtClean="0"/>
              <a:t>tingkat</a:t>
            </a:r>
            <a:r>
              <a:rPr lang="en-US" sz="2400" dirty="0" smtClean="0"/>
              <a:t> C </a:t>
            </a:r>
            <a:r>
              <a:rPr lang="en-US" sz="2400" dirty="0" err="1" smtClean="0"/>
              <a:t>dan</a:t>
            </a:r>
            <a:r>
              <a:rPr lang="en-US" sz="2400" dirty="0" smtClean="0"/>
              <a:t> D </a:t>
            </a:r>
            <a:r>
              <a:rPr lang="en-US" sz="2400" dirty="0" err="1" smtClean="0"/>
              <a:t>berarti</a:t>
            </a:r>
            <a:r>
              <a:rPr lang="en-US" sz="2400" dirty="0" smtClean="0"/>
              <a:t> </a:t>
            </a:r>
            <a:r>
              <a:rPr lang="en-US" sz="2400" dirty="0" err="1" smtClean="0"/>
              <a:t>rusak</a:t>
            </a:r>
            <a:endParaRPr lang="en-US" sz="2400" dirty="0" smtClean="0"/>
          </a:p>
          <a:p>
            <a:pPr lvl="0">
              <a:buNone/>
            </a:pPr>
            <a:r>
              <a:rPr lang="en-US" sz="2400" dirty="0" smtClean="0"/>
              <a:t>	</a:t>
            </a:r>
            <a:r>
              <a:rPr lang="en-US" sz="2400" dirty="0" err="1" smtClean="0"/>
              <a:t>Yg</a:t>
            </a:r>
            <a:r>
              <a:rPr lang="en-US" sz="2400" dirty="0" smtClean="0"/>
              <a:t> </a:t>
            </a:r>
            <a:r>
              <a:rPr lang="en-US" sz="2400" dirty="0" err="1" smtClean="0"/>
              <a:t>sdh</a:t>
            </a:r>
            <a:r>
              <a:rPr lang="en-US" sz="2400" dirty="0" smtClean="0"/>
              <a:t> </a:t>
            </a:r>
            <a:r>
              <a:rPr lang="en-US" sz="2400" dirty="0" err="1" smtClean="0"/>
              <a:t>tanggal</a:t>
            </a:r>
            <a:r>
              <a:rPr lang="en-US" sz="2400" dirty="0" smtClean="0"/>
              <a:t> </a:t>
            </a:r>
            <a:r>
              <a:rPr lang="en-US" sz="2400" dirty="0" err="1" smtClean="0"/>
              <a:t>kedaluwarso</a:t>
            </a:r>
            <a:r>
              <a:rPr lang="en-US" sz="2400" dirty="0" smtClean="0"/>
              <a:t> (expiry date)</a:t>
            </a:r>
          </a:p>
          <a:p>
            <a:pPr lvl="0">
              <a:buNone/>
            </a:pPr>
            <a:r>
              <a:rPr lang="en-US" sz="2400" dirty="0" smtClean="0"/>
              <a:t>	</a:t>
            </a:r>
            <a:r>
              <a:rPr lang="en-US" sz="2400" dirty="0" err="1" smtClean="0"/>
              <a:t>Vaksin</a:t>
            </a:r>
            <a:r>
              <a:rPr lang="en-US" sz="2400" dirty="0" smtClean="0"/>
              <a:t> </a:t>
            </a:r>
            <a:r>
              <a:rPr lang="en-US" sz="2400" dirty="0" err="1" smtClean="0"/>
              <a:t>yg</a:t>
            </a:r>
            <a:r>
              <a:rPr lang="en-US" sz="2400" dirty="0" smtClean="0"/>
              <a:t> </a:t>
            </a:r>
            <a:r>
              <a:rPr lang="en-US" sz="2400" dirty="0" err="1" smtClean="0"/>
              <a:t>beku</a:t>
            </a:r>
            <a:endParaRPr lang="en-US" sz="2400" dirty="0" smtClean="0"/>
          </a:p>
          <a:p>
            <a:pPr lvl="1">
              <a:buNone/>
            </a:pPr>
            <a:r>
              <a:rPr lang="en-US" sz="2400" dirty="0" err="1" smtClean="0"/>
              <a:t>Vaksin</a:t>
            </a:r>
            <a:r>
              <a:rPr lang="en-US" sz="2400" dirty="0" smtClean="0"/>
              <a:t> </a:t>
            </a:r>
            <a:r>
              <a:rPr lang="en-US" sz="2400" dirty="0" err="1" smtClean="0"/>
              <a:t>yg</a:t>
            </a:r>
            <a:r>
              <a:rPr lang="en-US" sz="2400" dirty="0" smtClean="0"/>
              <a:t> </a:t>
            </a:r>
            <a:r>
              <a:rPr lang="en-US" sz="2400" dirty="0" err="1" smtClean="0"/>
              <a:t>pecah</a:t>
            </a:r>
            <a:r>
              <a:rPr lang="en-US" sz="2400" dirty="0" smtClean="0"/>
              <a:t>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245291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b="1" dirty="0" err="1" smtClean="0"/>
              <a:t>b.Penanganan</a:t>
            </a:r>
            <a:r>
              <a:rPr lang="en-US" b="1" dirty="0" smtClean="0"/>
              <a:t>  </a:t>
            </a:r>
            <a:r>
              <a:rPr lang="en-US" b="1" dirty="0" err="1" smtClean="0"/>
              <a:t>sisa</a:t>
            </a:r>
            <a:r>
              <a:rPr lang="en-US" b="1" dirty="0" smtClean="0"/>
              <a:t> </a:t>
            </a:r>
            <a:r>
              <a:rPr lang="en-US" b="1" dirty="0" err="1" smtClean="0"/>
              <a:t>vaksin</a:t>
            </a:r>
            <a:r>
              <a:rPr lang="en-US" b="1" dirty="0" smtClean="0"/>
              <a:t>.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dirty="0" smtClean="0"/>
              <a:t>- 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dibuka</a:t>
            </a:r>
            <a:r>
              <a:rPr lang="en-US" dirty="0" smtClean="0"/>
              <a:t> pd </a:t>
            </a:r>
            <a:r>
              <a:rPr lang="en-US" dirty="0" err="1" smtClean="0"/>
              <a:t>pelayanan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Posyandu</a:t>
            </a:r>
            <a:r>
              <a:rPr lang="en-US" dirty="0" smtClean="0"/>
              <a:t> </a:t>
            </a:r>
            <a:r>
              <a:rPr lang="en-US" dirty="0" err="1" smtClean="0"/>
              <a:t>tdk</a:t>
            </a:r>
            <a:r>
              <a:rPr lang="en-US" dirty="0" smtClean="0"/>
              <a:t> </a:t>
            </a:r>
            <a:r>
              <a:rPr lang="en-US" dirty="0" err="1" smtClean="0"/>
              <a:t>boleh</a:t>
            </a:r>
            <a:r>
              <a:rPr lang="en-US" dirty="0" smtClean="0"/>
              <a:t> </a:t>
            </a:r>
            <a:r>
              <a:rPr lang="en-US" dirty="0" err="1" smtClean="0"/>
              <a:t>dipergunakan</a:t>
            </a:r>
            <a:r>
              <a:rPr lang="en-US" dirty="0" smtClean="0"/>
              <a:t> lg.</a:t>
            </a:r>
          </a:p>
          <a:p>
            <a:pPr>
              <a:buNone/>
            </a:pPr>
            <a:r>
              <a:rPr lang="en-US" dirty="0" smtClean="0"/>
              <a:t>- </a:t>
            </a:r>
            <a:r>
              <a:rPr lang="en-US" dirty="0" err="1" smtClean="0"/>
              <a:t>Yg</a:t>
            </a:r>
            <a:r>
              <a:rPr lang="en-US" dirty="0" smtClean="0"/>
              <a:t> pd </a:t>
            </a:r>
            <a:r>
              <a:rPr lang="en-US" dirty="0" err="1" smtClean="0"/>
              <a:t>pelayanan</a:t>
            </a:r>
            <a:r>
              <a:rPr lang="en-US" dirty="0" smtClean="0"/>
              <a:t> </a:t>
            </a:r>
            <a:r>
              <a:rPr lang="en-US" dirty="0" err="1" smtClean="0"/>
              <a:t>statis</a:t>
            </a:r>
            <a:r>
              <a:rPr lang="en-US" dirty="0" smtClean="0"/>
              <a:t> </a:t>
            </a:r>
            <a:r>
              <a:rPr lang="en-US" dirty="0" err="1" smtClean="0"/>
              <a:t>mis</a:t>
            </a:r>
            <a:r>
              <a:rPr lang="en-US" dirty="0" smtClean="0"/>
              <a:t>: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Puskesmas</a:t>
            </a:r>
            <a:r>
              <a:rPr lang="en-US" dirty="0" smtClean="0"/>
              <a:t>, </a:t>
            </a:r>
            <a:r>
              <a:rPr lang="en-US" dirty="0" err="1" smtClean="0"/>
              <a:t>Poliklinik</a:t>
            </a:r>
            <a:r>
              <a:rPr lang="en-US" dirty="0" smtClean="0"/>
              <a:t> </a:t>
            </a:r>
            <a:r>
              <a:rPr lang="en-US" dirty="0" err="1" smtClean="0"/>
              <a:t>sisa</a:t>
            </a:r>
            <a:r>
              <a:rPr lang="en-US" dirty="0" smtClean="0"/>
              <a:t> </a:t>
            </a:r>
            <a:r>
              <a:rPr lang="en-US" dirty="0" err="1" smtClean="0"/>
              <a:t>dpt</a:t>
            </a:r>
            <a:r>
              <a:rPr lang="en-US" dirty="0" smtClean="0"/>
              <a:t>         </a:t>
            </a:r>
            <a:r>
              <a:rPr lang="en-US" dirty="0" err="1" smtClean="0"/>
              <a:t>dipergunakan</a:t>
            </a:r>
            <a:r>
              <a:rPr lang="en-US" dirty="0" smtClean="0"/>
              <a:t> </a:t>
            </a:r>
            <a:r>
              <a:rPr lang="en-US" dirty="0" err="1" smtClean="0"/>
              <a:t>lg</a:t>
            </a:r>
            <a:r>
              <a:rPr lang="en-US" dirty="0" smtClean="0"/>
              <a:t> dg </a:t>
            </a:r>
            <a:r>
              <a:rPr lang="en-US" dirty="0" err="1" smtClean="0"/>
              <a:t>ketentuan</a:t>
            </a:r>
            <a:r>
              <a:rPr lang="en-US" dirty="0" smtClean="0"/>
              <a:t> </a:t>
            </a:r>
            <a:r>
              <a:rPr lang="en-US" dirty="0" err="1" smtClean="0"/>
              <a:t>sbb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 smtClean="0"/>
              <a:t>	* </a:t>
            </a:r>
            <a:r>
              <a:rPr lang="en-US" dirty="0" err="1" smtClean="0"/>
              <a:t>Vaksin</a:t>
            </a:r>
            <a:r>
              <a:rPr lang="en-US" dirty="0" smtClean="0"/>
              <a:t> </a:t>
            </a:r>
            <a:r>
              <a:rPr lang="en-US" dirty="0" err="1" smtClean="0"/>
              <a:t>tdk</a:t>
            </a:r>
            <a:r>
              <a:rPr lang="en-US" dirty="0" smtClean="0"/>
              <a:t> </a:t>
            </a:r>
            <a:r>
              <a:rPr lang="en-US" dirty="0" err="1" smtClean="0"/>
              <a:t>kedaluwarso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* </a:t>
            </a:r>
            <a:r>
              <a:rPr lang="en-US" dirty="0" err="1" smtClean="0"/>
              <a:t>Tetap</a:t>
            </a:r>
            <a:r>
              <a:rPr lang="en-US" dirty="0" smtClean="0"/>
              <a:t> </a:t>
            </a:r>
            <a:r>
              <a:rPr lang="en-US" dirty="0" err="1" smtClean="0"/>
              <a:t>disimpan</a:t>
            </a:r>
            <a:r>
              <a:rPr lang="en-US" dirty="0" smtClean="0"/>
              <a:t> pd </a:t>
            </a:r>
            <a:r>
              <a:rPr lang="en-US" dirty="0" err="1" smtClean="0"/>
              <a:t>suhu</a:t>
            </a:r>
            <a:r>
              <a:rPr lang="en-US" dirty="0" smtClean="0"/>
              <a:t> + 2° C - +8° C</a:t>
            </a:r>
          </a:p>
          <a:p>
            <a:pPr>
              <a:buNone/>
            </a:pPr>
            <a:r>
              <a:rPr lang="en-US" dirty="0" smtClean="0"/>
              <a:t>	*</a:t>
            </a:r>
            <a:r>
              <a:rPr lang="en-US" dirty="0" err="1" smtClean="0"/>
              <a:t>Kemasan</a:t>
            </a:r>
            <a:r>
              <a:rPr lang="en-US" dirty="0" smtClean="0"/>
              <a:t> </a:t>
            </a:r>
            <a:r>
              <a:rPr lang="en-US" dirty="0" err="1" smtClean="0"/>
              <a:t>vaksin</a:t>
            </a:r>
            <a:r>
              <a:rPr lang="en-US" dirty="0" smtClean="0"/>
              <a:t> </a:t>
            </a:r>
            <a:r>
              <a:rPr lang="en-US" dirty="0" err="1" smtClean="0"/>
              <a:t>tdk</a:t>
            </a:r>
            <a:r>
              <a:rPr lang="en-US" dirty="0" smtClean="0"/>
              <a:t> </a:t>
            </a:r>
            <a:r>
              <a:rPr lang="en-US" dirty="0" err="1" smtClean="0"/>
              <a:t>pernah</a:t>
            </a:r>
            <a:r>
              <a:rPr lang="en-US" dirty="0" smtClean="0"/>
              <a:t> </a:t>
            </a:r>
            <a:r>
              <a:rPr lang="en-US" dirty="0" err="1" smtClean="0"/>
              <a:t>tercampur</a:t>
            </a:r>
            <a:r>
              <a:rPr lang="en-US" dirty="0" smtClean="0"/>
              <a:t> / </a:t>
            </a:r>
            <a:r>
              <a:rPr lang="en-US" dirty="0" err="1" smtClean="0"/>
              <a:t>terendam</a:t>
            </a:r>
            <a:r>
              <a:rPr lang="en-US" dirty="0" smtClean="0"/>
              <a:t> air.</a:t>
            </a:r>
          </a:p>
          <a:p>
            <a:pPr>
              <a:buNone/>
            </a:pPr>
            <a:r>
              <a:rPr lang="en-US" dirty="0" smtClean="0"/>
              <a:t>	*</a:t>
            </a:r>
            <a:r>
              <a:rPr lang="en-US" dirty="0" err="1" smtClean="0"/>
              <a:t>Ditulis</a:t>
            </a:r>
            <a:r>
              <a:rPr lang="en-US" dirty="0" smtClean="0"/>
              <a:t> pd label </a:t>
            </a:r>
            <a:r>
              <a:rPr lang="en-US" dirty="0" err="1" smtClean="0"/>
              <a:t>tanggal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Vial </a:t>
            </a:r>
            <a:r>
              <a:rPr lang="en-US" dirty="0" err="1" smtClean="0"/>
              <a:t>pertama</a:t>
            </a:r>
            <a:r>
              <a:rPr lang="en-US" dirty="0" smtClean="0"/>
              <a:t> kali </a:t>
            </a:r>
            <a:r>
              <a:rPr lang="en-US" dirty="0" err="1" smtClean="0"/>
              <a:t>dipakai</a:t>
            </a:r>
            <a:r>
              <a:rPr lang="en-US" dirty="0" smtClean="0"/>
              <a:t> / </a:t>
            </a:r>
            <a:r>
              <a:rPr lang="en-US" dirty="0" err="1" smtClean="0"/>
              <a:t>dibuka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	*</a:t>
            </a:r>
            <a:r>
              <a:rPr lang="en-US" dirty="0" err="1" smtClean="0"/>
              <a:t>Vaksin</a:t>
            </a:r>
            <a:r>
              <a:rPr lang="en-US" dirty="0" smtClean="0"/>
              <a:t> DPT, </a:t>
            </a:r>
            <a:r>
              <a:rPr lang="en-US" dirty="0" err="1" smtClean="0"/>
              <a:t>DT,TT,Hepatitis</a:t>
            </a:r>
            <a:r>
              <a:rPr lang="en-US" dirty="0" smtClean="0"/>
              <a:t> B </a:t>
            </a:r>
            <a:r>
              <a:rPr lang="en-US" dirty="0" err="1" smtClean="0"/>
              <a:t>dan</a:t>
            </a:r>
            <a:r>
              <a:rPr lang="en-US" dirty="0" smtClean="0"/>
              <a:t> DPT-HB </a:t>
            </a:r>
            <a:r>
              <a:rPr lang="en-US" dirty="0" err="1" smtClean="0"/>
              <a:t>dpt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kbl</a:t>
            </a:r>
            <a:r>
              <a:rPr lang="en-US" dirty="0" smtClean="0"/>
              <a:t> </a:t>
            </a:r>
            <a:r>
              <a:rPr lang="en-US" dirty="0" err="1" smtClean="0"/>
              <a:t>hingga</a:t>
            </a:r>
            <a:r>
              <a:rPr lang="en-US" dirty="0" smtClean="0"/>
              <a:t> 4 </a:t>
            </a:r>
            <a:r>
              <a:rPr lang="en-US" dirty="0" err="1" smtClean="0"/>
              <a:t>minggu</a:t>
            </a:r>
            <a:r>
              <a:rPr lang="en-US" dirty="0" smtClean="0"/>
              <a:t> </a:t>
            </a:r>
            <a:r>
              <a:rPr lang="en-US" dirty="0" err="1" smtClean="0"/>
              <a:t>sejak</a:t>
            </a:r>
            <a:r>
              <a:rPr lang="en-US" dirty="0" smtClean="0"/>
              <a:t> vial </a:t>
            </a:r>
            <a:r>
              <a:rPr lang="en-US" dirty="0" err="1" smtClean="0"/>
              <a:t>vaksin</a:t>
            </a:r>
            <a:r>
              <a:rPr lang="en-US" dirty="0" smtClean="0"/>
              <a:t> </a:t>
            </a:r>
            <a:r>
              <a:rPr lang="en-US" dirty="0" err="1" smtClean="0"/>
              <a:t>dibuka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	* </a:t>
            </a:r>
            <a:r>
              <a:rPr lang="en-US" dirty="0" err="1" smtClean="0"/>
              <a:t>Vaksin</a:t>
            </a:r>
            <a:r>
              <a:rPr lang="en-US" dirty="0" smtClean="0"/>
              <a:t> Polio </a:t>
            </a:r>
            <a:r>
              <a:rPr lang="en-US" dirty="0" err="1" smtClean="0"/>
              <a:t>dpt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kbl</a:t>
            </a:r>
            <a:r>
              <a:rPr lang="en-US" dirty="0" smtClean="0"/>
              <a:t> </a:t>
            </a:r>
            <a:r>
              <a:rPr lang="en-US" dirty="0" err="1" smtClean="0"/>
              <a:t>sampai</a:t>
            </a:r>
            <a:r>
              <a:rPr lang="en-US" dirty="0" smtClean="0"/>
              <a:t> 3 </a:t>
            </a:r>
            <a:r>
              <a:rPr lang="en-US" dirty="0" err="1" smtClean="0"/>
              <a:t>minggu</a:t>
            </a:r>
            <a:r>
              <a:rPr lang="en-US" dirty="0" smtClean="0"/>
              <a:t> </a:t>
            </a:r>
            <a:r>
              <a:rPr lang="en-US" dirty="0" err="1" smtClean="0"/>
              <a:t>sejak</a:t>
            </a:r>
            <a:r>
              <a:rPr lang="en-US" dirty="0" smtClean="0"/>
              <a:t> vial </a:t>
            </a:r>
            <a:r>
              <a:rPr lang="en-US" dirty="0" err="1" smtClean="0"/>
              <a:t>dibuka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	* </a:t>
            </a:r>
            <a:r>
              <a:rPr lang="en-US" dirty="0" err="1" smtClean="0"/>
              <a:t>Vaksin</a:t>
            </a:r>
            <a:r>
              <a:rPr lang="en-US" dirty="0" smtClean="0"/>
              <a:t> </a:t>
            </a:r>
            <a:r>
              <a:rPr lang="en-US" dirty="0" err="1" smtClean="0"/>
              <a:t>Campak</a:t>
            </a:r>
            <a:r>
              <a:rPr lang="en-US" dirty="0" smtClean="0"/>
              <a:t> </a:t>
            </a:r>
            <a:r>
              <a:rPr lang="en-US" dirty="0" err="1" smtClean="0"/>
              <a:t>krn</a:t>
            </a:r>
            <a:r>
              <a:rPr lang="en-US" dirty="0" smtClean="0"/>
              <a:t> </a:t>
            </a:r>
            <a:r>
              <a:rPr lang="en-US" dirty="0" err="1" smtClean="0"/>
              <a:t>tdk</a:t>
            </a:r>
            <a:r>
              <a:rPr lang="en-US" dirty="0" smtClean="0"/>
              <a:t> </a:t>
            </a:r>
            <a:r>
              <a:rPr lang="en-US" dirty="0" err="1" smtClean="0"/>
              <a:t>mengandung</a:t>
            </a:r>
            <a:r>
              <a:rPr lang="en-US" dirty="0" smtClean="0"/>
              <a:t> </a:t>
            </a:r>
            <a:r>
              <a:rPr lang="en-US" dirty="0" err="1" smtClean="0"/>
              <a:t>zat</a:t>
            </a:r>
            <a:r>
              <a:rPr lang="en-US" dirty="0" smtClean="0"/>
              <a:t> </a:t>
            </a:r>
            <a:r>
              <a:rPr lang="en-US" dirty="0" err="1" smtClean="0"/>
              <a:t>pengawet</a:t>
            </a:r>
            <a:r>
              <a:rPr lang="en-US" dirty="0" smtClean="0"/>
              <a:t>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boleh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 </a:t>
            </a:r>
            <a:r>
              <a:rPr lang="en-US" dirty="0" err="1" smtClean="0"/>
              <a:t>tdk</a:t>
            </a:r>
            <a:r>
              <a:rPr lang="en-US" dirty="0" smtClean="0"/>
              <a:t> </a:t>
            </a:r>
            <a:r>
              <a:rPr lang="en-US" dirty="0" err="1" smtClean="0"/>
              <a:t>lbh</a:t>
            </a:r>
            <a:r>
              <a:rPr lang="en-US" dirty="0" smtClean="0"/>
              <a:t> </a:t>
            </a:r>
            <a:r>
              <a:rPr lang="en-US" dirty="0" err="1" smtClean="0"/>
              <a:t>dr</a:t>
            </a:r>
            <a:r>
              <a:rPr lang="en-US" dirty="0" smtClean="0"/>
              <a:t> 8 jam.</a:t>
            </a:r>
          </a:p>
          <a:p>
            <a:pPr>
              <a:buNone/>
            </a:pPr>
            <a:r>
              <a:rPr lang="en-US" dirty="0" smtClean="0"/>
              <a:t>	* </a:t>
            </a:r>
            <a:r>
              <a:rPr lang="en-US" dirty="0" err="1" smtClean="0"/>
              <a:t>Vaksin</a:t>
            </a:r>
            <a:r>
              <a:rPr lang="en-US" dirty="0" smtClean="0"/>
              <a:t> BCG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boleh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sampai</a:t>
            </a:r>
            <a:r>
              <a:rPr lang="en-US" dirty="0" smtClean="0"/>
              <a:t> 3 jam </a:t>
            </a:r>
            <a:r>
              <a:rPr lang="en-US" dirty="0" err="1" smtClean="0"/>
              <a:t>stlh</a:t>
            </a:r>
            <a:r>
              <a:rPr lang="en-US" dirty="0" smtClean="0"/>
              <a:t> </a:t>
            </a:r>
            <a:r>
              <a:rPr lang="en-US" dirty="0" err="1" smtClean="0"/>
              <a:t>dilarutkan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321491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b="1" dirty="0" smtClean="0"/>
              <a:t>G.PENANGANAN RANTAI VAKSIN pd </a:t>
            </a:r>
            <a:r>
              <a:rPr lang="en-US" b="1" dirty="0" err="1" smtClean="0"/>
              <a:t>saat</a:t>
            </a:r>
            <a:r>
              <a:rPr lang="en-US" b="1" dirty="0" smtClean="0"/>
              <a:t> PELAYANAN</a:t>
            </a:r>
            <a:endParaRPr lang="en-US" dirty="0" smtClean="0"/>
          </a:p>
          <a:p>
            <a:pPr>
              <a:buNone/>
            </a:pPr>
            <a:r>
              <a:rPr lang="en-US" dirty="0" err="1" smtClean="0"/>
              <a:t>Perlakuan</a:t>
            </a:r>
            <a:r>
              <a:rPr lang="en-US" dirty="0" smtClean="0"/>
              <a:t> </a:t>
            </a:r>
            <a:r>
              <a:rPr lang="en-US" dirty="0" err="1" smtClean="0"/>
              <a:t>vaksin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unit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penting</a:t>
            </a:r>
            <a:r>
              <a:rPr lang="en-US" dirty="0" smtClean="0"/>
              <a:t> :</a:t>
            </a:r>
          </a:p>
          <a:p>
            <a:pPr lvl="0">
              <a:buNone/>
            </a:pPr>
            <a:r>
              <a:rPr lang="en-US" dirty="0" err="1" smtClean="0"/>
              <a:t>a.Di</a:t>
            </a:r>
            <a:r>
              <a:rPr lang="en-US" dirty="0" smtClean="0"/>
              <a:t> </a:t>
            </a:r>
            <a:r>
              <a:rPr lang="en-US" dirty="0" err="1" smtClean="0"/>
              <a:t>Puskesmas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unit </a:t>
            </a:r>
            <a:r>
              <a:rPr lang="en-US" dirty="0" err="1" smtClean="0"/>
              <a:t>pelayanan</a:t>
            </a:r>
            <a:r>
              <a:rPr lang="en-US" dirty="0" smtClean="0"/>
              <a:t> </a:t>
            </a:r>
            <a:r>
              <a:rPr lang="en-US" dirty="0" err="1" smtClean="0"/>
              <a:t>statis</a:t>
            </a:r>
            <a:r>
              <a:rPr lang="en-US" dirty="0" smtClean="0"/>
              <a:t> ( RS, </a:t>
            </a:r>
            <a:r>
              <a:rPr lang="en-US" dirty="0" err="1" smtClean="0"/>
              <a:t>Klinik</a:t>
            </a:r>
            <a:r>
              <a:rPr lang="en-US" dirty="0" smtClean="0"/>
              <a:t> </a:t>
            </a:r>
            <a:r>
              <a:rPr lang="en-US" dirty="0" err="1" smtClean="0"/>
              <a:t>Bersalin</a:t>
            </a:r>
            <a:r>
              <a:rPr lang="en-US" dirty="0" smtClean="0"/>
              <a:t>, </a:t>
            </a:r>
            <a:r>
              <a:rPr lang="en-US" dirty="0" err="1" smtClean="0"/>
              <a:t>Praktek</a:t>
            </a:r>
            <a:r>
              <a:rPr lang="en-US" dirty="0" smtClean="0"/>
              <a:t> </a:t>
            </a:r>
            <a:r>
              <a:rPr lang="en-US" dirty="0" err="1" smtClean="0"/>
              <a:t>swasta</a:t>
            </a:r>
            <a:r>
              <a:rPr lang="en-US" dirty="0" smtClean="0"/>
              <a:t> ) </a:t>
            </a:r>
          </a:p>
          <a:p>
            <a:pPr lvl="0">
              <a:buNone/>
            </a:pPr>
            <a:r>
              <a:rPr lang="en-US" dirty="0" smtClean="0"/>
              <a:t>	-</a:t>
            </a:r>
            <a:r>
              <a:rPr lang="en-US" dirty="0" err="1" smtClean="0"/>
              <a:t>Vaksin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diperlukan</a:t>
            </a:r>
            <a:r>
              <a:rPr lang="en-US" dirty="0" smtClean="0"/>
              <a:t> </a:t>
            </a:r>
            <a:r>
              <a:rPr lang="en-US" dirty="0" err="1" smtClean="0"/>
              <a:t>jml</a:t>
            </a:r>
            <a:r>
              <a:rPr lang="en-US" dirty="0" smtClean="0"/>
              <a:t> </a:t>
            </a:r>
            <a:r>
              <a:rPr lang="en-US" dirty="0" err="1" smtClean="0"/>
              <a:t>nya</a:t>
            </a:r>
            <a:r>
              <a:rPr lang="en-US" dirty="0" smtClean="0"/>
              <a:t> </a:t>
            </a:r>
            <a:r>
              <a:rPr lang="en-US" dirty="0" err="1" smtClean="0"/>
              <a:t>disesuaikan</a:t>
            </a:r>
            <a:r>
              <a:rPr lang="en-US" dirty="0" smtClean="0"/>
              <a:t> dg </a:t>
            </a:r>
            <a:r>
              <a:rPr lang="en-US" dirty="0" err="1" smtClean="0"/>
              <a:t>pengalaman</a:t>
            </a:r>
            <a:r>
              <a:rPr lang="en-US" dirty="0" smtClean="0"/>
              <a:t> rata2 </a:t>
            </a:r>
            <a:r>
              <a:rPr lang="en-US" dirty="0" err="1" smtClean="0"/>
              <a:t>setiap</a:t>
            </a:r>
            <a:r>
              <a:rPr lang="en-US" dirty="0" smtClean="0"/>
              <a:t> hr </a:t>
            </a:r>
            <a:r>
              <a:rPr lang="en-US" dirty="0" err="1" smtClean="0"/>
              <a:t>pelayanan</a:t>
            </a:r>
            <a:r>
              <a:rPr lang="en-US" dirty="0" smtClean="0"/>
              <a:t>.</a:t>
            </a:r>
          </a:p>
          <a:p>
            <a:pPr lvl="0">
              <a:buNone/>
            </a:pPr>
            <a:r>
              <a:rPr lang="en-US" dirty="0" smtClean="0"/>
              <a:t>	-</a:t>
            </a:r>
            <a:r>
              <a:rPr lang="en-US" dirty="0" err="1" smtClean="0"/>
              <a:t>Vaksin</a:t>
            </a:r>
            <a:r>
              <a:rPr lang="en-US" dirty="0" smtClean="0"/>
              <a:t> </a:t>
            </a:r>
            <a:r>
              <a:rPr lang="en-US" dirty="0" err="1" smtClean="0"/>
              <a:t>disimpan</a:t>
            </a:r>
            <a:r>
              <a:rPr lang="en-US" dirty="0" smtClean="0"/>
              <a:t> </a:t>
            </a:r>
            <a:r>
              <a:rPr lang="en-US" dirty="0" err="1" smtClean="0"/>
              <a:t>dlm</a:t>
            </a:r>
            <a:r>
              <a:rPr lang="en-US" dirty="0" smtClean="0"/>
              <a:t> thermos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diberi</a:t>
            </a:r>
            <a:r>
              <a:rPr lang="en-US" dirty="0" smtClean="0"/>
              <a:t> </a:t>
            </a:r>
            <a:r>
              <a:rPr lang="en-US" dirty="0" err="1" smtClean="0"/>
              <a:t>kotak</a:t>
            </a:r>
            <a:r>
              <a:rPr lang="en-US" dirty="0" smtClean="0"/>
              <a:t> </a:t>
            </a:r>
            <a:r>
              <a:rPr lang="en-US" dirty="0" err="1" smtClean="0"/>
              <a:t>dingin</a:t>
            </a:r>
            <a:r>
              <a:rPr lang="en-US" dirty="0" smtClean="0"/>
              <a:t> </a:t>
            </a:r>
            <a:r>
              <a:rPr lang="en-US" dirty="0" err="1" smtClean="0"/>
              <a:t>cair</a:t>
            </a:r>
            <a:r>
              <a:rPr lang="en-US" dirty="0" smtClean="0"/>
              <a:t>.</a:t>
            </a:r>
          </a:p>
          <a:p>
            <a:pPr lvl="0">
              <a:buNone/>
            </a:pPr>
            <a:r>
              <a:rPr lang="en-US" dirty="0" smtClean="0"/>
              <a:t>	-Thermos </a:t>
            </a:r>
            <a:r>
              <a:rPr lang="en-US" dirty="0" err="1" smtClean="0"/>
              <a:t>vaksin</a:t>
            </a:r>
            <a:r>
              <a:rPr lang="en-US" dirty="0" smtClean="0"/>
              <a:t> </a:t>
            </a:r>
            <a:r>
              <a:rPr lang="en-US" dirty="0" err="1" smtClean="0"/>
              <a:t>letakkan</a:t>
            </a:r>
            <a:r>
              <a:rPr lang="en-US" dirty="0" smtClean="0"/>
              <a:t> </a:t>
            </a:r>
            <a:r>
              <a:rPr lang="en-US" dirty="0" err="1" smtClean="0"/>
              <a:t>dimeja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tdk</a:t>
            </a:r>
            <a:r>
              <a:rPr lang="en-US" dirty="0" smtClean="0"/>
              <a:t> </a:t>
            </a:r>
            <a:r>
              <a:rPr lang="en-US" dirty="0" err="1" smtClean="0"/>
              <a:t>terkena</a:t>
            </a:r>
            <a:r>
              <a:rPr lang="en-US" dirty="0" smtClean="0"/>
              <a:t> </a:t>
            </a:r>
            <a:r>
              <a:rPr lang="en-US" dirty="0" err="1" smtClean="0"/>
              <a:t>sinar</a:t>
            </a:r>
            <a:r>
              <a:rPr lang="en-US" dirty="0" smtClean="0"/>
              <a:t> </a:t>
            </a:r>
            <a:r>
              <a:rPr lang="en-US" dirty="0" err="1" smtClean="0"/>
              <a:t>matahari</a:t>
            </a:r>
            <a:r>
              <a:rPr lang="en-US" dirty="0" smtClean="0"/>
              <a:t> </a:t>
            </a:r>
            <a:r>
              <a:rPr lang="en-US" dirty="0" err="1" smtClean="0"/>
              <a:t>langsung</a:t>
            </a:r>
            <a:r>
              <a:rPr lang="en-US" dirty="0" smtClean="0"/>
              <a:t>.</a:t>
            </a:r>
          </a:p>
          <a:p>
            <a:pPr lvl="0">
              <a:buNone/>
            </a:pPr>
            <a:r>
              <a:rPr lang="en-US" dirty="0" smtClean="0"/>
              <a:t>	-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penggunaan</a:t>
            </a:r>
            <a:r>
              <a:rPr lang="en-US" dirty="0" smtClean="0"/>
              <a:t>, </a:t>
            </a:r>
            <a:r>
              <a:rPr lang="en-US" dirty="0" err="1" smtClean="0"/>
              <a:t>letakkan</a:t>
            </a:r>
            <a:r>
              <a:rPr lang="en-US" dirty="0" smtClean="0"/>
              <a:t> </a:t>
            </a:r>
            <a:r>
              <a:rPr lang="en-US" dirty="0" err="1" smtClean="0"/>
              <a:t>vaksin</a:t>
            </a:r>
            <a:r>
              <a:rPr lang="en-US" dirty="0" smtClean="0"/>
              <a:t> </a:t>
            </a:r>
            <a:r>
              <a:rPr lang="en-US" dirty="0" err="1" smtClean="0"/>
              <a:t>diatas</a:t>
            </a:r>
            <a:r>
              <a:rPr lang="en-US" dirty="0" smtClean="0"/>
              <a:t> </a:t>
            </a:r>
            <a:r>
              <a:rPr lang="en-US" dirty="0" err="1" smtClean="0"/>
              <a:t>spon</a:t>
            </a:r>
            <a:r>
              <a:rPr lang="en-US" dirty="0" smtClean="0"/>
              <a:t> / </a:t>
            </a:r>
            <a:r>
              <a:rPr lang="en-US" dirty="0" err="1" smtClean="0"/>
              <a:t>busa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berada</a:t>
            </a:r>
            <a:r>
              <a:rPr lang="en-US" dirty="0" smtClean="0"/>
              <a:t> </a:t>
            </a:r>
            <a:r>
              <a:rPr lang="en-US" dirty="0" err="1" smtClean="0"/>
              <a:t>didalam</a:t>
            </a:r>
            <a:r>
              <a:rPr lang="en-US" dirty="0" smtClean="0"/>
              <a:t> thermos.</a:t>
            </a:r>
          </a:p>
          <a:p>
            <a:pPr lvl="0">
              <a:buNone/>
            </a:pPr>
            <a:r>
              <a:rPr lang="en-US" dirty="0" smtClean="0"/>
              <a:t>	-Thermos </a:t>
            </a:r>
            <a:r>
              <a:rPr lang="en-US" dirty="0" err="1" smtClean="0"/>
              <a:t>didalamnya</a:t>
            </a:r>
            <a:r>
              <a:rPr lang="en-US" dirty="0" smtClean="0"/>
              <a:t> </a:t>
            </a:r>
            <a:r>
              <a:rPr lang="en-US" dirty="0" err="1" smtClean="0"/>
              <a:t>tdk</a:t>
            </a:r>
            <a:r>
              <a:rPr lang="en-US" dirty="0" smtClean="0"/>
              <a:t> </a:t>
            </a:r>
            <a:r>
              <a:rPr lang="en-US" dirty="0" err="1" smtClean="0"/>
              <a:t>boleh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air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merendam</a:t>
            </a:r>
            <a:r>
              <a:rPr lang="en-US" dirty="0" smtClean="0"/>
              <a:t> </a:t>
            </a:r>
            <a:r>
              <a:rPr lang="en-US" dirty="0" err="1" smtClean="0"/>
              <a:t>vaksin,utk</a:t>
            </a:r>
            <a:r>
              <a:rPr lang="en-US" dirty="0" smtClean="0"/>
              <a:t> </a:t>
            </a:r>
            <a:r>
              <a:rPr lang="en-US" dirty="0" err="1" smtClean="0"/>
              <a:t>mencegah</a:t>
            </a:r>
            <a:r>
              <a:rPr lang="en-US" dirty="0" smtClean="0"/>
              <a:t> </a:t>
            </a:r>
            <a:r>
              <a:rPr lang="en-US" dirty="0" err="1" smtClean="0"/>
              <a:t>kontaminasi</a:t>
            </a:r>
            <a:r>
              <a:rPr lang="en-US" dirty="0" smtClean="0"/>
              <a:t> </a:t>
            </a:r>
            <a:r>
              <a:rPr lang="en-US" dirty="0" err="1" smtClean="0"/>
              <a:t>vaksin</a:t>
            </a:r>
            <a:r>
              <a:rPr lang="en-US" dirty="0" smtClean="0"/>
              <a:t> dg </a:t>
            </a:r>
            <a:r>
              <a:rPr lang="en-US" dirty="0" err="1" smtClean="0"/>
              <a:t>bakteri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864291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en-US" dirty="0" err="1" smtClean="0"/>
              <a:t>b.Di</a:t>
            </a:r>
            <a:r>
              <a:rPr lang="en-US" dirty="0" smtClean="0"/>
              <a:t> </a:t>
            </a:r>
            <a:r>
              <a:rPr lang="en-US" dirty="0" err="1" smtClean="0"/>
              <a:t>Posyandu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komponen</a:t>
            </a:r>
            <a:r>
              <a:rPr lang="en-US" dirty="0" smtClean="0"/>
              <a:t> </a:t>
            </a:r>
            <a:r>
              <a:rPr lang="en-US" dirty="0" err="1" smtClean="0"/>
              <a:t>lapangan</a:t>
            </a:r>
            <a:r>
              <a:rPr lang="en-US" dirty="0" smtClean="0"/>
              <a:t> </a:t>
            </a:r>
            <a:r>
              <a:rPr lang="en-US" dirty="0" err="1" smtClean="0"/>
              <a:t>lainnya.Prinsip</a:t>
            </a:r>
            <a:r>
              <a:rPr lang="en-US" dirty="0" smtClean="0"/>
              <a:t> </a:t>
            </a:r>
            <a:r>
              <a:rPr lang="en-US" dirty="0" err="1" smtClean="0"/>
              <a:t>vaksin</a:t>
            </a:r>
            <a:r>
              <a:rPr lang="en-US" dirty="0" smtClean="0"/>
              <a:t> </a:t>
            </a:r>
            <a:r>
              <a:rPr lang="en-US" dirty="0" err="1" smtClean="0"/>
              <a:t>tetap</a:t>
            </a:r>
            <a:r>
              <a:rPr lang="en-US" dirty="0" smtClean="0"/>
              <a:t> pd </a:t>
            </a:r>
            <a:r>
              <a:rPr lang="en-US" dirty="0" err="1" smtClean="0"/>
              <a:t>suhu</a:t>
            </a:r>
            <a:r>
              <a:rPr lang="en-US" dirty="0" smtClean="0"/>
              <a:t> +2° C - + 8° C .</a:t>
            </a:r>
            <a:r>
              <a:rPr lang="en-US" dirty="0" err="1" smtClean="0"/>
              <a:t>Perlu</a:t>
            </a:r>
            <a:r>
              <a:rPr lang="en-US" dirty="0" smtClean="0"/>
              <a:t> </a:t>
            </a:r>
            <a:r>
              <a:rPr lang="en-US" dirty="0" err="1" smtClean="0"/>
              <a:t>diperhatikan</a:t>
            </a:r>
            <a:r>
              <a:rPr lang="en-US" dirty="0" smtClean="0"/>
              <a:t> :</a:t>
            </a:r>
          </a:p>
          <a:p>
            <a:pPr lvl="0">
              <a:buNone/>
            </a:pPr>
            <a:r>
              <a:rPr lang="en-US" dirty="0" smtClean="0"/>
              <a:t>	-</a:t>
            </a:r>
            <a:r>
              <a:rPr lang="en-US" dirty="0" err="1" smtClean="0"/>
              <a:t>Jml</a:t>
            </a:r>
            <a:r>
              <a:rPr lang="en-US" dirty="0" smtClean="0"/>
              <a:t> </a:t>
            </a:r>
            <a:r>
              <a:rPr lang="en-US" dirty="0" err="1" smtClean="0"/>
              <a:t>vaksin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dbw</a:t>
            </a:r>
            <a:r>
              <a:rPr lang="en-US" dirty="0" smtClean="0"/>
              <a:t> </a:t>
            </a:r>
            <a:r>
              <a:rPr lang="en-US" dirty="0" err="1" smtClean="0"/>
              <a:t>ditambah</a:t>
            </a:r>
            <a:r>
              <a:rPr lang="en-US" dirty="0" smtClean="0"/>
              <a:t> </a:t>
            </a:r>
            <a:r>
              <a:rPr lang="en-US" dirty="0" err="1" smtClean="0"/>
              <a:t>cadangan</a:t>
            </a:r>
            <a:r>
              <a:rPr lang="en-US" dirty="0" smtClean="0"/>
              <a:t> </a:t>
            </a:r>
            <a:r>
              <a:rPr lang="en-US" dirty="0" err="1" smtClean="0"/>
              <a:t>sckpnya</a:t>
            </a:r>
            <a:endParaRPr lang="en-US" dirty="0" smtClean="0"/>
          </a:p>
          <a:p>
            <a:pPr lvl="0">
              <a:buNone/>
            </a:pPr>
            <a:r>
              <a:rPr lang="en-US" dirty="0" smtClean="0"/>
              <a:t>	-</a:t>
            </a:r>
            <a:r>
              <a:rPr lang="en-US" dirty="0" err="1" smtClean="0"/>
              <a:t>Vaksin</a:t>
            </a:r>
            <a:r>
              <a:rPr lang="en-US" dirty="0" smtClean="0"/>
              <a:t> </a:t>
            </a:r>
            <a:r>
              <a:rPr lang="en-US" dirty="0" err="1" smtClean="0"/>
              <a:t>disusun</a:t>
            </a:r>
            <a:r>
              <a:rPr lang="en-US" dirty="0" smtClean="0"/>
              <a:t> </a:t>
            </a:r>
            <a:r>
              <a:rPr lang="en-US" dirty="0" err="1" smtClean="0"/>
              <a:t>kedalam</a:t>
            </a:r>
            <a:r>
              <a:rPr lang="en-US" dirty="0" smtClean="0"/>
              <a:t> vaccine carrier / thermos </a:t>
            </a:r>
            <a:r>
              <a:rPr lang="en-US" dirty="0" err="1" smtClean="0"/>
              <a:t>spt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 </a:t>
            </a:r>
            <a:r>
              <a:rPr lang="en-US" dirty="0" err="1" smtClean="0"/>
              <a:t>dibwh</a:t>
            </a:r>
            <a:r>
              <a:rPr lang="en-US" dirty="0" smtClean="0"/>
              <a:t>.</a:t>
            </a:r>
          </a:p>
          <a:p>
            <a:pPr lvl="0">
              <a:buNone/>
            </a:pPr>
            <a:r>
              <a:rPr lang="en-US" dirty="0" smtClean="0"/>
              <a:t>	-</a:t>
            </a:r>
            <a:r>
              <a:rPr lang="en-US" dirty="0" err="1" smtClean="0"/>
              <a:t>Pengelolaan</a:t>
            </a:r>
            <a:r>
              <a:rPr lang="en-US" dirty="0" smtClean="0"/>
              <a:t> </a:t>
            </a:r>
            <a:r>
              <a:rPr lang="en-US" dirty="0" err="1" smtClean="0"/>
              <a:t>vaksin</a:t>
            </a:r>
            <a:r>
              <a:rPr lang="en-US" dirty="0" smtClean="0"/>
              <a:t> </a:t>
            </a:r>
            <a:r>
              <a:rPr lang="en-US" dirty="0" err="1" smtClean="0"/>
              <a:t>slm</a:t>
            </a:r>
            <a:r>
              <a:rPr lang="en-US" dirty="0" smtClean="0"/>
              <a:t> </a:t>
            </a:r>
            <a:r>
              <a:rPr lang="en-US" dirty="0" err="1" smtClean="0"/>
              <a:t>pelaksanaan</a:t>
            </a:r>
            <a:r>
              <a:rPr lang="en-US" dirty="0" smtClean="0"/>
              <a:t> </a:t>
            </a:r>
            <a:r>
              <a:rPr lang="en-US" dirty="0" err="1" smtClean="0"/>
              <a:t>imunisasi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Posyandu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477962"/>
          </a:xfrm>
        </p:spPr>
        <p:txBody>
          <a:bodyPr>
            <a:normAutofit fontScale="90000"/>
          </a:bodyPr>
          <a:lstStyle/>
          <a:p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err="1" smtClean="0"/>
              <a:t>Gambar</a:t>
            </a:r>
            <a:r>
              <a:rPr lang="en-US" sz="2700" dirty="0" smtClean="0"/>
              <a:t> : </a:t>
            </a:r>
            <a:r>
              <a:rPr lang="en-US" sz="2700" dirty="0" err="1" smtClean="0"/>
              <a:t>Menyusun</a:t>
            </a:r>
            <a:r>
              <a:rPr lang="en-US" sz="2700" dirty="0" smtClean="0"/>
              <a:t> </a:t>
            </a:r>
            <a:r>
              <a:rPr lang="en-US" sz="2700" dirty="0" err="1" smtClean="0"/>
              <a:t>vaksin</a:t>
            </a:r>
            <a:r>
              <a:rPr lang="en-US" sz="2700" dirty="0" smtClean="0"/>
              <a:t> </a:t>
            </a:r>
            <a:r>
              <a:rPr lang="en-US" sz="2700" dirty="0" err="1" smtClean="0"/>
              <a:t>dlm</a:t>
            </a:r>
            <a:r>
              <a:rPr lang="en-US" sz="2700" dirty="0" smtClean="0"/>
              <a:t> </a:t>
            </a:r>
            <a:r>
              <a:rPr lang="en-US" sz="2700" dirty="0" err="1" smtClean="0"/>
              <a:t>vaksin</a:t>
            </a:r>
            <a:r>
              <a:rPr lang="en-US" sz="2700" dirty="0" smtClean="0"/>
              <a:t> </a:t>
            </a:r>
            <a:r>
              <a:rPr lang="en-US" sz="2700" i="1" dirty="0" smtClean="0"/>
              <a:t>carrier</a:t>
            </a:r>
            <a:br>
              <a:rPr lang="en-US" sz="2700" i="1" dirty="0" smtClean="0"/>
            </a:br>
            <a:r>
              <a:rPr lang="en-US" sz="2700" i="1" dirty="0" smtClean="0"/>
              <a:t/>
            </a:r>
            <a:br>
              <a:rPr lang="en-US" sz="2700" i="1" dirty="0" smtClean="0"/>
            </a:br>
            <a:r>
              <a:rPr lang="en-US" sz="1800" dirty="0" smtClean="0"/>
              <a:t>1.Masukkan 4 </a:t>
            </a:r>
            <a:r>
              <a:rPr lang="en-US" sz="1800" dirty="0" err="1" smtClean="0"/>
              <a:t>coool</a:t>
            </a:r>
            <a:r>
              <a:rPr lang="en-US" sz="1800" dirty="0" smtClean="0"/>
              <a:t> pack / air </a:t>
            </a:r>
            <a:r>
              <a:rPr lang="en-US" sz="1800" dirty="0" err="1" smtClean="0"/>
              <a:t>dingin</a:t>
            </a:r>
            <a:r>
              <a:rPr lang="en-US" sz="1800" dirty="0" smtClean="0"/>
              <a:t>	2.Vaksin </a:t>
            </a:r>
            <a:r>
              <a:rPr lang="en-US" sz="1800" dirty="0" err="1" smtClean="0"/>
              <a:t>letakkan</a:t>
            </a:r>
            <a:r>
              <a:rPr lang="en-US" sz="1800" dirty="0" smtClean="0"/>
              <a:t> ditengah2 cool</a:t>
            </a:r>
            <a:br>
              <a:rPr lang="en-US" sz="1800" dirty="0" smtClean="0"/>
            </a:br>
            <a:r>
              <a:rPr lang="en-US" sz="1800" dirty="0" smtClean="0"/>
              <a:t>    </a:t>
            </a:r>
            <a:r>
              <a:rPr lang="en-US" sz="1800" dirty="0" err="1" smtClean="0"/>
              <a:t>dlm</a:t>
            </a:r>
            <a:r>
              <a:rPr lang="en-US" sz="1800" dirty="0" smtClean="0"/>
              <a:t> </a:t>
            </a:r>
            <a:r>
              <a:rPr lang="en-US" sz="1800" dirty="0" err="1" smtClean="0"/>
              <a:t>plastik</a:t>
            </a:r>
            <a:r>
              <a:rPr lang="en-US" sz="1800" dirty="0" smtClean="0"/>
              <a:t>.				     Pack /air </a:t>
            </a:r>
            <a:r>
              <a:rPr lang="en-US" sz="1800" dirty="0" err="1" smtClean="0"/>
              <a:t>dingin</a:t>
            </a:r>
            <a:r>
              <a:rPr lang="en-US" sz="1800" dirty="0" smtClean="0"/>
              <a:t> </a:t>
            </a:r>
            <a:r>
              <a:rPr lang="en-US" sz="1800" dirty="0" err="1" smtClean="0"/>
              <a:t>dlm</a:t>
            </a:r>
            <a:r>
              <a:rPr lang="en-US" sz="1800" dirty="0" smtClean="0"/>
              <a:t> </a:t>
            </a:r>
            <a:r>
              <a:rPr lang="en-US" sz="1800" dirty="0" err="1" smtClean="0"/>
              <a:t>plastik</a:t>
            </a:r>
            <a:r>
              <a:rPr lang="en-US" sz="2700" i="1" dirty="0" smtClean="0"/>
              <a:t/>
            </a:r>
            <a:br>
              <a:rPr lang="en-US" sz="2700" i="1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3810000"/>
            <a:ext cx="8229600" cy="2121091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122" name="Picture 2" descr="scan0007"/>
          <p:cNvPicPr>
            <a:picLocks noChangeAspect="1" noChangeArrowheads="1"/>
          </p:cNvPicPr>
          <p:nvPr/>
        </p:nvPicPr>
        <p:blipFill>
          <a:blip r:embed="rId2"/>
          <a:srcRect t="21184" b="51874"/>
          <a:stretch>
            <a:fillRect/>
          </a:stretch>
        </p:blipFill>
        <p:spPr bwMode="auto">
          <a:xfrm>
            <a:off x="457200" y="1981200"/>
            <a:ext cx="8153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3.Tutup </a:t>
            </a:r>
            <a:r>
              <a:rPr lang="en-US" sz="1800" dirty="0" err="1" smtClean="0"/>
              <a:t>vaksin</a:t>
            </a:r>
            <a:r>
              <a:rPr lang="en-US" sz="1800" dirty="0" smtClean="0"/>
              <a:t> carrier.			4.Vaksin </a:t>
            </a:r>
            <a:r>
              <a:rPr lang="en-US" sz="1800" dirty="0" err="1" smtClean="0"/>
              <a:t>siap</a:t>
            </a:r>
            <a:r>
              <a:rPr lang="en-US" sz="1800" dirty="0" smtClean="0"/>
              <a:t> </a:t>
            </a:r>
            <a:r>
              <a:rPr lang="en-US" sz="1800" dirty="0" err="1" smtClean="0"/>
              <a:t>dibawa</a:t>
            </a:r>
            <a:endParaRPr lang="en-US" sz="1800" dirty="0"/>
          </a:p>
        </p:txBody>
      </p:sp>
      <p:pic>
        <p:nvPicPr>
          <p:cNvPr id="6146" name="Picture 2" descr="scan0007"/>
          <p:cNvPicPr>
            <a:picLocks noChangeAspect="1" noChangeArrowheads="1"/>
          </p:cNvPicPr>
          <p:nvPr/>
        </p:nvPicPr>
        <p:blipFill>
          <a:blip r:embed="rId2"/>
          <a:srcRect t="54359" b="19209"/>
          <a:stretch>
            <a:fillRect/>
          </a:stretch>
        </p:blipFill>
        <p:spPr bwMode="auto">
          <a:xfrm>
            <a:off x="457200" y="1295400"/>
            <a:ext cx="8001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 </a:t>
            </a:r>
            <a:r>
              <a:rPr lang="en-US" sz="2400" dirty="0" err="1" smtClean="0"/>
              <a:t>Gambar</a:t>
            </a:r>
            <a:r>
              <a:rPr lang="en-US" sz="2400" dirty="0" smtClean="0"/>
              <a:t> : Thermos </a:t>
            </a:r>
            <a:r>
              <a:rPr lang="en-US" sz="2400" dirty="0" err="1" smtClean="0"/>
              <a:t>berisi</a:t>
            </a:r>
            <a:r>
              <a:rPr lang="en-US" sz="2400" dirty="0" smtClean="0"/>
              <a:t> </a:t>
            </a:r>
            <a:r>
              <a:rPr lang="en-US" sz="2400" dirty="0" err="1" smtClean="0"/>
              <a:t>vaksin</a:t>
            </a:r>
            <a:r>
              <a:rPr lang="en-US" sz="2400" dirty="0" smtClean="0"/>
              <a:t>.</a:t>
            </a:r>
            <a:br>
              <a:rPr lang="en-US" sz="2400" dirty="0" smtClean="0"/>
            </a:br>
            <a:endParaRPr lang="en-US" sz="2400" dirty="0"/>
          </a:p>
        </p:txBody>
      </p:sp>
      <p:pic>
        <p:nvPicPr>
          <p:cNvPr id="7170" name="Picture 2" descr="scan0008"/>
          <p:cNvPicPr>
            <a:picLocks noChangeAspect="1" noChangeArrowheads="1"/>
          </p:cNvPicPr>
          <p:nvPr/>
        </p:nvPicPr>
        <p:blipFill>
          <a:blip r:embed="rId2"/>
          <a:srcRect l="9344" t="9309" r="14658" b="49937"/>
          <a:stretch>
            <a:fillRect/>
          </a:stretch>
        </p:blipFill>
        <p:spPr bwMode="auto">
          <a:xfrm>
            <a:off x="609600" y="762000"/>
            <a:ext cx="7696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397691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 err="1" smtClean="0"/>
              <a:t>Penyusunan</a:t>
            </a:r>
            <a:r>
              <a:rPr lang="en-US" b="1" dirty="0" smtClean="0"/>
              <a:t> </a:t>
            </a:r>
            <a:r>
              <a:rPr lang="en-US" b="1" dirty="0" err="1" smtClean="0"/>
              <a:t>vaksin</a:t>
            </a:r>
            <a:r>
              <a:rPr lang="en-US" b="1" dirty="0" smtClean="0"/>
              <a:t> </a:t>
            </a:r>
            <a:r>
              <a:rPr lang="en-US" b="1" dirty="0" err="1" smtClean="0"/>
              <a:t>dlm</a:t>
            </a:r>
            <a:r>
              <a:rPr lang="en-US" b="1" dirty="0" smtClean="0"/>
              <a:t> thermos.</a:t>
            </a:r>
          </a:p>
          <a:p>
            <a:pPr lvl="0">
              <a:buNone/>
            </a:pPr>
            <a:r>
              <a:rPr lang="en-US" dirty="0" smtClean="0"/>
              <a:t>* </a:t>
            </a:r>
            <a:r>
              <a:rPr lang="en-US" dirty="0" err="1" smtClean="0"/>
              <a:t>Sepulang</a:t>
            </a:r>
            <a:r>
              <a:rPr lang="en-US" dirty="0" smtClean="0"/>
              <a:t> </a:t>
            </a:r>
            <a:r>
              <a:rPr lang="en-US" dirty="0" err="1" smtClean="0"/>
              <a:t>dr</a:t>
            </a:r>
            <a:r>
              <a:rPr lang="en-US" dirty="0" smtClean="0"/>
              <a:t> </a:t>
            </a:r>
            <a:r>
              <a:rPr lang="en-US" dirty="0" err="1" smtClean="0"/>
              <a:t>lapangan</a:t>
            </a:r>
            <a:r>
              <a:rPr lang="en-US" dirty="0" smtClean="0"/>
              <a:t> </a:t>
            </a:r>
            <a:r>
              <a:rPr lang="en-US" dirty="0" err="1" smtClean="0"/>
              <a:t>sisa</a:t>
            </a:r>
            <a:r>
              <a:rPr lang="en-US" dirty="0" smtClean="0"/>
              <a:t> </a:t>
            </a:r>
            <a:r>
              <a:rPr lang="en-US" dirty="0" err="1" smtClean="0"/>
              <a:t>vaksin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blm</a:t>
            </a:r>
            <a:r>
              <a:rPr lang="en-US" dirty="0" smtClean="0"/>
              <a:t> </a:t>
            </a:r>
            <a:r>
              <a:rPr lang="en-US" dirty="0" err="1" smtClean="0"/>
              <a:t>dibuka</a:t>
            </a:r>
            <a:r>
              <a:rPr lang="en-US" dirty="0" smtClean="0"/>
              <a:t> </a:t>
            </a:r>
            <a:r>
              <a:rPr lang="en-US" dirty="0" err="1" smtClean="0"/>
              <a:t>diberi</a:t>
            </a:r>
            <a:r>
              <a:rPr lang="en-US" dirty="0" smtClean="0"/>
              <a:t> </a:t>
            </a:r>
            <a:r>
              <a:rPr lang="en-US" dirty="0" err="1" smtClean="0"/>
              <a:t>tanda</a:t>
            </a:r>
            <a:r>
              <a:rPr lang="en-US" dirty="0" smtClean="0"/>
              <a:t> </a:t>
            </a:r>
            <a:r>
              <a:rPr lang="en-US" dirty="0" err="1" smtClean="0"/>
              <a:t>khusus</a:t>
            </a:r>
            <a:r>
              <a:rPr lang="en-US" dirty="0" smtClean="0"/>
              <a:t> </a:t>
            </a:r>
            <a:r>
              <a:rPr lang="en-US" dirty="0" err="1" smtClean="0"/>
              <a:t>utk</a:t>
            </a:r>
            <a:r>
              <a:rPr lang="en-US" dirty="0" smtClean="0"/>
              <a:t> </a:t>
            </a:r>
            <a:r>
              <a:rPr lang="en-US" dirty="0" err="1" smtClean="0"/>
              <a:t>didahulukan</a:t>
            </a:r>
            <a:r>
              <a:rPr lang="en-US" dirty="0" smtClean="0"/>
              <a:t> </a:t>
            </a:r>
            <a:r>
              <a:rPr lang="en-US" dirty="0" err="1" smtClean="0"/>
              <a:t>penggunaannya</a:t>
            </a:r>
            <a:r>
              <a:rPr lang="en-US" dirty="0" smtClean="0"/>
              <a:t> </a:t>
            </a:r>
            <a:r>
              <a:rPr lang="en-US" dirty="0" err="1" smtClean="0"/>
              <a:t>slm</a:t>
            </a:r>
            <a:r>
              <a:rPr lang="en-US" dirty="0" smtClean="0"/>
              <a:t> VVM  </a:t>
            </a:r>
            <a:r>
              <a:rPr lang="en-US" dirty="0" err="1" smtClean="0"/>
              <a:t>kondisi</a:t>
            </a:r>
            <a:r>
              <a:rPr lang="en-US" dirty="0" smtClean="0"/>
              <a:t> A </a:t>
            </a:r>
            <a:r>
              <a:rPr lang="en-US" dirty="0" err="1" smtClean="0"/>
              <a:t>atau</a:t>
            </a:r>
            <a:r>
              <a:rPr lang="en-US" dirty="0" smtClean="0"/>
              <a:t> B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lemari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dilengkapi</a:t>
            </a:r>
            <a:r>
              <a:rPr lang="en-US" dirty="0" smtClean="0"/>
              <a:t>:</a:t>
            </a:r>
          </a:p>
          <a:p>
            <a:pPr lvl="0">
              <a:buNone/>
            </a:pPr>
            <a:r>
              <a:rPr lang="en-US" dirty="0" smtClean="0"/>
              <a:t>- 1 thermometer Muller</a:t>
            </a:r>
          </a:p>
          <a:p>
            <a:pPr lvl="0">
              <a:buNone/>
            </a:pPr>
            <a:r>
              <a:rPr lang="en-US" dirty="0" smtClean="0"/>
              <a:t>- 1 freeze </a:t>
            </a:r>
            <a:r>
              <a:rPr lang="en-US" dirty="0" err="1" smtClean="0"/>
              <a:t>wtch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freeze tag</a:t>
            </a:r>
          </a:p>
          <a:p>
            <a:pPr lvl="0">
              <a:buNone/>
            </a:pPr>
            <a:r>
              <a:rPr lang="en-US" dirty="0" smtClean="0"/>
              <a:t>- 1 </a:t>
            </a:r>
            <a:r>
              <a:rPr lang="en-US" dirty="0" err="1" smtClean="0"/>
              <a:t>buku</a:t>
            </a:r>
            <a:r>
              <a:rPr lang="en-US" dirty="0" smtClean="0"/>
              <a:t> </a:t>
            </a:r>
            <a:r>
              <a:rPr lang="en-US" dirty="0" err="1" smtClean="0"/>
              <a:t>grapik</a:t>
            </a:r>
            <a:r>
              <a:rPr lang="en-US" dirty="0" smtClean="0"/>
              <a:t> </a:t>
            </a:r>
            <a:r>
              <a:rPr lang="en-US" dirty="0" err="1" smtClean="0"/>
              <a:t>pencatatan</a:t>
            </a:r>
            <a:r>
              <a:rPr lang="en-US" dirty="0" smtClean="0"/>
              <a:t> </a:t>
            </a:r>
            <a:r>
              <a:rPr lang="en-US" dirty="0" err="1" smtClean="0"/>
              <a:t>suhu</a:t>
            </a:r>
            <a:endParaRPr lang="en-US" dirty="0" smtClean="0"/>
          </a:p>
          <a:p>
            <a:pPr lvl="0">
              <a:buNone/>
            </a:pPr>
            <a:r>
              <a:rPr lang="en-US" dirty="0" smtClean="0"/>
              <a:t>-  Poster SOP </a:t>
            </a:r>
            <a:r>
              <a:rPr lang="en-US" dirty="0" err="1" smtClean="0"/>
              <a:t>pengelolaan</a:t>
            </a:r>
            <a:r>
              <a:rPr lang="en-US" dirty="0" smtClean="0"/>
              <a:t> </a:t>
            </a:r>
            <a:r>
              <a:rPr lang="en-US" dirty="0" err="1" smtClean="0"/>
              <a:t>vaksin</a:t>
            </a:r>
            <a:endParaRPr lang="en-US" dirty="0" smtClean="0"/>
          </a:p>
          <a:p>
            <a:pPr lvl="0">
              <a:buNone/>
            </a:pPr>
            <a:r>
              <a:rPr lang="en-US" dirty="0" smtClean="0"/>
              <a:t>- 1 </a:t>
            </a:r>
            <a:r>
              <a:rPr lang="en-US" dirty="0" err="1" smtClean="0"/>
              <a:t>buku</a:t>
            </a:r>
            <a:r>
              <a:rPr lang="en-US" dirty="0" smtClean="0"/>
              <a:t> </a:t>
            </a:r>
            <a:r>
              <a:rPr lang="en-US" dirty="0" err="1" smtClean="0"/>
              <a:t>stok</a:t>
            </a:r>
            <a:r>
              <a:rPr lang="en-US" dirty="0" smtClean="0"/>
              <a:t> </a:t>
            </a:r>
            <a:r>
              <a:rPr lang="en-US" dirty="0" err="1" smtClean="0"/>
              <a:t>vaksin</a:t>
            </a:r>
            <a:r>
              <a:rPr lang="en-US" dirty="0" smtClean="0"/>
              <a:t>.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/>
          <a:lstStyle/>
          <a:p>
            <a:pPr>
              <a:buNone/>
            </a:pPr>
            <a:r>
              <a:rPr lang="en-US" sz="2400" dirty="0" err="1" smtClean="0"/>
              <a:t>Perbedaan</a:t>
            </a:r>
            <a:r>
              <a:rPr lang="en-US" sz="2400" dirty="0" smtClean="0"/>
              <a:t> </a:t>
            </a:r>
            <a:r>
              <a:rPr lang="en-US" sz="2400" dirty="0" err="1"/>
              <a:t>sistem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di</a:t>
            </a:r>
            <a:r>
              <a:rPr lang="en-US" sz="2400" dirty="0"/>
              <a:t> </a:t>
            </a:r>
            <a:r>
              <a:rPr lang="en-US" sz="2400" dirty="0" err="1"/>
              <a:t>lapangan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 smtClean="0"/>
              <a:t>digambarkan</a:t>
            </a:r>
            <a:r>
              <a:rPr lang="en-US" sz="2400" dirty="0"/>
              <a:t> </a:t>
            </a:r>
            <a:r>
              <a:rPr lang="en-US" sz="2400" dirty="0" err="1" smtClean="0"/>
              <a:t>spt</a:t>
            </a:r>
            <a:r>
              <a:rPr lang="en-US" sz="2400" dirty="0" smtClean="0"/>
              <a:t> </a:t>
            </a:r>
            <a:r>
              <a:rPr lang="en-US" sz="2400" dirty="0" err="1"/>
              <a:t>ini</a:t>
            </a:r>
            <a:r>
              <a:rPr lang="en-US" sz="2400" dirty="0"/>
              <a:t>:</a:t>
            </a:r>
          </a:p>
          <a:p>
            <a:pPr>
              <a:buNone/>
            </a:pPr>
            <a:r>
              <a:rPr lang="en-US" sz="2400" b="1" dirty="0" err="1"/>
              <a:t>Vaksin</a:t>
            </a:r>
            <a:r>
              <a:rPr lang="en-US" sz="2400" b="1" dirty="0"/>
              <a:t> </a:t>
            </a:r>
            <a:r>
              <a:rPr lang="en-US" sz="2400" b="1" dirty="0" err="1"/>
              <a:t>sensitif</a:t>
            </a:r>
            <a:r>
              <a:rPr lang="en-US" sz="2400" b="1" dirty="0"/>
              <a:t> </a:t>
            </a:r>
            <a:r>
              <a:rPr lang="en-US" sz="2400" b="1" dirty="0" err="1" smtClean="0"/>
              <a:t>panas</a:t>
            </a:r>
            <a:endParaRPr lang="en-US" sz="2400" b="1" dirty="0" smtClean="0"/>
          </a:p>
          <a:p>
            <a:pPr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914400" y="1905000"/>
          <a:ext cx="6614160" cy="4089887"/>
        </p:xfrm>
        <a:graphic>
          <a:graphicData uri="http://schemas.openxmlformats.org/drawingml/2006/table">
            <a:tbl>
              <a:tblPr/>
              <a:tblGrid>
                <a:gridCol w="3352800"/>
                <a:gridCol w="3261360"/>
              </a:tblGrid>
              <a:tr h="41704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Sistem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kompresi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Sistem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absorpsi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5813"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+mj-lt"/>
                        <a:buAutoNum type="alphaLcPeriod"/>
                      </a:pP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Lebih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cepat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dingin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+mj-lt"/>
                        <a:buAutoNum type="alphaLcPeriod"/>
                      </a:pP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Menggunakan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kompresor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sebagai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mekanik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yg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dpt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menggunakan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aus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+mj-lt"/>
                        <a:buAutoNum type="alphaLcPeriod"/>
                      </a:pP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Hanya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 dg </a:t>
                      </a: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listrik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 AC /DC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+mj-lt"/>
                        <a:buAutoNum type="alphaLcPeriod"/>
                      </a:pP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Jika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terjadi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kebocoran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 pd system </a:t>
                      </a: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mudah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diperbaiki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+mj-lt"/>
                        <a:buAutoNum type="alphaLcPeriod"/>
                      </a:pP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Pendinginan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lbh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lambat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+mj-lt"/>
                        <a:buAutoNum type="alphaLcPeriod"/>
                      </a:pP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Tidak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menggunakan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 smtClean="0">
                          <a:latin typeface="Times New Roman"/>
                          <a:ea typeface="Calibri"/>
                          <a:cs typeface="Times New Roman"/>
                        </a:rPr>
                        <a:t>mekanik</a:t>
                      </a:r>
                      <a:r>
                        <a:rPr lang="id-ID" sz="180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 smtClean="0">
                          <a:latin typeface="Times New Roman"/>
                          <a:ea typeface="Calibri"/>
                          <a:cs typeface="Times New Roman"/>
                        </a:rPr>
                        <a:t>shg</a:t>
                      </a:r>
                      <a:r>
                        <a:rPr lang="en-US" sz="180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tdk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ada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 bag </a:t>
                      </a: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yg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bergerak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shg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tdk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aus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+mj-lt"/>
                        <a:buAutoNum type="alphaLcPeriod"/>
                      </a:pP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Dpt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 AC /DC </a:t>
                      </a: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atau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nyala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api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minyak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tanah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 / gas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+mj-lt"/>
                        <a:buAutoNum type="alphaLcPeriod"/>
                      </a:pP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Jk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ada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kebocoran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 pd system </a:t>
                      </a: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tdk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dpt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diperbaiki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TERMOSTAT</a:t>
            </a:r>
          </a:p>
          <a:p>
            <a:pPr lvl="0"/>
            <a:r>
              <a:rPr lang="en-US" dirty="0" err="1" smtClean="0"/>
              <a:t>Bila</a:t>
            </a:r>
            <a:r>
              <a:rPr lang="en-US" dirty="0" smtClean="0"/>
              <a:t> </a:t>
            </a:r>
            <a:r>
              <a:rPr lang="en-US" dirty="0" err="1" smtClean="0"/>
              <a:t>suhu</a:t>
            </a:r>
            <a:r>
              <a:rPr lang="en-US" dirty="0" smtClean="0"/>
              <a:t> </a:t>
            </a:r>
            <a:r>
              <a:rPr lang="en-US" dirty="0" err="1" smtClean="0"/>
              <a:t>lemari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sudah</a:t>
            </a:r>
            <a:r>
              <a:rPr lang="en-US" dirty="0" smtClean="0"/>
              <a:t> </a:t>
            </a:r>
            <a:r>
              <a:rPr lang="en-US" dirty="0" err="1" smtClean="0"/>
              <a:t>stabil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+2° C - +8° </a:t>
            </a:r>
            <a:r>
              <a:rPr lang="en-US" dirty="0" err="1" smtClean="0"/>
              <a:t>C,maka</a:t>
            </a:r>
            <a:r>
              <a:rPr lang="en-US" dirty="0" smtClean="0"/>
              <a:t> </a:t>
            </a:r>
            <a:r>
              <a:rPr lang="en-US" dirty="0" err="1" smtClean="0"/>
              <a:t>posisi</a:t>
            </a:r>
            <a:r>
              <a:rPr lang="en-US" dirty="0" smtClean="0"/>
              <a:t> </a:t>
            </a:r>
            <a:r>
              <a:rPr lang="en-US" i="1" dirty="0" err="1" smtClean="0"/>
              <a:t>termostsat</a:t>
            </a:r>
            <a:r>
              <a:rPr lang="en-US" i="1" dirty="0" smtClean="0"/>
              <a:t> </a:t>
            </a:r>
            <a:r>
              <a:rPr lang="en-US" dirty="0" err="1" smtClean="0"/>
              <a:t>jangan</a:t>
            </a:r>
            <a:r>
              <a:rPr lang="en-US" dirty="0" smtClean="0"/>
              <a:t> </a:t>
            </a:r>
            <a:r>
              <a:rPr lang="en-US" dirty="0" err="1" smtClean="0"/>
              <a:t>diubah-ubah</a:t>
            </a:r>
            <a:r>
              <a:rPr lang="en-US" dirty="0" smtClean="0"/>
              <a:t> </a:t>
            </a:r>
            <a:r>
              <a:rPr lang="en-US" b="1" dirty="0" smtClean="0"/>
              <a:t>BERI SELOTIP !</a:t>
            </a:r>
            <a:endParaRPr lang="en-US" dirty="0" smtClean="0"/>
          </a:p>
          <a:p>
            <a:pPr lvl="0"/>
            <a:r>
              <a:rPr lang="en-US" dirty="0" err="1" smtClean="0"/>
              <a:t>Mengubah</a:t>
            </a:r>
            <a:r>
              <a:rPr lang="en-US" dirty="0" smtClean="0"/>
              <a:t> </a:t>
            </a:r>
            <a:r>
              <a:rPr lang="en-US" i="1" dirty="0" smtClean="0"/>
              <a:t>thermostat</a:t>
            </a:r>
            <a:r>
              <a:rPr lang="en-US" dirty="0" smtClean="0"/>
              <a:t> </a:t>
            </a:r>
            <a:r>
              <a:rPr lang="en-US" dirty="0" err="1" smtClean="0"/>
              <a:t>bl</a:t>
            </a:r>
            <a:r>
              <a:rPr lang="en-US" dirty="0" smtClean="0"/>
              <a:t> </a:t>
            </a:r>
            <a:r>
              <a:rPr lang="en-US" dirty="0" err="1" smtClean="0"/>
              <a:t>suhu</a:t>
            </a:r>
            <a:r>
              <a:rPr lang="en-US" dirty="0" smtClean="0"/>
              <a:t> pd </a:t>
            </a:r>
            <a:r>
              <a:rPr lang="en-US" dirty="0" err="1" smtClean="0"/>
              <a:t>lemari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dibawah</a:t>
            </a:r>
            <a:r>
              <a:rPr lang="en-US" dirty="0" smtClean="0"/>
              <a:t> +2 °C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diatas</a:t>
            </a:r>
            <a:r>
              <a:rPr lang="en-US" dirty="0" smtClean="0"/>
              <a:t> +8° C</a:t>
            </a:r>
          </a:p>
          <a:p>
            <a:pPr lvl="0"/>
            <a:r>
              <a:rPr lang="en-US" dirty="0" err="1" smtClean="0"/>
              <a:t>Perubahan</a:t>
            </a:r>
            <a:r>
              <a:rPr lang="en-US" dirty="0" smtClean="0"/>
              <a:t> </a:t>
            </a:r>
            <a:r>
              <a:rPr lang="en-US" i="1" dirty="0" smtClean="0"/>
              <a:t>thermostat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dpt</a:t>
            </a:r>
            <a:r>
              <a:rPr lang="en-US" dirty="0" smtClean="0"/>
              <a:t> </a:t>
            </a:r>
            <a:r>
              <a:rPr lang="en-US" dirty="0" err="1" smtClean="0"/>
              <a:t>mengubah</a:t>
            </a:r>
            <a:r>
              <a:rPr lang="en-US" dirty="0" smtClean="0"/>
              <a:t> </a:t>
            </a:r>
            <a:r>
              <a:rPr lang="en-US" dirty="0" err="1" smtClean="0"/>
              <a:t>suhu</a:t>
            </a:r>
            <a:r>
              <a:rPr lang="en-US" dirty="0" smtClean="0"/>
              <a:t> </a:t>
            </a:r>
            <a:r>
              <a:rPr lang="en-US" dirty="0" err="1" smtClean="0"/>
              <a:t>lemari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sesaat</a:t>
            </a:r>
            <a:endParaRPr lang="en-US" dirty="0" smtClean="0"/>
          </a:p>
          <a:p>
            <a:pPr lvl="0"/>
            <a:r>
              <a:rPr lang="en-US" dirty="0" err="1" smtClean="0"/>
              <a:t>Perubahan</a:t>
            </a:r>
            <a:r>
              <a:rPr lang="en-US" dirty="0" smtClean="0"/>
              <a:t> </a:t>
            </a:r>
            <a:r>
              <a:rPr lang="en-US" dirty="0" err="1" smtClean="0"/>
              <a:t>suhu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diketahui</a:t>
            </a:r>
            <a:r>
              <a:rPr lang="en-US" dirty="0" smtClean="0"/>
              <a:t> </a:t>
            </a:r>
            <a:r>
              <a:rPr lang="en-US" dirty="0" err="1" smtClean="0"/>
              <a:t>setelah</a:t>
            </a:r>
            <a:r>
              <a:rPr lang="en-US" dirty="0" smtClean="0"/>
              <a:t> 24 jam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Perbedaan</a:t>
            </a:r>
            <a:r>
              <a:rPr lang="en-US" sz="2400" dirty="0" smtClean="0"/>
              <a:t> </a:t>
            </a:r>
            <a:r>
              <a:rPr lang="en-US" sz="2400" dirty="0" err="1" smtClean="0"/>
              <a:t>antara</a:t>
            </a:r>
            <a:r>
              <a:rPr lang="en-US" sz="2400" dirty="0" smtClean="0"/>
              <a:t> </a:t>
            </a:r>
            <a:r>
              <a:rPr lang="en-US" sz="2400" dirty="0" err="1" smtClean="0"/>
              <a:t>bentuk</a:t>
            </a:r>
            <a:r>
              <a:rPr lang="en-US" sz="2400" dirty="0" smtClean="0"/>
              <a:t> </a:t>
            </a:r>
            <a:r>
              <a:rPr lang="en-US" sz="2400" dirty="0" err="1" smtClean="0"/>
              <a:t>pintu</a:t>
            </a:r>
            <a:r>
              <a:rPr lang="en-US" sz="2400" dirty="0" smtClean="0"/>
              <a:t> </a:t>
            </a:r>
            <a:r>
              <a:rPr lang="en-US" sz="2400" dirty="0" err="1" smtClean="0"/>
              <a:t>buka</a:t>
            </a:r>
            <a:r>
              <a:rPr lang="en-US" sz="2400" dirty="0" smtClean="0"/>
              <a:t> </a:t>
            </a:r>
            <a:r>
              <a:rPr lang="en-US" sz="2400" dirty="0" err="1" smtClean="0"/>
              <a:t>depan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bentuk</a:t>
            </a:r>
            <a:r>
              <a:rPr lang="en-US" sz="2400" dirty="0" smtClean="0"/>
              <a:t> </a:t>
            </a:r>
            <a:r>
              <a:rPr lang="en-US" sz="2400" dirty="0" err="1" smtClean="0"/>
              <a:t>pintu</a:t>
            </a:r>
            <a:r>
              <a:rPr lang="en-US" sz="2400" dirty="0" smtClean="0"/>
              <a:t> </a:t>
            </a:r>
            <a:r>
              <a:rPr lang="en-US" sz="2400" dirty="0" err="1" smtClean="0"/>
              <a:t>buka</a:t>
            </a:r>
            <a:r>
              <a:rPr lang="en-US" sz="2400" dirty="0" smtClean="0"/>
              <a:t> </a:t>
            </a:r>
            <a:r>
              <a:rPr lang="en-US" sz="2400" dirty="0" err="1" smtClean="0"/>
              <a:t>keatas</a:t>
            </a:r>
            <a:r>
              <a:rPr lang="en-US" sz="2400" dirty="0" smtClean="0"/>
              <a:t>:</a:t>
            </a:r>
            <a:endParaRPr lang="en-US" sz="2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5060114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32463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 err="1">
                          <a:latin typeface="Times New Roman"/>
                          <a:ea typeface="Calibri"/>
                          <a:cs typeface="Times New Roman"/>
                        </a:rPr>
                        <a:t>Bentuk</a:t>
                      </a:r>
                      <a:r>
                        <a:rPr lang="en-US" sz="18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b="1" dirty="0" err="1">
                          <a:latin typeface="Times New Roman"/>
                          <a:ea typeface="Calibri"/>
                          <a:cs typeface="Times New Roman"/>
                        </a:rPr>
                        <a:t>buka</a:t>
                      </a:r>
                      <a:r>
                        <a:rPr lang="en-US" sz="18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b="1" dirty="0" err="1">
                          <a:latin typeface="Times New Roman"/>
                          <a:ea typeface="Calibri"/>
                          <a:cs typeface="Times New Roman"/>
                        </a:rPr>
                        <a:t>dari</a:t>
                      </a:r>
                      <a:r>
                        <a:rPr lang="en-US" sz="18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b="1" dirty="0" err="1">
                          <a:latin typeface="Times New Roman"/>
                          <a:ea typeface="Calibri"/>
                          <a:cs typeface="Times New Roman"/>
                        </a:rPr>
                        <a:t>depan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286" marR="82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 err="1">
                          <a:latin typeface="Times New Roman"/>
                          <a:ea typeface="Calibri"/>
                          <a:cs typeface="Times New Roman"/>
                        </a:rPr>
                        <a:t>Bentuk</a:t>
                      </a:r>
                      <a:r>
                        <a:rPr lang="en-US" sz="18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b="1" dirty="0" err="1" smtClean="0">
                          <a:latin typeface="Times New Roman"/>
                          <a:ea typeface="Calibri"/>
                          <a:cs typeface="Times New Roman"/>
                        </a:rPr>
                        <a:t>buka</a:t>
                      </a:r>
                      <a:r>
                        <a:rPr lang="en-US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b="1" dirty="0" err="1">
                          <a:latin typeface="Times New Roman"/>
                          <a:ea typeface="Calibri"/>
                          <a:cs typeface="Times New Roman"/>
                        </a:rPr>
                        <a:t>dari</a:t>
                      </a:r>
                      <a:r>
                        <a:rPr lang="en-US" sz="18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b="1" dirty="0" err="1">
                          <a:latin typeface="Times New Roman"/>
                          <a:ea typeface="Calibri"/>
                          <a:cs typeface="Times New Roman"/>
                        </a:rPr>
                        <a:t>atas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286" marR="82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863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a.Suhu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tdk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stabil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   Pd </a:t>
                      </a: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saat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pintu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lemari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es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dibuka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kedepan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maka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suhu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dingin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dr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atas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akan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turun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kebawah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dan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keluar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b.Bila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listrik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padam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 relative </a:t>
                      </a: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tdk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dapat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bertahan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 lama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c.Jml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vaksin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yg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dpt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ditampung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sedikit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d. </a:t>
                      </a: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Susunan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vaksin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mejadi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mudah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dan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vaksin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terlihat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jelas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dr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samping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depan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286" marR="82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+mj-lt"/>
                        <a:buAutoNum type="alphaLcPeriod"/>
                      </a:pP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Suhu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lbh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stabil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Pada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saat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pintu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lemari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es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dibuka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keatas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maka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suhu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dingin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dr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atas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akan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turun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kbwh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dan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tertampung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+mj-lt"/>
                        <a:buAutoNum type="alphaLcPeriod"/>
                      </a:pP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BL </a:t>
                      </a: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listrik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padam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relatif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suhu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dpt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bertahan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 lama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+mj-lt"/>
                        <a:buAutoNum type="alphaLcPeriod"/>
                      </a:pP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Jml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vaksin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yg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dpt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ditampung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lbh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byk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+mj-lt"/>
                        <a:buAutoNum type="alphaLcPeriod"/>
                      </a:pP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Penyusunan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vaksin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agak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sulit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krn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vaksin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bertumpuk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dan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tdk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jelas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dilihat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dr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atas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286" marR="82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550091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b="1" dirty="0" err="1" smtClean="0"/>
              <a:t>b.Bentuk</a:t>
            </a:r>
            <a:r>
              <a:rPr lang="en-US" b="1" dirty="0" smtClean="0"/>
              <a:t> </a:t>
            </a:r>
            <a:r>
              <a:rPr lang="en-US" b="1" dirty="0" err="1" smtClean="0"/>
              <a:t>pintu</a:t>
            </a:r>
            <a:r>
              <a:rPr lang="en-US" b="1" dirty="0" smtClean="0"/>
              <a:t> </a:t>
            </a:r>
            <a:r>
              <a:rPr lang="en-US" b="1" dirty="0" err="1" smtClean="0"/>
              <a:t>lemari</a:t>
            </a:r>
            <a:r>
              <a:rPr lang="en-US" b="1" dirty="0" smtClean="0"/>
              <a:t> </a:t>
            </a:r>
            <a:r>
              <a:rPr lang="en-US" b="1" dirty="0" err="1" smtClean="0"/>
              <a:t>es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1.Bentuk </a:t>
            </a:r>
            <a:r>
              <a:rPr lang="en-US" dirty="0" err="1" smtClean="0"/>
              <a:t>buka</a:t>
            </a:r>
            <a:r>
              <a:rPr lang="en-US" dirty="0" smtClean="0"/>
              <a:t> </a:t>
            </a:r>
            <a:r>
              <a:rPr lang="en-US" dirty="0" err="1" smtClean="0"/>
              <a:t>dr</a:t>
            </a:r>
            <a:r>
              <a:rPr lang="en-US" dirty="0" smtClean="0"/>
              <a:t> </a:t>
            </a:r>
            <a:r>
              <a:rPr lang="en-US" dirty="0" err="1" smtClean="0"/>
              <a:t>depan</a:t>
            </a:r>
            <a:r>
              <a:rPr lang="en-US" dirty="0" smtClean="0"/>
              <a:t> (</a:t>
            </a:r>
            <a:r>
              <a:rPr lang="en-US" i="1" dirty="0" smtClean="0"/>
              <a:t>front opening</a:t>
            </a:r>
            <a:r>
              <a:rPr lang="en-US" dirty="0" smtClean="0"/>
              <a:t>)</a:t>
            </a:r>
          </a:p>
          <a:p>
            <a:pPr>
              <a:buNone/>
            </a:pPr>
            <a:r>
              <a:rPr lang="en-US" dirty="0" smtClean="0"/>
              <a:t>   </a:t>
            </a:r>
            <a:r>
              <a:rPr lang="en-US" dirty="0" err="1" smtClean="0"/>
              <a:t>Lemari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/ freezer dg </a:t>
            </a:r>
            <a:r>
              <a:rPr lang="en-US" dirty="0" err="1" smtClean="0"/>
              <a:t>btk</a:t>
            </a:r>
            <a:r>
              <a:rPr lang="en-US" dirty="0" smtClean="0"/>
              <a:t> </a:t>
            </a:r>
            <a:r>
              <a:rPr lang="en-US" dirty="0" err="1" smtClean="0"/>
              <a:t>pintu</a:t>
            </a:r>
            <a:r>
              <a:rPr lang="en-US" dirty="0" smtClean="0"/>
              <a:t> </a:t>
            </a:r>
            <a:r>
              <a:rPr lang="en-US" dirty="0" err="1" smtClean="0"/>
              <a:t>buka</a:t>
            </a:r>
            <a:r>
              <a:rPr lang="en-US" dirty="0" smtClean="0"/>
              <a:t> </a:t>
            </a:r>
            <a:r>
              <a:rPr lang="en-US" dirty="0" err="1" smtClean="0"/>
              <a:t>dr</a:t>
            </a:r>
            <a:r>
              <a:rPr lang="en-US" dirty="0" smtClean="0"/>
              <a:t> </a:t>
            </a:r>
            <a:r>
              <a:rPr lang="en-US" dirty="0" err="1" smtClean="0"/>
              <a:t>depan</a:t>
            </a:r>
            <a:r>
              <a:rPr lang="en-US" dirty="0" smtClean="0"/>
              <a:t> </a:t>
            </a:r>
            <a:r>
              <a:rPr lang="en-US" dirty="0" err="1" smtClean="0"/>
              <a:t>byk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dlm</a:t>
            </a:r>
            <a:r>
              <a:rPr lang="en-US" dirty="0" smtClean="0"/>
              <a:t> </a:t>
            </a:r>
            <a:r>
              <a:rPr lang="en-US" dirty="0" err="1" smtClean="0"/>
              <a:t>rmh</a:t>
            </a:r>
            <a:r>
              <a:rPr lang="en-US" dirty="0" smtClean="0"/>
              <a:t> </a:t>
            </a:r>
            <a:r>
              <a:rPr lang="en-US" dirty="0" err="1" smtClean="0"/>
              <a:t>tangga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pertokoan</a:t>
            </a:r>
            <a:r>
              <a:rPr lang="en-US" dirty="0" smtClean="0"/>
              <a:t> </a:t>
            </a:r>
            <a:r>
              <a:rPr lang="en-US" dirty="0" err="1" smtClean="0"/>
              <a:t>spt</a:t>
            </a:r>
            <a:r>
              <a:rPr lang="en-US" dirty="0" smtClean="0"/>
              <a:t> : dg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pintu</a:t>
            </a:r>
            <a:r>
              <a:rPr lang="en-US" dirty="0" smtClean="0"/>
              <a:t> </a:t>
            </a:r>
            <a:r>
              <a:rPr lang="en-US" dirty="0" err="1" smtClean="0"/>
              <a:t>buka</a:t>
            </a:r>
            <a:r>
              <a:rPr lang="en-US" dirty="0" smtClean="0"/>
              <a:t> </a:t>
            </a:r>
            <a:r>
              <a:rPr lang="en-US" dirty="0" err="1" smtClean="0"/>
              <a:t>dr</a:t>
            </a:r>
            <a:r>
              <a:rPr lang="en-US" dirty="0" smtClean="0"/>
              <a:t> </a:t>
            </a:r>
            <a:r>
              <a:rPr lang="en-US" dirty="0" err="1" smtClean="0"/>
              <a:t>depan</a:t>
            </a:r>
            <a:r>
              <a:rPr lang="en-US" dirty="0" smtClean="0"/>
              <a:t> </a:t>
            </a:r>
            <a:r>
              <a:rPr lang="en-US" dirty="0" err="1" smtClean="0"/>
              <a:t>byk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dlm</a:t>
            </a:r>
            <a:r>
              <a:rPr lang="en-US" dirty="0" smtClean="0"/>
              <a:t> </a:t>
            </a:r>
            <a:r>
              <a:rPr lang="en-US" dirty="0" err="1" smtClean="0"/>
              <a:t>rumah</a:t>
            </a:r>
            <a:r>
              <a:rPr lang="en-US" dirty="0" smtClean="0"/>
              <a:t> </a:t>
            </a:r>
            <a:r>
              <a:rPr lang="en-US" dirty="0" err="1" smtClean="0"/>
              <a:t>tangga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pertokoan,seperti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menyimpan</a:t>
            </a:r>
            <a:r>
              <a:rPr lang="en-US" dirty="0" smtClean="0"/>
              <a:t> makanan,minuman,buah2an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sifat</a:t>
            </a:r>
            <a:r>
              <a:rPr lang="en-US" dirty="0" smtClean="0"/>
              <a:t> </a:t>
            </a:r>
            <a:r>
              <a:rPr lang="en-US" dirty="0" err="1" smtClean="0"/>
              <a:t>penyimpananya</a:t>
            </a:r>
            <a:r>
              <a:rPr lang="en-US" dirty="0" smtClean="0"/>
              <a:t> </a:t>
            </a:r>
            <a:r>
              <a:rPr lang="en-US" dirty="0" err="1" smtClean="0"/>
              <a:t>sgt</a:t>
            </a:r>
            <a:r>
              <a:rPr lang="en-US" dirty="0" smtClean="0"/>
              <a:t> terbatas.btk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dianjurkan</a:t>
            </a:r>
            <a:r>
              <a:rPr lang="en-US" dirty="0" smtClean="0"/>
              <a:t> </a:t>
            </a:r>
            <a:r>
              <a:rPr lang="en-US" dirty="0" err="1" smtClean="0"/>
              <a:t>utk</a:t>
            </a:r>
            <a:r>
              <a:rPr lang="en-US" dirty="0" smtClean="0"/>
              <a:t> </a:t>
            </a:r>
            <a:r>
              <a:rPr lang="en-US" dirty="0" err="1" smtClean="0"/>
              <a:t>penyimpanan</a:t>
            </a:r>
            <a:r>
              <a:rPr lang="en-US" dirty="0" smtClean="0"/>
              <a:t> </a:t>
            </a:r>
            <a:r>
              <a:rPr lang="en-US" dirty="0" err="1" smtClean="0"/>
              <a:t>vaksin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2.Bentuk </a:t>
            </a:r>
            <a:r>
              <a:rPr lang="en-US" dirty="0" err="1" smtClean="0"/>
              <a:t>buka</a:t>
            </a:r>
            <a:r>
              <a:rPr lang="en-US" dirty="0" smtClean="0"/>
              <a:t> </a:t>
            </a:r>
            <a:r>
              <a:rPr lang="en-US" dirty="0" err="1" smtClean="0"/>
              <a:t>keatas</a:t>
            </a:r>
            <a:r>
              <a:rPr lang="en-US" dirty="0" smtClean="0"/>
              <a:t> (</a:t>
            </a:r>
            <a:r>
              <a:rPr lang="en-US" i="1" dirty="0" smtClean="0"/>
              <a:t>top opening</a:t>
            </a:r>
            <a:r>
              <a:rPr lang="en-US" dirty="0" smtClean="0"/>
              <a:t>)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Umumnya</a:t>
            </a:r>
            <a:r>
              <a:rPr lang="en-US" dirty="0" smtClean="0"/>
              <a:t> </a:t>
            </a:r>
            <a:r>
              <a:rPr lang="en-US" dirty="0" err="1" smtClean="0"/>
              <a:t>btknya</a:t>
            </a:r>
            <a:r>
              <a:rPr lang="en-US" dirty="0" smtClean="0"/>
              <a:t> freezer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biasanya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utk</a:t>
            </a:r>
            <a:r>
              <a:rPr lang="en-US" dirty="0" smtClean="0"/>
              <a:t> </a:t>
            </a:r>
            <a:r>
              <a:rPr lang="en-US" dirty="0" err="1" smtClean="0"/>
              <a:t>menyimpan</a:t>
            </a:r>
            <a:r>
              <a:rPr lang="en-US" dirty="0" smtClean="0"/>
              <a:t> </a:t>
            </a:r>
            <a:r>
              <a:rPr lang="en-US" dirty="0" err="1" smtClean="0"/>
              <a:t>bahan</a:t>
            </a:r>
            <a:r>
              <a:rPr lang="en-US" dirty="0" smtClean="0"/>
              <a:t> </a:t>
            </a:r>
            <a:r>
              <a:rPr lang="en-US" dirty="0" err="1" smtClean="0"/>
              <a:t>makanan,minuman,ice</a:t>
            </a:r>
            <a:r>
              <a:rPr lang="en-US" dirty="0" smtClean="0"/>
              <a:t> cream,  </a:t>
            </a:r>
            <a:r>
              <a:rPr lang="en-US" dirty="0" err="1" smtClean="0"/>
              <a:t>daging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lemari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utk</a:t>
            </a:r>
            <a:r>
              <a:rPr lang="en-US" dirty="0" smtClean="0"/>
              <a:t> </a:t>
            </a:r>
            <a:r>
              <a:rPr lang="en-US" dirty="0" err="1" smtClean="0"/>
              <a:t>penyimpanan</a:t>
            </a:r>
            <a:r>
              <a:rPr lang="en-US" dirty="0" smtClean="0"/>
              <a:t> </a:t>
            </a:r>
            <a:r>
              <a:rPr lang="en-US" dirty="0" err="1" smtClean="0"/>
              <a:t>vaksin</a:t>
            </a:r>
            <a:r>
              <a:rPr lang="en-US" dirty="0" smtClean="0"/>
              <a:t>. </a:t>
            </a:r>
            <a:r>
              <a:rPr lang="en-US" dirty="0" err="1" smtClean="0"/>
              <a:t>Salah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btk</a:t>
            </a:r>
            <a:r>
              <a:rPr lang="en-US" dirty="0" smtClean="0"/>
              <a:t> </a:t>
            </a:r>
            <a:r>
              <a:rPr lang="en-US" dirty="0" err="1" smtClean="0"/>
              <a:t>lemari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top opening </a:t>
            </a:r>
            <a:r>
              <a:rPr lang="en-US" dirty="0" err="1" smtClean="0"/>
              <a:t>adalah</a:t>
            </a:r>
            <a:r>
              <a:rPr lang="en-US" dirty="0" smtClean="0"/>
              <a:t> ILR (Ice-Lined </a:t>
            </a:r>
            <a:r>
              <a:rPr lang="en-US" dirty="0" err="1" smtClean="0"/>
              <a:t>Refrigenerator</a:t>
            </a:r>
            <a:r>
              <a:rPr lang="en-US" dirty="0" smtClean="0"/>
              <a:t>) </a:t>
            </a:r>
            <a:r>
              <a:rPr lang="en-US" dirty="0" err="1" smtClean="0"/>
              <a:t>yaitu</a:t>
            </a:r>
            <a:r>
              <a:rPr lang="en-US" dirty="0" smtClean="0"/>
              <a:t> freezer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dimodifikasi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lemari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dg </a:t>
            </a:r>
            <a:r>
              <a:rPr lang="en-US" dirty="0" err="1" smtClean="0"/>
              <a:t>suhu</a:t>
            </a:r>
            <a:r>
              <a:rPr lang="en-US" dirty="0" smtClean="0"/>
              <a:t> bag </a:t>
            </a:r>
            <a:r>
              <a:rPr lang="en-US" dirty="0" err="1" smtClean="0"/>
              <a:t>dlm</a:t>
            </a:r>
            <a:r>
              <a:rPr lang="en-US" dirty="0" smtClean="0"/>
              <a:t> +2° C - +8° C.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016691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/>
              <a:t>2.KOTAK DINGIN ( </a:t>
            </a:r>
            <a:r>
              <a:rPr lang="en-US" i="1" dirty="0" smtClean="0"/>
              <a:t>Cold Box</a:t>
            </a:r>
            <a:r>
              <a:rPr lang="en-US" dirty="0" smtClean="0"/>
              <a:t> )	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wadah</a:t>
            </a:r>
            <a:r>
              <a:rPr lang="en-US" dirty="0" smtClean="0"/>
              <a:t> dg </a:t>
            </a:r>
            <a:r>
              <a:rPr lang="en-US" dirty="0" err="1" smtClean="0"/>
              <a:t>insulasi</a:t>
            </a:r>
            <a:r>
              <a:rPr lang="en-US" dirty="0" smtClean="0"/>
              <a:t> </a:t>
            </a:r>
            <a:r>
              <a:rPr lang="en-US" dirty="0" err="1" smtClean="0"/>
              <a:t>tebal</a:t>
            </a:r>
            <a:r>
              <a:rPr lang="en-US" dirty="0" smtClean="0"/>
              <a:t> </a:t>
            </a:r>
            <a:r>
              <a:rPr lang="en-US" dirty="0" err="1" smtClean="0"/>
              <a:t>utk</a:t>
            </a:r>
            <a:r>
              <a:rPr lang="en-US" dirty="0" smtClean="0"/>
              <a:t> </a:t>
            </a:r>
            <a:r>
              <a:rPr lang="en-US" dirty="0" err="1" smtClean="0"/>
              <a:t>menyimpan</a:t>
            </a:r>
            <a:r>
              <a:rPr lang="en-US" dirty="0" smtClean="0"/>
              <a:t> </a:t>
            </a:r>
            <a:r>
              <a:rPr lang="en-US" dirty="0" err="1" smtClean="0"/>
              <a:t>vaksin</a:t>
            </a:r>
            <a:r>
              <a:rPr lang="en-US" dirty="0" smtClean="0"/>
              <a:t> </a:t>
            </a:r>
            <a:r>
              <a:rPr lang="en-US" dirty="0" err="1" smtClean="0"/>
              <a:t>sementara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membawa</a:t>
            </a:r>
            <a:r>
              <a:rPr lang="en-US" dirty="0" smtClean="0"/>
              <a:t> </a:t>
            </a:r>
            <a:r>
              <a:rPr lang="en-US" dirty="0" err="1" smtClean="0"/>
              <a:t>vaksin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Mempunyai</a:t>
            </a:r>
            <a:r>
              <a:rPr lang="en-US" dirty="0" smtClean="0"/>
              <a:t> volume </a:t>
            </a:r>
            <a:r>
              <a:rPr lang="en-US" dirty="0" err="1" smtClean="0"/>
              <a:t>kotor</a:t>
            </a:r>
            <a:r>
              <a:rPr lang="en-US" dirty="0" smtClean="0"/>
              <a:t> 40 liter </a:t>
            </a:r>
            <a:r>
              <a:rPr lang="en-US" dirty="0" err="1" smtClean="0"/>
              <a:t>dan</a:t>
            </a:r>
            <a:r>
              <a:rPr lang="en-US" dirty="0" smtClean="0"/>
              <a:t> 70 liter.</a:t>
            </a:r>
          </a:p>
          <a:p>
            <a:pPr>
              <a:buNone/>
            </a:pPr>
            <a:r>
              <a:rPr lang="en-US" dirty="0" err="1" smtClean="0"/>
              <a:t>Ada</a:t>
            </a:r>
            <a:r>
              <a:rPr lang="en-US" dirty="0" smtClean="0"/>
              <a:t> 2 </a:t>
            </a:r>
            <a:r>
              <a:rPr lang="en-US" dirty="0" err="1" smtClean="0"/>
              <a:t>macam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 err="1" smtClean="0"/>
              <a:t>a.Terbuat</a:t>
            </a:r>
            <a:r>
              <a:rPr lang="en-US" dirty="0" smtClean="0"/>
              <a:t> </a:t>
            </a:r>
            <a:r>
              <a:rPr lang="en-US" dirty="0" err="1" smtClean="0"/>
              <a:t>dr</a:t>
            </a:r>
            <a:r>
              <a:rPr lang="en-US" dirty="0" smtClean="0"/>
              <a:t> plastic dg </a:t>
            </a:r>
            <a:r>
              <a:rPr lang="en-US" dirty="0" err="1" smtClean="0"/>
              <a:t>insulasi</a:t>
            </a:r>
            <a:r>
              <a:rPr lang="en-US" dirty="0" smtClean="0"/>
              <a:t> </a:t>
            </a:r>
            <a:r>
              <a:rPr lang="en-US" dirty="0" err="1" smtClean="0"/>
              <a:t>polyuretan</a:t>
            </a:r>
            <a:endParaRPr lang="en-US" dirty="0" smtClean="0"/>
          </a:p>
          <a:p>
            <a:pPr>
              <a:buNone/>
            </a:pPr>
            <a:r>
              <a:rPr lang="en-US" dirty="0" err="1" smtClean="0"/>
              <a:t>b.Terbuat</a:t>
            </a:r>
            <a:r>
              <a:rPr lang="en-US" dirty="0" smtClean="0"/>
              <a:t> </a:t>
            </a:r>
            <a:r>
              <a:rPr lang="en-US" dirty="0" err="1" smtClean="0"/>
              <a:t>dr</a:t>
            </a:r>
            <a:r>
              <a:rPr lang="en-US" dirty="0" smtClean="0"/>
              <a:t> </a:t>
            </a:r>
            <a:r>
              <a:rPr lang="en-US" dirty="0" err="1" smtClean="0"/>
              <a:t>kardus</a:t>
            </a:r>
            <a:r>
              <a:rPr lang="en-US" dirty="0" smtClean="0"/>
              <a:t> dg </a:t>
            </a:r>
            <a:r>
              <a:rPr lang="en-US" dirty="0" err="1" smtClean="0"/>
              <a:t>insulasi</a:t>
            </a:r>
            <a:r>
              <a:rPr lang="en-US" dirty="0" smtClean="0"/>
              <a:t> </a:t>
            </a:r>
            <a:r>
              <a:rPr lang="en-US" dirty="0" err="1" smtClean="0"/>
              <a:t>polyuretan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Bl</a:t>
            </a:r>
            <a:r>
              <a:rPr lang="en-US" dirty="0" smtClean="0"/>
              <a:t> </a:t>
            </a:r>
            <a:r>
              <a:rPr lang="en-US" dirty="0" err="1" smtClean="0"/>
              <a:t>pengepakan</a:t>
            </a:r>
            <a:r>
              <a:rPr lang="en-US" dirty="0" smtClean="0"/>
              <a:t> </a:t>
            </a:r>
            <a:r>
              <a:rPr lang="en-US" dirty="0" err="1" smtClean="0"/>
              <a:t>benar</a:t>
            </a:r>
            <a:r>
              <a:rPr lang="en-US" dirty="0" smtClean="0"/>
              <a:t> </a:t>
            </a:r>
            <a:r>
              <a:rPr lang="en-US" dirty="0" err="1" smtClean="0"/>
              <a:t>tdk</a:t>
            </a:r>
            <a:r>
              <a:rPr lang="en-US" dirty="0" smtClean="0"/>
              <a:t> </a:t>
            </a:r>
            <a:r>
              <a:rPr lang="en-US" dirty="0" err="1" smtClean="0"/>
              <a:t>dibuka</a:t>
            </a:r>
            <a:r>
              <a:rPr lang="en-US" dirty="0" smtClean="0"/>
              <a:t> </a:t>
            </a:r>
            <a:r>
              <a:rPr lang="en-US" dirty="0" err="1" smtClean="0"/>
              <a:t>buka</a:t>
            </a:r>
            <a:r>
              <a:rPr lang="en-US" dirty="0" smtClean="0"/>
              <a:t> </a:t>
            </a:r>
            <a:r>
              <a:rPr lang="en-US" dirty="0" err="1" smtClean="0"/>
              <a:t>dpt</a:t>
            </a:r>
            <a:r>
              <a:rPr lang="en-US" dirty="0" smtClean="0"/>
              <a:t> </a:t>
            </a:r>
            <a:r>
              <a:rPr lang="en-US" dirty="0" err="1" smtClean="0"/>
              <a:t>bertahan</a:t>
            </a:r>
            <a:r>
              <a:rPr lang="en-US" dirty="0" smtClean="0"/>
              <a:t> </a:t>
            </a:r>
            <a:r>
              <a:rPr lang="en-US" dirty="0" err="1" smtClean="0"/>
              <a:t>slm</a:t>
            </a:r>
            <a:r>
              <a:rPr lang="en-US" dirty="0" smtClean="0"/>
              <a:t> 2 hr.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4102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/>
              <a:t>3.VACCINE CARRIER / THERMOS</a:t>
            </a:r>
          </a:p>
          <a:p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alat</a:t>
            </a:r>
            <a:r>
              <a:rPr lang="en-US" dirty="0" smtClean="0"/>
              <a:t> </a:t>
            </a:r>
            <a:r>
              <a:rPr lang="en-US" dirty="0" err="1" smtClean="0"/>
              <a:t>utk</a:t>
            </a:r>
            <a:r>
              <a:rPr lang="en-US" dirty="0" smtClean="0"/>
              <a:t> </a:t>
            </a:r>
            <a:r>
              <a:rPr lang="en-US" dirty="0" err="1" smtClean="0"/>
              <a:t>mengirim</a:t>
            </a:r>
            <a:r>
              <a:rPr lang="en-US" dirty="0" smtClean="0"/>
              <a:t> / </a:t>
            </a:r>
            <a:r>
              <a:rPr lang="en-US" dirty="0" err="1" smtClean="0"/>
              <a:t>membawa</a:t>
            </a:r>
            <a:r>
              <a:rPr lang="en-US" dirty="0" smtClean="0"/>
              <a:t> </a:t>
            </a:r>
            <a:r>
              <a:rPr lang="en-US" dirty="0" err="1" smtClean="0"/>
              <a:t>vaksindr</a:t>
            </a:r>
            <a:r>
              <a:rPr lang="en-US" dirty="0" smtClean="0"/>
              <a:t> </a:t>
            </a:r>
            <a:r>
              <a:rPr lang="en-US" dirty="0" err="1" smtClean="0"/>
              <a:t>Puskesmas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tempat</a:t>
            </a:r>
            <a:r>
              <a:rPr lang="en-US" dirty="0" smtClean="0"/>
              <a:t> </a:t>
            </a:r>
            <a:r>
              <a:rPr lang="en-US" dirty="0" err="1" smtClean="0"/>
              <a:t>pelayanan</a:t>
            </a:r>
            <a:r>
              <a:rPr lang="en-US" dirty="0" smtClean="0"/>
              <a:t> </a:t>
            </a:r>
            <a:r>
              <a:rPr lang="en-US" dirty="0" err="1" smtClean="0"/>
              <a:t>imunisasi</a:t>
            </a:r>
            <a:r>
              <a:rPr lang="en-US" dirty="0" smtClean="0"/>
              <a:t> </a:t>
            </a:r>
            <a:r>
              <a:rPr lang="en-US" dirty="0" err="1" smtClean="0"/>
              <a:t>linnya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dpt</a:t>
            </a:r>
            <a:r>
              <a:rPr lang="en-US" dirty="0" smtClean="0"/>
              <a:t> </a:t>
            </a:r>
            <a:r>
              <a:rPr lang="en-US" dirty="0" err="1" smtClean="0"/>
              <a:t>mempertahankan</a:t>
            </a:r>
            <a:r>
              <a:rPr lang="en-US" dirty="0" smtClean="0"/>
              <a:t> </a:t>
            </a:r>
            <a:r>
              <a:rPr lang="en-US" dirty="0" err="1" smtClean="0"/>
              <a:t>suhu</a:t>
            </a:r>
            <a:r>
              <a:rPr lang="en-US" dirty="0" smtClean="0"/>
              <a:t> +2° C-+8° C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4.KOTAK  DINGIN CAIR ( Cool Pack )</a:t>
            </a:r>
          </a:p>
          <a:p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wadah</a:t>
            </a:r>
            <a:r>
              <a:rPr lang="en-US" dirty="0" smtClean="0"/>
              <a:t> </a:t>
            </a:r>
            <a:r>
              <a:rPr lang="en-US" dirty="0" err="1" smtClean="0"/>
              <a:t>plastik</a:t>
            </a:r>
            <a:r>
              <a:rPr lang="en-US" dirty="0" smtClean="0"/>
              <a:t> </a:t>
            </a:r>
            <a:r>
              <a:rPr lang="en-US" dirty="0" err="1" smtClean="0"/>
              <a:t>berbentuk</a:t>
            </a:r>
            <a:r>
              <a:rPr lang="en-US" dirty="0" smtClean="0"/>
              <a:t>  </a:t>
            </a:r>
            <a:r>
              <a:rPr lang="en-US" dirty="0" err="1" smtClean="0"/>
              <a:t>segi</a:t>
            </a:r>
            <a:r>
              <a:rPr lang="en-US" dirty="0" smtClean="0"/>
              <a:t> </a:t>
            </a:r>
            <a:r>
              <a:rPr lang="en-US" dirty="0" err="1" smtClean="0"/>
              <a:t>empat,bsr</a:t>
            </a:r>
            <a:r>
              <a:rPr lang="en-US" dirty="0" smtClean="0"/>
              <a:t> </a:t>
            </a:r>
            <a:r>
              <a:rPr lang="en-US" dirty="0" err="1" smtClean="0"/>
              <a:t>ataupun</a:t>
            </a:r>
            <a:r>
              <a:rPr lang="en-US" dirty="0" smtClean="0"/>
              <a:t> </a:t>
            </a:r>
            <a:r>
              <a:rPr lang="en-US" dirty="0" err="1" smtClean="0"/>
              <a:t>kcl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disi</a:t>
            </a:r>
            <a:r>
              <a:rPr lang="en-US" dirty="0" smtClean="0"/>
              <a:t> dg air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kmd</a:t>
            </a:r>
            <a:r>
              <a:rPr lang="en-US" dirty="0" smtClean="0"/>
              <a:t> </a:t>
            </a:r>
            <a:r>
              <a:rPr lang="en-US" dirty="0" err="1" smtClean="0"/>
              <a:t>didinginkan</a:t>
            </a:r>
            <a:r>
              <a:rPr lang="en-US" dirty="0" smtClean="0"/>
              <a:t> pd </a:t>
            </a:r>
            <a:r>
              <a:rPr lang="en-US" dirty="0" err="1" smtClean="0"/>
              <a:t>suhu</a:t>
            </a:r>
            <a:r>
              <a:rPr lang="en-US" dirty="0" smtClean="0"/>
              <a:t> +2° C </a:t>
            </a:r>
            <a:r>
              <a:rPr lang="en-US" dirty="0" err="1" smtClean="0"/>
              <a:t>dlm</a:t>
            </a:r>
            <a:r>
              <a:rPr lang="en-US" dirty="0" smtClean="0"/>
              <a:t> </a:t>
            </a:r>
            <a:r>
              <a:rPr lang="en-US" dirty="0" err="1" smtClean="0"/>
              <a:t>lemari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slm</a:t>
            </a:r>
            <a:r>
              <a:rPr lang="en-US" dirty="0" smtClean="0"/>
              <a:t> 24 jam. </a:t>
            </a:r>
            <a:r>
              <a:rPr lang="en-US" dirty="0" err="1" smtClean="0"/>
              <a:t>Bl</a:t>
            </a:r>
            <a:r>
              <a:rPr lang="en-US" dirty="0" smtClean="0"/>
              <a:t> </a:t>
            </a:r>
            <a:r>
              <a:rPr lang="en-US" dirty="0" err="1" smtClean="0"/>
              <a:t>kotak</a:t>
            </a:r>
            <a:r>
              <a:rPr lang="en-US" dirty="0" smtClean="0"/>
              <a:t> </a:t>
            </a:r>
            <a:r>
              <a:rPr lang="en-US" dirty="0" err="1" smtClean="0"/>
              <a:t>dingin</a:t>
            </a:r>
            <a:r>
              <a:rPr lang="en-US" dirty="0" smtClean="0"/>
              <a:t> </a:t>
            </a:r>
            <a:r>
              <a:rPr lang="en-US" dirty="0" err="1" smtClean="0"/>
              <a:t>tdk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dibuat</a:t>
            </a:r>
            <a:r>
              <a:rPr lang="en-US" dirty="0" smtClean="0"/>
              <a:t> </a:t>
            </a:r>
            <a:r>
              <a:rPr lang="en-US" dirty="0" err="1" smtClean="0"/>
              <a:t>dlm</a:t>
            </a:r>
            <a:r>
              <a:rPr lang="en-US" dirty="0" smtClean="0"/>
              <a:t> </a:t>
            </a:r>
            <a:r>
              <a:rPr lang="en-US" dirty="0" err="1" smtClean="0"/>
              <a:t>kantong</a:t>
            </a:r>
            <a:r>
              <a:rPr lang="en-US" dirty="0" smtClean="0"/>
              <a:t> </a:t>
            </a:r>
            <a:r>
              <a:rPr lang="en-US" dirty="0" err="1" smtClean="0"/>
              <a:t>plastik</a:t>
            </a:r>
            <a:r>
              <a:rPr lang="en-US" dirty="0" smtClean="0"/>
              <a:t> </a:t>
            </a:r>
            <a:r>
              <a:rPr lang="en-US" dirty="0" err="1" smtClean="0"/>
              <a:t>bening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5.KOTAK DINGIN BEKU ( Cold pack)</a:t>
            </a:r>
          </a:p>
          <a:p>
            <a:r>
              <a:rPr lang="en-US" dirty="0" err="1" smtClean="0"/>
              <a:t>Wadah</a:t>
            </a:r>
            <a:r>
              <a:rPr lang="en-US" dirty="0" smtClean="0"/>
              <a:t> </a:t>
            </a:r>
            <a:r>
              <a:rPr lang="en-US" dirty="0" err="1" smtClean="0"/>
              <a:t>plastik</a:t>
            </a:r>
            <a:r>
              <a:rPr lang="en-US" dirty="0" smtClean="0"/>
              <a:t> </a:t>
            </a:r>
            <a:r>
              <a:rPr lang="en-US" dirty="0" err="1" smtClean="0"/>
              <a:t>berbentuk</a:t>
            </a:r>
            <a:r>
              <a:rPr lang="en-US" dirty="0" smtClean="0"/>
              <a:t> </a:t>
            </a:r>
            <a:r>
              <a:rPr lang="en-US" dirty="0" err="1" smtClean="0"/>
              <a:t>segi</a:t>
            </a:r>
            <a:r>
              <a:rPr lang="en-US" dirty="0" smtClean="0"/>
              <a:t> </a:t>
            </a:r>
            <a:r>
              <a:rPr lang="en-US" dirty="0" err="1" smtClean="0"/>
              <a:t>empat</a:t>
            </a:r>
            <a:r>
              <a:rPr lang="en-US" dirty="0" smtClean="0"/>
              <a:t>, </a:t>
            </a:r>
            <a:r>
              <a:rPr lang="en-US" dirty="0" err="1" smtClean="0"/>
              <a:t>bsr</a:t>
            </a:r>
            <a:r>
              <a:rPr lang="en-US" dirty="0" smtClean="0"/>
              <a:t> </a:t>
            </a:r>
            <a:r>
              <a:rPr lang="en-US" dirty="0" err="1" smtClean="0"/>
              <a:t>ataupun</a:t>
            </a:r>
            <a:r>
              <a:rPr lang="en-US" dirty="0" smtClean="0"/>
              <a:t> </a:t>
            </a:r>
            <a:r>
              <a:rPr lang="en-US" dirty="0" err="1" smtClean="0"/>
              <a:t>kcl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diisi</a:t>
            </a:r>
            <a:r>
              <a:rPr lang="en-US" dirty="0" smtClean="0"/>
              <a:t>  air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kmd</a:t>
            </a:r>
            <a:r>
              <a:rPr lang="en-US" dirty="0" smtClean="0"/>
              <a:t> </a:t>
            </a:r>
            <a:r>
              <a:rPr lang="en-US" dirty="0" err="1" smtClean="0"/>
              <a:t>didinginkan</a:t>
            </a:r>
            <a:r>
              <a:rPr lang="en-US" dirty="0" smtClean="0"/>
              <a:t> pd </a:t>
            </a:r>
            <a:r>
              <a:rPr lang="en-US" dirty="0" err="1" smtClean="0"/>
              <a:t>suhu</a:t>
            </a:r>
            <a:r>
              <a:rPr lang="en-US" dirty="0" smtClean="0"/>
              <a:t> -5° C – 15° C </a:t>
            </a:r>
            <a:r>
              <a:rPr lang="en-US" dirty="0" err="1" smtClean="0"/>
              <a:t>dlm</a:t>
            </a:r>
            <a:r>
              <a:rPr lang="en-US" dirty="0" smtClean="0"/>
              <a:t> </a:t>
            </a:r>
            <a:r>
              <a:rPr lang="en-US" i="1" dirty="0" smtClean="0"/>
              <a:t>freezer</a:t>
            </a:r>
            <a:r>
              <a:rPr lang="en-US" dirty="0" smtClean="0"/>
              <a:t> </a:t>
            </a:r>
            <a:r>
              <a:rPr lang="en-US" dirty="0" err="1" smtClean="0"/>
              <a:t>slm</a:t>
            </a:r>
            <a:r>
              <a:rPr lang="en-US" dirty="0" smtClean="0"/>
              <a:t> 24 jam. </a:t>
            </a:r>
            <a:r>
              <a:rPr lang="en-US" dirty="0" err="1" smtClean="0"/>
              <a:t>Bl</a:t>
            </a:r>
            <a:r>
              <a:rPr lang="en-US" dirty="0" smtClean="0"/>
              <a:t> </a:t>
            </a:r>
            <a:r>
              <a:rPr lang="en-US" dirty="0" err="1" smtClean="0"/>
              <a:t>tdk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dibuat</a:t>
            </a:r>
            <a:r>
              <a:rPr lang="en-US" dirty="0" smtClean="0"/>
              <a:t> </a:t>
            </a:r>
            <a:r>
              <a:rPr lang="en-US" dirty="0" err="1" smtClean="0"/>
              <a:t>kantong</a:t>
            </a:r>
            <a:r>
              <a:rPr lang="en-US" dirty="0" smtClean="0"/>
              <a:t> </a:t>
            </a:r>
            <a:r>
              <a:rPr lang="en-US" dirty="0" err="1" smtClean="0"/>
              <a:t>plastik</a:t>
            </a:r>
            <a:r>
              <a:rPr lang="en-US" dirty="0" smtClean="0"/>
              <a:t> </a:t>
            </a:r>
            <a:r>
              <a:rPr lang="en-US" dirty="0" err="1" smtClean="0"/>
              <a:t>bening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562</TotalTime>
  <Words>1227</Words>
  <Application>Microsoft Office PowerPoint</Application>
  <PresentationFormat>On-screen Show (4:3)</PresentationFormat>
  <Paragraphs>237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PERTEMUAN KE : 4 PENANGANAN PERALATAN RANTAI VAKSIN   </vt:lpstr>
      <vt:lpstr>Slide 2</vt:lpstr>
      <vt:lpstr>Slide 3</vt:lpstr>
      <vt:lpstr>Slide 4</vt:lpstr>
      <vt:lpstr>Slide 5</vt:lpstr>
      <vt:lpstr>Perbedaan antara bentuk pintu buka depan dan bentuk pintu buka keatas: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   Gambar:   Susunan vaksin lemari es buka atas     ( Type RCW 42 EK )   </vt:lpstr>
      <vt:lpstr> </vt:lpstr>
      <vt:lpstr>Gambar :  Susunan Vaksin di lemari es buka depan    ( Front opening) dengan modifikasi.</vt:lpstr>
      <vt:lpstr>Slide 18</vt:lpstr>
      <vt:lpstr>Slide 19</vt:lpstr>
      <vt:lpstr>Gambar : Vaksin Hepatitis B PID dan letak VVM pd vaksin. 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       Gambar : Uji kocok untuk Vaksin Vial </vt:lpstr>
      <vt:lpstr>Slide 32</vt:lpstr>
      <vt:lpstr>Slide 33</vt:lpstr>
      <vt:lpstr>Slide 34</vt:lpstr>
      <vt:lpstr>Slide 35</vt:lpstr>
      <vt:lpstr>   Gambar : Menyusun vaksin dlm vaksin carrier  1.Masukkan 4 coool pack / air dingin 2.Vaksin letakkan ditengah2 cool     dlm plastik.         Pack /air dingin dlm plastik  </vt:lpstr>
      <vt:lpstr>3.Tutup vaksin carrier.   4.Vaksin siap dibawa</vt:lpstr>
      <vt:lpstr> Gambar : Thermos berisi vaksin. </vt:lpstr>
      <vt:lpstr>Slide 39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PERTEMUAN KE : 4 PENANGANAN PERALATAN RANTAI VAKSIN</dc:title>
  <dc:creator>TOSHIBA</dc:creator>
  <cp:lastModifiedBy>user</cp:lastModifiedBy>
  <cp:revision>98</cp:revision>
  <dcterms:created xsi:type="dcterms:W3CDTF">2011-03-11T09:07:39Z</dcterms:created>
  <dcterms:modified xsi:type="dcterms:W3CDTF">2019-03-19T07:11:10Z</dcterms:modified>
</cp:coreProperties>
</file>