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5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D429-FE3B-43E6-929D-FDA066E217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8F51-6E90-418A-BD3D-04631B1E3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D429-FE3B-43E6-929D-FDA066E217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8F51-6E90-418A-BD3D-04631B1E3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D429-FE3B-43E6-929D-FDA066E217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8F51-6E90-418A-BD3D-04631B1E3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D429-FE3B-43E6-929D-FDA066E217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8F51-6E90-418A-BD3D-04631B1E3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D429-FE3B-43E6-929D-FDA066E217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8F51-6E90-418A-BD3D-04631B1E3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D429-FE3B-43E6-929D-FDA066E217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8F51-6E90-418A-BD3D-04631B1E3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D429-FE3B-43E6-929D-FDA066E217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8F51-6E90-418A-BD3D-04631B1E3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D429-FE3B-43E6-929D-FDA066E217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8F51-6E90-418A-BD3D-04631B1E3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D429-FE3B-43E6-929D-FDA066E217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8F51-6E90-418A-BD3D-04631B1E3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D429-FE3B-43E6-929D-FDA066E217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8F51-6E90-418A-BD3D-04631B1E3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D429-FE3B-43E6-929D-FDA066E217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8F51-6E90-418A-BD3D-04631B1E3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1D429-FE3B-43E6-929D-FDA066E217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8F51-6E90-418A-BD3D-04631B1E3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638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KULIAH  </a:t>
            </a:r>
            <a:r>
              <a:rPr lang="en-US" b="1" dirty="0"/>
              <a:t>VAKSIN  DAN  IMUNISASI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sz="4000" b="1" dirty="0"/>
              <a:t>PERTEMUAN  KE 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			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pemantau</a:t>
            </a:r>
            <a:r>
              <a:rPr lang="en-US" dirty="0" smtClean="0"/>
              <a:t> </a:t>
            </a:r>
            <a:r>
              <a:rPr lang="en-US" dirty="0" err="1" smtClean="0"/>
              <a:t>botol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( VVM)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tahap2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				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Kondisi</a:t>
            </a:r>
            <a:r>
              <a:rPr lang="en-US" dirty="0" smtClean="0"/>
              <a:t> A: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dirty="0" err="1" smtClean="0"/>
              <a:t>Kondisi</a:t>
            </a:r>
            <a:r>
              <a:rPr lang="en-US" dirty="0" smtClean="0"/>
              <a:t> B :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1295400" y="2362200"/>
            <a:ext cx="1066800" cy="1066800"/>
            <a:chOff x="2412" y="6003"/>
            <a:chExt cx="1886" cy="1889"/>
          </a:xfrm>
        </p:grpSpPr>
        <p:sp>
          <p:nvSpPr>
            <p:cNvPr id="1030" name="Oval 6"/>
            <p:cNvSpPr>
              <a:spLocks noChangeAspect="1" noChangeArrowheads="1"/>
            </p:cNvSpPr>
            <p:nvPr/>
          </p:nvSpPr>
          <p:spPr bwMode="auto">
            <a:xfrm>
              <a:off x="2412" y="6003"/>
              <a:ext cx="1886" cy="1889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spect="1" noChangeArrowheads="1"/>
            </p:cNvSpPr>
            <p:nvPr/>
          </p:nvSpPr>
          <p:spPr bwMode="auto">
            <a:xfrm>
              <a:off x="2974" y="6546"/>
              <a:ext cx="786" cy="7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1295400" y="4114800"/>
            <a:ext cx="1028396" cy="1066800"/>
            <a:chOff x="1779" y="8204"/>
            <a:chExt cx="1612" cy="1354"/>
          </a:xfrm>
        </p:grpSpPr>
        <p:sp>
          <p:nvSpPr>
            <p:cNvPr id="1033" name="Oval 9"/>
            <p:cNvSpPr>
              <a:spLocks noChangeAspect="1" noChangeArrowheads="1"/>
            </p:cNvSpPr>
            <p:nvPr/>
          </p:nvSpPr>
          <p:spPr bwMode="auto">
            <a:xfrm>
              <a:off x="1779" y="8204"/>
              <a:ext cx="1612" cy="1354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0"/>
            <p:cNvSpPr>
              <a:spLocks noChangeAspect="1" noChangeArrowheads="1"/>
            </p:cNvSpPr>
            <p:nvPr/>
          </p:nvSpPr>
          <p:spPr bwMode="auto">
            <a:xfrm>
              <a:off x="2224" y="8593"/>
              <a:ext cx="739" cy="568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C :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D :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990600" y="1676400"/>
            <a:ext cx="1143000" cy="1066800"/>
            <a:chOff x="1984" y="10095"/>
            <a:chExt cx="1501" cy="1354"/>
          </a:xfrm>
        </p:grpSpPr>
        <p:sp>
          <p:nvSpPr>
            <p:cNvPr id="2051" name="Oval 3"/>
            <p:cNvSpPr>
              <a:spLocks noChangeAspect="1" noChangeArrowheads="1"/>
            </p:cNvSpPr>
            <p:nvPr/>
          </p:nvSpPr>
          <p:spPr bwMode="auto">
            <a:xfrm>
              <a:off x="1984" y="10095"/>
              <a:ext cx="1501" cy="1354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Rectangle 4"/>
            <p:cNvSpPr>
              <a:spLocks noChangeAspect="1" noChangeArrowheads="1"/>
            </p:cNvSpPr>
            <p:nvPr/>
          </p:nvSpPr>
          <p:spPr bwMode="auto">
            <a:xfrm>
              <a:off x="2431" y="10484"/>
              <a:ext cx="626" cy="56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914553" y="4266975"/>
            <a:ext cx="1142848" cy="1143000"/>
            <a:chOff x="1877" y="11962"/>
            <a:chExt cx="1608" cy="1354"/>
          </a:xfrm>
        </p:grpSpPr>
        <p:sp>
          <p:nvSpPr>
            <p:cNvPr id="2054" name="Oval 6"/>
            <p:cNvSpPr>
              <a:spLocks noChangeAspect="1" noChangeArrowheads="1"/>
            </p:cNvSpPr>
            <p:nvPr/>
          </p:nvSpPr>
          <p:spPr bwMode="auto">
            <a:xfrm>
              <a:off x="1877" y="11962"/>
              <a:ext cx="1608" cy="1354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Rectangle 7"/>
            <p:cNvSpPr>
              <a:spLocks noChangeAspect="1" noChangeArrowheads="1"/>
            </p:cNvSpPr>
            <p:nvPr/>
          </p:nvSpPr>
          <p:spPr bwMode="auto">
            <a:xfrm>
              <a:off x="2431" y="12371"/>
              <a:ext cx="626" cy="458"/>
            </a:xfrm>
            <a:prstGeom prst="rect">
              <a:avLst/>
            </a:prstGeom>
            <a:solidFill>
              <a:srgbClr val="40404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d. </a:t>
            </a: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pemantau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beku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. </a:t>
            </a:r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pembekuan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menduga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sensitive </a:t>
            </a:r>
            <a:r>
              <a:rPr lang="en-US" dirty="0" err="1" smtClean="0"/>
              <a:t>beku</a:t>
            </a:r>
            <a:r>
              <a:rPr lang="en-US" dirty="0" smtClean="0"/>
              <a:t> : (DPT, DT, TT ,</a:t>
            </a:r>
            <a:r>
              <a:rPr lang="en-US" dirty="0" err="1" smtClean="0"/>
              <a:t>Hep</a:t>
            </a:r>
            <a:r>
              <a:rPr lang="en-US" dirty="0" smtClean="0"/>
              <a:t> B,DPT- </a:t>
            </a:r>
            <a:r>
              <a:rPr lang="en-US" dirty="0" err="1" smtClean="0"/>
              <a:t>HepB</a:t>
            </a:r>
            <a:r>
              <a:rPr lang="en-US" dirty="0" smtClean="0"/>
              <a:t>)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membeku</a:t>
            </a:r>
            <a:r>
              <a:rPr lang="en-US" dirty="0" smtClean="0"/>
              <a:t> </a:t>
            </a:r>
            <a:r>
              <a:rPr lang="en-US" dirty="0" err="1" smtClean="0"/>
              <a:t>mk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kocok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Menyiapkan</a:t>
            </a:r>
            <a:r>
              <a:rPr lang="en-US" b="1" dirty="0" smtClean="0"/>
              <a:t> thermos ( Vaccine Carrier)	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thermos,mskk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kedlmnya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rapat2.Bantalan </a:t>
            </a:r>
            <a:r>
              <a:rPr lang="en-US" dirty="0" err="1" smtClean="0"/>
              <a:t>busa</a:t>
            </a:r>
            <a:r>
              <a:rPr lang="en-US" dirty="0" smtClean="0"/>
              <a:t> </a:t>
            </a:r>
            <a:r>
              <a:rPr lang="en-US" dirty="0" err="1" smtClean="0"/>
              <a:t>jg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thermos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imunisasi.Jangan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botol</a:t>
            </a:r>
            <a:r>
              <a:rPr lang="en-US" dirty="0" smtClean="0"/>
              <a:t> dg 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5. </a:t>
            </a:r>
            <a:r>
              <a:rPr lang="en-US" sz="2400" b="1" dirty="0" err="1" smtClean="0"/>
              <a:t>Menyiapkan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tempat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.</a:t>
            </a:r>
            <a:endParaRPr lang="en-US" sz="2400" dirty="0" smtClean="0"/>
          </a:p>
          <a:p>
            <a:pPr>
              <a:buNone/>
            </a:pPr>
            <a:r>
              <a:rPr lang="en-US" sz="2000" b="1" dirty="0" err="1" smtClean="0"/>
              <a:t>a.Pelayanan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Imunisasi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komponen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statis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dlm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fasilitas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kes</a:t>
            </a:r>
            <a:r>
              <a:rPr lang="en-US" sz="2000" b="1" dirty="0" smtClean="0"/>
              <a:t>)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-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diakses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-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terkena</a:t>
            </a:r>
            <a:r>
              <a:rPr lang="en-US" sz="2000" dirty="0" smtClean="0"/>
              <a:t> </a:t>
            </a:r>
            <a:r>
              <a:rPr lang="en-US" sz="2000" dirty="0" err="1" smtClean="0"/>
              <a:t>lgs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sinar</a:t>
            </a:r>
            <a:r>
              <a:rPr lang="en-US" sz="2000" dirty="0" smtClean="0"/>
              <a:t> </a:t>
            </a:r>
            <a:r>
              <a:rPr lang="en-US" sz="2000" dirty="0" err="1" smtClean="0"/>
              <a:t>matahari,hujan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debu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tenang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r>
              <a:rPr lang="en-US" sz="2000" dirty="0" smtClean="0"/>
              <a:t>*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sebaiknya</a:t>
            </a:r>
            <a:r>
              <a:rPr lang="en-US" sz="2000" dirty="0" smtClean="0"/>
              <a:t> </a:t>
            </a:r>
            <a:r>
              <a:rPr lang="en-US" sz="2000" dirty="0" err="1" smtClean="0"/>
              <a:t>merencanakan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letak</a:t>
            </a:r>
            <a:r>
              <a:rPr lang="en-US" sz="2000" dirty="0" smtClean="0"/>
              <a:t> </a:t>
            </a:r>
            <a:r>
              <a:rPr lang="en-US" sz="2000" dirty="0" err="1" smtClean="0"/>
              <a:t>ruangnya</a:t>
            </a:r>
            <a:r>
              <a:rPr lang="en-US" sz="2000" dirty="0" smtClean="0"/>
              <a:t>:</a:t>
            </a:r>
          </a:p>
          <a:p>
            <a:pPr lvl="0">
              <a:buNone/>
            </a:pPr>
            <a:r>
              <a:rPr lang="en-US" sz="2000" dirty="0" smtClean="0"/>
              <a:t>- </a:t>
            </a:r>
            <a:r>
              <a:rPr lang="en-US" sz="2000" dirty="0" err="1" smtClean="0"/>
              <a:t>Bl</a:t>
            </a:r>
            <a:r>
              <a:rPr lang="en-US" sz="2000" dirty="0" smtClean="0"/>
              <a:t>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meja</a:t>
            </a:r>
            <a:r>
              <a:rPr lang="en-US" sz="2000" dirty="0" smtClean="0"/>
              <a:t> </a:t>
            </a:r>
            <a:r>
              <a:rPr lang="en-US" sz="2000" dirty="0" err="1" smtClean="0"/>
              <a:t>terpisah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imunisasi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</a:t>
            </a:r>
            <a:r>
              <a:rPr lang="en-US" sz="2000" dirty="0" smtClean="0"/>
              <a:t> </a:t>
            </a:r>
            <a:r>
              <a:rPr lang="en-US" sz="2000" dirty="0" err="1" smtClean="0"/>
              <a:t>kes</a:t>
            </a:r>
            <a:r>
              <a:rPr lang="en-US" sz="2000" dirty="0" smtClean="0"/>
              <a:t>. -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kes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ant </a:t>
            </a:r>
            <a:r>
              <a:rPr lang="en-US" sz="2000" dirty="0" err="1" smtClean="0"/>
              <a:t>bayi</a:t>
            </a:r>
            <a:r>
              <a:rPr lang="en-US" sz="2000" dirty="0" smtClean="0"/>
              <a:t> dg </a:t>
            </a:r>
            <a:r>
              <a:rPr lang="en-US" sz="2000" dirty="0" err="1" smtClean="0"/>
              <a:t>jarum</a:t>
            </a:r>
            <a:r>
              <a:rPr lang="en-US" sz="2000" dirty="0" smtClean="0"/>
              <a:t>/benda2 </a:t>
            </a:r>
            <a:r>
              <a:rPr lang="en-US" sz="2000" dirty="0" err="1" smtClean="0"/>
              <a:t>tajam</a:t>
            </a:r>
            <a:endParaRPr lang="en-US" sz="2000" dirty="0" smtClean="0"/>
          </a:p>
          <a:p>
            <a:pPr lvl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kes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mbuang</a:t>
            </a:r>
            <a:r>
              <a:rPr lang="en-US" sz="2000" dirty="0" smtClean="0"/>
              <a:t> </a:t>
            </a:r>
            <a:r>
              <a:rPr lang="en-US" sz="2000" dirty="0" err="1" smtClean="0"/>
              <a:t>jarum</a:t>
            </a:r>
            <a:r>
              <a:rPr lang="en-US" sz="2000" dirty="0" smtClean="0"/>
              <a:t> </a:t>
            </a:r>
            <a:r>
              <a:rPr lang="en-US" sz="2000" dirty="0" err="1" smtClean="0"/>
              <a:t>bekas</a:t>
            </a:r>
            <a:r>
              <a:rPr lang="en-US" sz="2000" dirty="0" smtClean="0"/>
              <a:t>,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meletakkan</a:t>
            </a:r>
            <a:r>
              <a:rPr lang="en-US" sz="2000" dirty="0" smtClean="0"/>
              <a:t> / </a:t>
            </a:r>
            <a:r>
              <a:rPr lang="en-US" sz="2000" dirty="0" err="1" smtClean="0"/>
              <a:t>mbw</a:t>
            </a:r>
            <a:r>
              <a:rPr lang="en-US" sz="2000" dirty="0" smtClean="0"/>
              <a:t> </a:t>
            </a:r>
            <a:r>
              <a:rPr lang="en-US" sz="2000" dirty="0" err="1" smtClean="0"/>
              <a:t>bw</a:t>
            </a:r>
            <a:r>
              <a:rPr lang="en-US" sz="2000" dirty="0" smtClean="0"/>
              <a:t> jarum2.</a:t>
            </a:r>
          </a:p>
          <a:p>
            <a:pPr lvl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Hanya</a:t>
            </a:r>
            <a:r>
              <a:rPr lang="en-US" sz="2000" dirty="0" smtClean="0"/>
              <a:t> 1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dg </a:t>
            </a:r>
            <a:r>
              <a:rPr lang="en-US" sz="2000" dirty="0" err="1" smtClean="0"/>
              <a:t>ortu</a:t>
            </a:r>
            <a:r>
              <a:rPr lang="en-US" sz="2000" dirty="0" smtClean="0"/>
              <a:t> </a:t>
            </a:r>
            <a:r>
              <a:rPr lang="en-US" sz="2000" dirty="0" err="1" smtClean="0"/>
              <a:t>nya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divaksinasi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dekat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imunisasi</a:t>
            </a:r>
            <a:r>
              <a:rPr lang="en-US" sz="2000" dirty="0" smtClean="0"/>
              <a:t>.</a:t>
            </a:r>
          </a:p>
          <a:p>
            <a:pPr lvl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kes</a:t>
            </a:r>
            <a:r>
              <a:rPr lang="en-US" sz="2000" dirty="0" smtClean="0"/>
              <a:t> </a:t>
            </a:r>
            <a:r>
              <a:rPr lang="en-US" sz="2000" u="sng" dirty="0" smtClean="0"/>
              <a:t>hrs</a:t>
            </a:r>
            <a:r>
              <a:rPr lang="en-US" sz="2000" dirty="0" smtClean="0"/>
              <a:t> </a:t>
            </a:r>
            <a:r>
              <a:rPr lang="en-US" sz="2000" dirty="0" err="1" smtClean="0"/>
              <a:t>mencuci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</a:t>
            </a:r>
            <a:r>
              <a:rPr lang="en-US" sz="2000" dirty="0" err="1" smtClean="0"/>
              <a:t>sblm</a:t>
            </a:r>
            <a:r>
              <a:rPr lang="en-US" sz="2000" dirty="0" smtClean="0"/>
              <a:t> </a:t>
            </a:r>
            <a:r>
              <a:rPr lang="en-US" sz="2000" dirty="0" err="1" smtClean="0"/>
              <a:t>mbrk</a:t>
            </a:r>
            <a:r>
              <a:rPr lang="en-US" sz="2000" dirty="0" smtClean="0"/>
              <a:t> </a:t>
            </a:r>
            <a:r>
              <a:rPr lang="en-US" sz="2000" dirty="0" err="1" smtClean="0"/>
              <a:t>imunisasi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menyentuh</a:t>
            </a:r>
            <a:r>
              <a:rPr lang="en-US" sz="2000" dirty="0" smtClean="0"/>
              <a:t> </a:t>
            </a:r>
            <a:r>
              <a:rPr lang="en-US" sz="2000" dirty="0" err="1" smtClean="0"/>
              <a:t>kotoran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.  </a:t>
            </a:r>
          </a:p>
          <a:p>
            <a:pPr lvl="0">
              <a:buNone/>
            </a:pP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stlh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dbrk</a:t>
            </a:r>
            <a:r>
              <a:rPr lang="en-US" sz="2000" dirty="0" smtClean="0"/>
              <a:t> 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kes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 </a:t>
            </a:r>
            <a:endParaRPr lang="en-US" sz="2000" dirty="0" smtClean="0"/>
          </a:p>
          <a:p>
            <a:pPr>
              <a:buNone/>
            </a:pPr>
            <a:r>
              <a:rPr lang="en-US" sz="2400" b="1" dirty="0" smtClean="0"/>
              <a:t> 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b.Pelayanan</a:t>
            </a:r>
            <a:r>
              <a:rPr lang="en-US" b="1" dirty="0" smtClean="0"/>
              <a:t> </a:t>
            </a:r>
            <a:r>
              <a:rPr lang="en-US" b="1" dirty="0" err="1" smtClean="0"/>
              <a:t>Imunisasi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lapangan</a:t>
            </a:r>
            <a:r>
              <a:rPr lang="en-US" b="1" dirty="0" smtClean="0"/>
              <a:t> ( outreach 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hrs </a:t>
            </a:r>
            <a:r>
              <a:rPr lang="en-US" dirty="0" err="1" smtClean="0"/>
              <a:t>ckp</a:t>
            </a:r>
            <a:r>
              <a:rPr lang="en-US" dirty="0" smtClean="0"/>
              <a:t> </a:t>
            </a:r>
            <a:r>
              <a:rPr lang="en-US" dirty="0" err="1" smtClean="0"/>
              <a:t>terang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ckp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didlm</a:t>
            </a:r>
            <a:r>
              <a:rPr lang="en-US" dirty="0" smtClean="0"/>
              <a:t> </a:t>
            </a:r>
            <a:r>
              <a:rPr lang="en-US" dirty="0" err="1" smtClean="0"/>
              <a:t>cuaca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hrs  </a:t>
            </a:r>
            <a:r>
              <a:rPr lang="en-US" dirty="0" err="1" smtClean="0"/>
              <a:t>teduh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* </a:t>
            </a:r>
            <a:r>
              <a:rPr lang="en-US" b="1" dirty="0" err="1" smtClean="0"/>
              <a:t>Mengatur</a:t>
            </a:r>
            <a:r>
              <a:rPr lang="en-US" b="1" dirty="0" smtClean="0"/>
              <a:t> </a:t>
            </a:r>
            <a:r>
              <a:rPr lang="en-US" b="1" dirty="0" err="1" smtClean="0"/>
              <a:t>tempat</a:t>
            </a:r>
            <a:r>
              <a:rPr lang="en-US" b="1" dirty="0" smtClean="0"/>
              <a:t> </a:t>
            </a:r>
            <a:r>
              <a:rPr lang="en-US" b="1" dirty="0" err="1" smtClean="0"/>
              <a:t>imunisasi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Pastikan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 -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msk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dg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  -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bersih,nyaman</a:t>
            </a:r>
            <a:r>
              <a:rPr lang="en-US" dirty="0" smtClean="0"/>
              <a:t>, </a:t>
            </a:r>
            <a:r>
              <a:rPr lang="en-US" dirty="0" err="1" smtClean="0"/>
              <a:t>teduh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 - </a:t>
            </a:r>
            <a:r>
              <a:rPr lang="en-US" dirty="0" err="1" smtClean="0"/>
              <a:t>Atur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peralatannya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/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  -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5 program/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 (KIA, KB,IMUNISASI, </a:t>
            </a:r>
            <a:r>
              <a:rPr lang="en-US" dirty="0" err="1" smtClean="0"/>
              <a:t>Diare</a:t>
            </a:r>
            <a:r>
              <a:rPr lang="en-US" dirty="0" smtClean="0"/>
              <a:t>, </a:t>
            </a:r>
            <a:r>
              <a:rPr lang="en-US" dirty="0" err="1" smtClean="0"/>
              <a:t>Gizi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Pelaksanaan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Imunisasi</a:t>
            </a: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1.Penyuluhan 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sesudah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Imunisasi</a:t>
            </a:r>
            <a:r>
              <a:rPr lang="en-US" b="1" dirty="0" smtClean="0"/>
              <a:t> </a:t>
            </a:r>
          </a:p>
          <a:p>
            <a:pPr marL="514350" indent="-514350">
              <a:buNone/>
            </a:pP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penyuluhan</a:t>
            </a:r>
            <a:r>
              <a:rPr lang="en-US" dirty="0" smtClean="0"/>
              <a:t>:	</a:t>
            </a:r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Terimakasih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kedatangannya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kesabaran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- PD3I </a:t>
            </a:r>
            <a:r>
              <a:rPr lang="en-US" dirty="0" err="1" smtClean="0"/>
              <a:t>diterangkan</a:t>
            </a:r>
            <a:r>
              <a:rPr lang="en-US" dirty="0" smtClean="0"/>
              <a:t> dg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bhs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hrs 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samping.Kapan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bl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hrs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berturutan</a:t>
            </a:r>
            <a:r>
              <a:rPr lang="en-US" dirty="0" smtClean="0"/>
              <a:t> agar </a:t>
            </a:r>
            <a:r>
              <a:rPr lang="en-US" dirty="0" err="1" smtClean="0"/>
              <a:t>mendpt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pd </a:t>
            </a:r>
            <a:r>
              <a:rPr lang="en-US" dirty="0" err="1" smtClean="0"/>
              <a:t>kartu</a:t>
            </a:r>
            <a:r>
              <a:rPr lang="en-US" dirty="0" smtClean="0"/>
              <a:t>, </a:t>
            </a:r>
            <a:r>
              <a:rPr lang="en-US" dirty="0" err="1" smtClean="0"/>
              <a:t>jelaskan</a:t>
            </a:r>
            <a:r>
              <a:rPr lang="en-US" dirty="0" smtClean="0"/>
              <a:t> pd </a:t>
            </a:r>
            <a:r>
              <a:rPr lang="en-US" dirty="0" err="1" smtClean="0"/>
              <a:t>ortu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hub </a:t>
            </a:r>
            <a:r>
              <a:rPr lang="en-US" dirty="0" err="1" smtClean="0"/>
              <a:t>tgl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dg hr </a:t>
            </a:r>
            <a:r>
              <a:rPr lang="en-US" dirty="0" err="1" smtClean="0"/>
              <a:t>libur</a:t>
            </a:r>
            <a:r>
              <a:rPr lang="en-US" dirty="0" smtClean="0"/>
              <a:t>/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dmn</a:t>
            </a:r>
            <a:r>
              <a:rPr lang="en-US" dirty="0" smtClean="0"/>
              <a:t> hrs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suplemen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A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Bl</a:t>
            </a:r>
            <a:r>
              <a:rPr lang="en-US" dirty="0" smtClean="0"/>
              <a:t> </a:t>
            </a:r>
            <a:r>
              <a:rPr lang="en-US" dirty="0" err="1" smtClean="0"/>
              <a:t>ortu</a:t>
            </a:r>
            <a:r>
              <a:rPr lang="en-US" dirty="0" smtClean="0"/>
              <a:t> &amp;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,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tgl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Utk</a:t>
            </a:r>
            <a:r>
              <a:rPr lang="en-US" dirty="0" smtClean="0"/>
              <a:t> WUS </a:t>
            </a:r>
            <a:r>
              <a:rPr lang="en-US" dirty="0" err="1" smtClean="0"/>
              <a:t>berapa</a:t>
            </a:r>
            <a:r>
              <a:rPr lang="en-US" dirty="0" smtClean="0"/>
              <a:t> kali hrs </a:t>
            </a:r>
            <a:r>
              <a:rPr lang="en-US" dirty="0" err="1" smtClean="0"/>
              <a:t>diberikan,kapan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tetanus,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ingatkan</a:t>
            </a:r>
            <a:r>
              <a:rPr lang="en-US" dirty="0" smtClean="0"/>
              <a:t> </a:t>
            </a:r>
            <a:r>
              <a:rPr lang="en-US" dirty="0" err="1" smtClean="0"/>
              <a:t>sll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bl</a:t>
            </a:r>
            <a:r>
              <a:rPr lang="en-US" dirty="0" smtClean="0"/>
              <a:t> </a:t>
            </a:r>
            <a:r>
              <a:rPr lang="en-US" dirty="0" err="1" smtClean="0"/>
              <a:t>dtg</a:t>
            </a:r>
            <a:r>
              <a:rPr lang="en-US" dirty="0" smtClean="0"/>
              <a:t> </a:t>
            </a:r>
            <a:r>
              <a:rPr lang="en-US" dirty="0" err="1" smtClean="0"/>
              <a:t>ketempat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Bl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terlewat</a:t>
            </a:r>
            <a:r>
              <a:rPr lang="en-US" dirty="0" smtClean="0"/>
              <a:t> </a:t>
            </a: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dosis,jangan</a:t>
            </a:r>
            <a:r>
              <a:rPr lang="en-US" dirty="0" smtClean="0"/>
              <a:t> </a:t>
            </a:r>
            <a:r>
              <a:rPr lang="en-US" dirty="0" err="1" smtClean="0"/>
              <a:t>dimarahi,jelaskanperlunya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dtg</a:t>
            </a:r>
            <a:r>
              <a:rPr lang="en-US" dirty="0" smtClean="0"/>
              <a:t> 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wkt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Ditanyakan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pesan2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bl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2.Pemeriksaan </a:t>
            </a:r>
            <a:r>
              <a:rPr lang="en-US" b="1" dirty="0" err="1" smtClean="0"/>
              <a:t>Sasaran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Pengisian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Register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diputuskan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diberikan.Setiap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dtg</a:t>
            </a:r>
            <a:r>
              <a:rPr lang="en-US" dirty="0" smtClean="0"/>
              <a:t> </a:t>
            </a:r>
            <a:r>
              <a:rPr lang="en-US" dirty="0" err="1" smtClean="0"/>
              <a:t>ketempat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,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siperiksa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err="1" smtClean="0"/>
              <a:t>a.Pemeriksaan</a:t>
            </a:r>
            <a:r>
              <a:rPr lang="en-US" b="1" dirty="0" smtClean="0"/>
              <a:t> </a:t>
            </a:r>
            <a:r>
              <a:rPr lang="en-US" b="1" dirty="0" err="1" smtClean="0"/>
              <a:t>Bayi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punya,Tanya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 </a:t>
            </a:r>
            <a:r>
              <a:rPr lang="en-US" dirty="0" err="1" smtClean="0"/>
              <a:t>brp</a:t>
            </a:r>
            <a:r>
              <a:rPr lang="en-US" dirty="0" smtClean="0"/>
              <a:t>  </a:t>
            </a:r>
            <a:r>
              <a:rPr lang="en-US" dirty="0" err="1" smtClean="0"/>
              <a:t>usianya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tau </a:t>
            </a:r>
            <a:r>
              <a:rPr lang="en-US" dirty="0" err="1" smtClean="0"/>
              <a:t>jg</a:t>
            </a:r>
            <a:r>
              <a:rPr lang="en-US" dirty="0" smtClean="0"/>
              <a:t> </a:t>
            </a:r>
            <a:r>
              <a:rPr lang="en-US" dirty="0" err="1" smtClean="0"/>
              <a:t>tanyakan</a:t>
            </a:r>
            <a:r>
              <a:rPr lang="en-US" dirty="0" smtClean="0"/>
              <a:t> /</a:t>
            </a:r>
            <a:r>
              <a:rPr lang="en-US" dirty="0" err="1" smtClean="0"/>
              <a:t>berhub</a:t>
            </a:r>
            <a:r>
              <a:rPr lang="en-US" dirty="0" smtClean="0"/>
              <a:t> dg hr </a:t>
            </a:r>
            <a:r>
              <a:rPr lang="en-US" dirty="0" err="1" smtClean="0"/>
              <a:t>atau</a:t>
            </a:r>
            <a:r>
              <a:rPr lang="en-US" dirty="0" smtClean="0"/>
              <a:t> peristiwa2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perayaan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 Bayi2 </a:t>
            </a:r>
            <a:r>
              <a:rPr lang="en-US" dirty="0" err="1" smtClean="0"/>
              <a:t>yg</a:t>
            </a:r>
            <a:r>
              <a:rPr lang="en-US" dirty="0" smtClean="0"/>
              <a:t> dg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blm</a:t>
            </a:r>
            <a:r>
              <a:rPr lang="en-US" dirty="0" smtClean="0"/>
              <a:t> </a:t>
            </a:r>
            <a:r>
              <a:rPr lang="en-US" dirty="0" err="1" smtClean="0"/>
              <a:t>dbr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dbr</a:t>
            </a:r>
            <a:r>
              <a:rPr lang="en-US" dirty="0" smtClean="0"/>
              <a:t> dosis2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blm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2.Menentukan vaksin2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Bl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, </a:t>
            </a:r>
            <a:r>
              <a:rPr lang="en-US" dirty="0" err="1" smtClean="0"/>
              <a:t>tanyakan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register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dosis2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tau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bk</a:t>
            </a:r>
            <a:r>
              <a:rPr lang="en-US" dirty="0" smtClean="0"/>
              <a:t> register </a:t>
            </a:r>
            <a:r>
              <a:rPr lang="en-US" dirty="0" err="1" smtClean="0"/>
              <a:t>tdk</a:t>
            </a:r>
            <a:r>
              <a:rPr lang="en-US" dirty="0" smtClean="0"/>
              <a:t> ad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_ </a:t>
            </a:r>
            <a:r>
              <a:rPr lang="en-US" dirty="0" err="1" smtClean="0"/>
              <a:t>Jg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BCG,berikan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BCG.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Tabel</a:t>
            </a:r>
            <a:r>
              <a:rPr lang="en-US" sz="3200" dirty="0" smtClean="0"/>
              <a:t>: </a:t>
            </a:r>
            <a:r>
              <a:rPr lang="en-US" sz="3200" dirty="0" err="1" smtClean="0"/>
              <a:t>Rekomendasi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imunisasi</a:t>
            </a:r>
            <a:r>
              <a:rPr lang="en-US" sz="3200" dirty="0" smtClean="0"/>
              <a:t> anak2 </a:t>
            </a:r>
            <a:r>
              <a:rPr lang="en-US" sz="3200" dirty="0" err="1" smtClean="0"/>
              <a:t>dan</a:t>
            </a:r>
            <a:r>
              <a:rPr lang="en-US" sz="3200" dirty="0" smtClean="0"/>
              <a:t> WUS </a:t>
            </a:r>
            <a:r>
              <a:rPr lang="en-US" sz="3200" dirty="0" err="1" smtClean="0"/>
              <a:t>yg</a:t>
            </a:r>
            <a:r>
              <a:rPr lang="en-US" sz="3200" dirty="0" smtClean="0"/>
              <a:t>  </a:t>
            </a:r>
            <a:r>
              <a:rPr lang="en-US" sz="3200" dirty="0" err="1" smtClean="0"/>
              <a:t>terinfeksi</a:t>
            </a:r>
            <a:r>
              <a:rPr lang="en-US" sz="3200" dirty="0" smtClean="0"/>
              <a:t> HIV</a:t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600199"/>
          <a:ext cx="6697980" cy="4419600"/>
        </p:xfrm>
        <a:graphic>
          <a:graphicData uri="http://schemas.openxmlformats.org/drawingml/2006/table">
            <a:tbl>
              <a:tblPr/>
              <a:tblGrid>
                <a:gridCol w="2027020"/>
                <a:gridCol w="2438300"/>
                <a:gridCol w="2232660"/>
              </a:tblGrid>
              <a:tr h="815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Vaksin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Infeksi HIV </a:t>
                      </a:r>
                      <a:r>
                        <a:rPr lang="en-US" sz="1800" b="1" i="1">
                          <a:latin typeface="Calibri"/>
                          <a:ea typeface="Calibri"/>
                          <a:cs typeface="Times New Roman"/>
                        </a:rPr>
                        <a:t>tanpa </a:t>
                      </a: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gej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Infeksi HIV dg gej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2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BCG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Berikan vaksin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Jangan berikan vaksin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DPT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Berikan vaksin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Berikan vaksin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Polio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Berikan vaksin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Berikan vaksin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Campak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Berikan vaksin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Berikan vaksin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Tetanus toksoid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Berikan vaksin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Berikan vaksin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Hepatitis 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Berikan vaksin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Berikan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vaksin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PENYELENGGARAAN  PELAYANAN  IMUNISASI</a:t>
            </a:r>
            <a:endParaRPr lang="en-US" dirty="0"/>
          </a:p>
          <a:p>
            <a:pPr>
              <a:buNone/>
            </a:pPr>
            <a:r>
              <a:rPr lang="en-US" dirty="0" err="1"/>
              <a:t>Ada</a:t>
            </a:r>
            <a:r>
              <a:rPr lang="en-US" dirty="0"/>
              <a:t> 2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mantapnya</a:t>
            </a:r>
            <a:r>
              <a:rPr lang="en-US" dirty="0"/>
              <a:t> unit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imunisasi,maka</a:t>
            </a:r>
            <a:r>
              <a:rPr lang="en-US" dirty="0" smtClean="0"/>
              <a:t> </a:t>
            </a:r>
            <a:r>
              <a:rPr lang="en-US" dirty="0" err="1"/>
              <a:t>porsi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/>
              <a:t>Operasional</a:t>
            </a:r>
            <a:r>
              <a:rPr lang="en-US" b="1" dirty="0"/>
              <a:t> </a:t>
            </a:r>
            <a:r>
              <a:rPr lang="en-US" b="1" dirty="0" err="1"/>
              <a:t>Rutin</a:t>
            </a:r>
            <a:endParaRPr lang="en-US" dirty="0"/>
          </a:p>
          <a:p>
            <a:pPr>
              <a:buNone/>
            </a:pP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*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pd </a:t>
            </a:r>
            <a:r>
              <a:rPr lang="en-US" dirty="0" err="1"/>
              <a:t>Bayi</a:t>
            </a:r>
            <a:r>
              <a:rPr lang="en-US" dirty="0"/>
              <a:t> ( BCG ,DPT, POLIO. Hepatitis B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Campak</a:t>
            </a:r>
            <a:r>
              <a:rPr lang="en-US" dirty="0"/>
              <a:t> 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konraindikasi</a:t>
            </a:r>
            <a:r>
              <a:rPr lang="en-US" sz="2400" dirty="0" smtClean="0"/>
              <a:t>. </a:t>
            </a:r>
            <a:r>
              <a:rPr lang="en-US" sz="2400" dirty="0" err="1" smtClean="0"/>
              <a:t>Bayi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sebaiknya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imunisasi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305800" cy="5181600"/>
          </a:xfrm>
        </p:spPr>
        <p:txBody>
          <a:bodyPr>
            <a:noAutofit/>
          </a:bodyPr>
          <a:lstStyle/>
          <a:p>
            <a:pPr lvl="0"/>
            <a:r>
              <a:rPr lang="en-US" sz="2000" dirty="0" err="1" smtClean="0"/>
              <a:t>Alergi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asma</a:t>
            </a:r>
            <a:r>
              <a:rPr lang="en-US" sz="2000" dirty="0" smtClean="0"/>
              <a:t> ( </a:t>
            </a:r>
            <a:r>
              <a:rPr lang="en-US" sz="2000" dirty="0" err="1" smtClean="0"/>
              <a:t>kec</a:t>
            </a:r>
            <a:r>
              <a:rPr lang="en-US" sz="2000" dirty="0" smtClean="0"/>
              <a:t> </a:t>
            </a:r>
            <a:r>
              <a:rPr lang="en-US" sz="2000" dirty="0" err="1" smtClean="0"/>
              <a:t>jk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alergi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dr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disebutkan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)</a:t>
            </a:r>
          </a:p>
          <a:p>
            <a:pPr lvl="0"/>
            <a:r>
              <a:rPr lang="en-US" sz="2000" dirty="0" err="1" smtClean="0"/>
              <a:t>Sakit</a:t>
            </a:r>
            <a:r>
              <a:rPr lang="en-US" sz="2000" dirty="0" smtClean="0"/>
              <a:t> </a:t>
            </a:r>
            <a:r>
              <a:rPr lang="en-US" sz="2000" dirty="0" err="1" smtClean="0"/>
              <a:t>ringan</a:t>
            </a:r>
            <a:r>
              <a:rPr lang="en-US" sz="2000" dirty="0" smtClean="0"/>
              <a:t> </a:t>
            </a:r>
            <a:r>
              <a:rPr lang="en-US" sz="2000" dirty="0" err="1" smtClean="0"/>
              <a:t>spt</a:t>
            </a:r>
            <a:r>
              <a:rPr lang="en-US" sz="2000" dirty="0" smtClean="0"/>
              <a:t> </a:t>
            </a:r>
            <a:r>
              <a:rPr lang="en-US" sz="2000" dirty="0" err="1" smtClean="0"/>
              <a:t>inf</a:t>
            </a:r>
            <a:r>
              <a:rPr lang="en-US" sz="2000" dirty="0" smtClean="0"/>
              <a:t> </a:t>
            </a:r>
            <a:r>
              <a:rPr lang="en-US" sz="2000" dirty="0" err="1" smtClean="0"/>
              <a:t>sal</a:t>
            </a:r>
            <a:r>
              <a:rPr lang="en-US" sz="2000" dirty="0" smtClean="0"/>
              <a:t> </a:t>
            </a:r>
            <a:r>
              <a:rPr lang="en-US" sz="2000" dirty="0" err="1" smtClean="0"/>
              <a:t>pernafasan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Diare</a:t>
            </a:r>
            <a:r>
              <a:rPr lang="en-US" sz="2000" dirty="0" smtClean="0"/>
              <a:t> dg </a:t>
            </a:r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38,5 °C</a:t>
            </a:r>
          </a:p>
          <a:p>
            <a:pPr lvl="0"/>
            <a:r>
              <a:rPr lang="en-US" sz="2000" dirty="0" err="1" smtClean="0"/>
              <a:t>Riwayat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peristiwa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membahayakan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imunisasi</a:t>
            </a:r>
            <a:endParaRPr lang="en-US" sz="2000" dirty="0" smtClean="0"/>
          </a:p>
          <a:p>
            <a:pPr lvl="0"/>
            <a:r>
              <a:rPr lang="en-US" sz="2000" dirty="0" err="1" smtClean="0"/>
              <a:t>Pengobatan</a:t>
            </a:r>
            <a:r>
              <a:rPr lang="en-US" sz="2000" dirty="0" smtClean="0"/>
              <a:t> </a:t>
            </a:r>
            <a:r>
              <a:rPr lang="en-US" sz="2000" dirty="0" err="1" smtClean="0"/>
              <a:t>Antibiotik</a:t>
            </a:r>
            <a:r>
              <a:rPr lang="en-US" sz="2000" dirty="0" smtClean="0"/>
              <a:t>    , </a:t>
            </a:r>
            <a:r>
              <a:rPr lang="en-US" sz="2000" dirty="0" err="1" smtClean="0"/>
              <a:t>Riwayat</a:t>
            </a:r>
            <a:r>
              <a:rPr lang="en-US" sz="2000" dirty="0" smtClean="0"/>
              <a:t> </a:t>
            </a:r>
            <a:r>
              <a:rPr lang="en-US" sz="2000" dirty="0" err="1" smtClean="0"/>
              <a:t>sakit</a:t>
            </a:r>
            <a:r>
              <a:rPr lang="en-US" sz="2000" dirty="0" smtClean="0"/>
              <a:t> </a:t>
            </a:r>
            <a:r>
              <a:rPr lang="en-US" sz="2000" dirty="0" err="1" smtClean="0"/>
              <a:t>kuning</a:t>
            </a:r>
            <a:r>
              <a:rPr lang="en-US" sz="2000" dirty="0" smtClean="0"/>
              <a:t> pd </a:t>
            </a:r>
            <a:r>
              <a:rPr lang="en-US" sz="2000" dirty="0" err="1" smtClean="0"/>
              <a:t>kelahiran</a:t>
            </a:r>
            <a:endParaRPr lang="en-US" sz="2000" dirty="0" smtClean="0"/>
          </a:p>
          <a:p>
            <a:pPr lvl="0"/>
            <a:r>
              <a:rPr lang="en-US" sz="2000" dirty="0" err="1" smtClean="0"/>
              <a:t>Dugaan</a:t>
            </a:r>
            <a:r>
              <a:rPr lang="en-US" sz="2000" dirty="0" smtClean="0"/>
              <a:t> </a:t>
            </a:r>
            <a:r>
              <a:rPr lang="en-US" sz="2000" dirty="0" err="1" smtClean="0"/>
              <a:t>infeksi</a:t>
            </a:r>
            <a:r>
              <a:rPr lang="en-US" sz="2000" dirty="0" smtClean="0"/>
              <a:t> HIV </a:t>
            </a:r>
            <a:r>
              <a:rPr lang="en-US" sz="2000" dirty="0" err="1" smtClean="0"/>
              <a:t>atau</a:t>
            </a:r>
            <a:r>
              <a:rPr lang="en-US" sz="2000" dirty="0" smtClean="0"/>
              <a:t> pos </a:t>
            </a:r>
            <a:r>
              <a:rPr lang="en-US" sz="2000" dirty="0" err="1" smtClean="0"/>
              <a:t>terinfeksi</a:t>
            </a:r>
            <a:r>
              <a:rPr lang="en-US" sz="2000" dirty="0" smtClean="0"/>
              <a:t> HIV dg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tanda2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gej</a:t>
            </a:r>
            <a:r>
              <a:rPr lang="en-US" sz="2000" dirty="0" smtClean="0"/>
              <a:t> AIDS.</a:t>
            </a:r>
          </a:p>
          <a:p>
            <a:pPr lvl="0"/>
            <a:r>
              <a:rPr lang="en-US" sz="2000" dirty="0" smtClean="0"/>
              <a:t>Tanda2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gej</a:t>
            </a:r>
            <a:r>
              <a:rPr lang="en-US" sz="2000" dirty="0" smtClean="0"/>
              <a:t> </a:t>
            </a:r>
            <a:r>
              <a:rPr lang="en-US" sz="2000" dirty="0" err="1" smtClean="0"/>
              <a:t>AIDS,kec</a:t>
            </a:r>
            <a:r>
              <a:rPr lang="en-US" sz="2000" dirty="0" smtClean="0"/>
              <a:t> </a:t>
            </a:r>
            <a:r>
              <a:rPr lang="en-US" sz="2000" dirty="0" err="1" smtClean="0"/>
              <a:t>spt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disebutkan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ASI   ,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gizi</a:t>
            </a:r>
            <a:endParaRPr lang="en-US" sz="2000" dirty="0" smtClean="0"/>
          </a:p>
          <a:p>
            <a:pPr lvl="0"/>
            <a:r>
              <a:rPr lang="en-US" sz="2000" dirty="0" err="1" smtClean="0"/>
              <a:t>Sakit</a:t>
            </a:r>
            <a:r>
              <a:rPr lang="en-US" sz="2000" dirty="0" smtClean="0"/>
              <a:t> </a:t>
            </a:r>
            <a:r>
              <a:rPr lang="en-US" sz="2000" dirty="0" err="1" smtClean="0"/>
              <a:t>kronis</a:t>
            </a:r>
            <a:r>
              <a:rPr lang="en-US" sz="2000" dirty="0" smtClean="0"/>
              <a:t> </a:t>
            </a:r>
            <a:r>
              <a:rPr lang="en-US" sz="2000" dirty="0" err="1" smtClean="0"/>
              <a:t>spt</a:t>
            </a:r>
            <a:r>
              <a:rPr lang="en-US" sz="2000" dirty="0" smtClean="0"/>
              <a:t> </a:t>
            </a:r>
            <a:r>
              <a:rPr lang="en-US" sz="2000" dirty="0" err="1" smtClean="0"/>
              <a:t>peny</a:t>
            </a:r>
            <a:r>
              <a:rPr lang="en-US" sz="2000" dirty="0" smtClean="0"/>
              <a:t> </a:t>
            </a:r>
            <a:r>
              <a:rPr lang="en-US" sz="2000" dirty="0" err="1" smtClean="0"/>
              <a:t>Jantung</a:t>
            </a:r>
            <a:r>
              <a:rPr lang="en-US" sz="2000" dirty="0" smtClean="0"/>
              <a:t> kronis,Paru2, </a:t>
            </a:r>
            <a:r>
              <a:rPr lang="en-US" sz="2000" dirty="0" err="1" smtClean="0"/>
              <a:t>Ginjal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Liver.</a:t>
            </a:r>
          </a:p>
          <a:p>
            <a:pPr lvl="0"/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syaraf</a:t>
            </a:r>
            <a:r>
              <a:rPr lang="en-US" sz="2000" dirty="0" smtClean="0"/>
              <a:t> </a:t>
            </a:r>
            <a:r>
              <a:rPr lang="en-US" sz="2000" dirty="0" err="1" smtClean="0"/>
              <a:t>stabil</a:t>
            </a:r>
            <a:r>
              <a:rPr lang="en-US" sz="2000" dirty="0" smtClean="0"/>
              <a:t> </a:t>
            </a:r>
            <a:r>
              <a:rPr lang="en-US" sz="2000" dirty="0" err="1" smtClean="0"/>
              <a:t>spt</a:t>
            </a:r>
            <a:r>
              <a:rPr lang="en-US" sz="2000" dirty="0" smtClean="0"/>
              <a:t> </a:t>
            </a:r>
            <a:r>
              <a:rPr lang="en-US" sz="2000" dirty="0" err="1" smtClean="0"/>
              <a:t>kelumpuhan</a:t>
            </a:r>
            <a:r>
              <a:rPr lang="en-US" sz="2000" dirty="0" smtClean="0"/>
              <a:t> </a:t>
            </a:r>
            <a:r>
              <a:rPr lang="en-US" sz="2000" dirty="0" err="1" smtClean="0"/>
              <a:t>otak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luka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i="1" dirty="0" err="1" smtClean="0"/>
              <a:t>Down’Syndrome</a:t>
            </a:r>
            <a:r>
              <a:rPr lang="en-US" sz="2000" i="1" dirty="0" smtClean="0"/>
              <a:t>.</a:t>
            </a:r>
            <a:endParaRPr lang="en-US" sz="2000" dirty="0" smtClean="0"/>
          </a:p>
          <a:p>
            <a:pPr lvl="0"/>
            <a:r>
              <a:rPr lang="en-US" sz="2000" dirty="0" smtClean="0"/>
              <a:t>Premature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lahir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( </a:t>
            </a:r>
            <a:r>
              <a:rPr lang="en-US" sz="2000" dirty="0" err="1" smtClean="0"/>
              <a:t>vaksinasi</a:t>
            </a:r>
            <a:r>
              <a:rPr lang="en-US" sz="2000" dirty="0" smtClean="0"/>
              <a:t> </a:t>
            </a:r>
            <a:r>
              <a:rPr lang="en-US" sz="2000" dirty="0" err="1" smtClean="0"/>
              <a:t>sebaiknya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   		</a:t>
            </a:r>
            <a:r>
              <a:rPr lang="en-US" sz="2000" dirty="0" err="1" smtClean="0"/>
              <a:t>ditunda</a:t>
            </a:r>
            <a:r>
              <a:rPr lang="en-US" sz="2000" dirty="0" smtClean="0"/>
              <a:t> )</a:t>
            </a: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3.Menentukan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Tentukan</a:t>
            </a:r>
            <a:r>
              <a:rPr lang="en-US" dirty="0" smtClean="0"/>
              <a:t> vaksin2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 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* </a:t>
            </a:r>
            <a:r>
              <a:rPr lang="en-US" b="1" dirty="0" err="1" smtClean="0"/>
              <a:t>Beberapa</a:t>
            </a:r>
            <a:r>
              <a:rPr lang="en-US" b="1" dirty="0" smtClean="0"/>
              <a:t> </a:t>
            </a:r>
            <a:r>
              <a:rPr lang="en-US" b="1" dirty="0" err="1" smtClean="0"/>
              <a:t>petunjuk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diikuti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Bl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,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dberikan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pd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ttp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tempat2 </a:t>
            </a:r>
            <a:r>
              <a:rPr lang="en-US" dirty="0" err="1" smtClean="0"/>
              <a:t>suntikan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mberikan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Bl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minimal,jangan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</a:t>
            </a:r>
            <a:r>
              <a:rPr lang="en-US" dirty="0" err="1" smtClean="0"/>
              <a:t>primer,berikan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4.Kontra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diimunisasi</a:t>
            </a:r>
            <a:r>
              <a:rPr lang="en-US" dirty="0" smtClean="0"/>
              <a:t> </a:t>
            </a:r>
            <a:r>
              <a:rPr lang="en-US" dirty="0" err="1" smtClean="0"/>
              <a:t>kec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hal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Anafilaksis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hipersensitivitas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kontraindikasi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vaksis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 smtClean="0"/>
          </a:p>
          <a:p>
            <a:pPr lvl="0"/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&gt; 38° C dg </a:t>
            </a:r>
            <a:r>
              <a:rPr lang="en-US" dirty="0" err="1" smtClean="0"/>
              <a:t>kejang</a:t>
            </a:r>
            <a:r>
              <a:rPr lang="en-US" dirty="0" smtClean="0"/>
              <a:t>,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, shock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anafilaktik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stlh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DPT1 </a:t>
            </a:r>
            <a:r>
              <a:rPr lang="en-US" dirty="0" err="1" smtClean="0"/>
              <a:t>mrup</a:t>
            </a:r>
            <a:r>
              <a:rPr lang="en-US" dirty="0" smtClean="0"/>
              <a:t> </a:t>
            </a:r>
            <a:r>
              <a:rPr lang="en-US" dirty="0" err="1" smtClean="0"/>
              <a:t>kontraindikasi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DPT2 </a:t>
            </a:r>
            <a:r>
              <a:rPr lang="en-US" dirty="0" err="1" smtClean="0"/>
              <a:t>atau</a:t>
            </a:r>
            <a:r>
              <a:rPr lang="en-US" dirty="0" smtClean="0"/>
              <a:t> DPT3.</a:t>
            </a:r>
          </a:p>
          <a:p>
            <a:pPr lvl="0"/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kejang</a:t>
            </a:r>
            <a:r>
              <a:rPr lang="en-US" dirty="0" smtClean="0"/>
              <a:t> </a:t>
            </a:r>
            <a:r>
              <a:rPr lang="en-US" dirty="0" err="1" smtClean="0"/>
              <a:t>demam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&gt; 38° C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kontraindikasi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DPT1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Campak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BCG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tanda2 &amp; </a:t>
            </a:r>
            <a:r>
              <a:rPr lang="en-US" dirty="0" err="1" smtClean="0"/>
              <a:t>gej</a:t>
            </a:r>
            <a:r>
              <a:rPr lang="en-US" dirty="0" smtClean="0"/>
              <a:t> </a:t>
            </a:r>
            <a:r>
              <a:rPr lang="en-US" dirty="0" err="1" smtClean="0"/>
              <a:t>AIDS.Vaksin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ortu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. </a:t>
            </a:r>
            <a:r>
              <a:rPr lang="en-US" dirty="0" err="1" smtClean="0"/>
              <a:t>Mintalah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kbl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dirty="0" err="1" smtClean="0"/>
              <a:t>stlh</a:t>
            </a:r>
            <a:r>
              <a:rPr lang="en-US" dirty="0" smtClean="0"/>
              <a:t> </a:t>
            </a:r>
            <a:r>
              <a:rPr lang="en-US" dirty="0" err="1" smtClean="0"/>
              <a:t>bayinya</a:t>
            </a:r>
            <a:r>
              <a:rPr lang="en-US" dirty="0" smtClean="0"/>
              <a:t>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KET: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tetanus </a:t>
            </a:r>
            <a:r>
              <a:rPr lang="en-US" dirty="0" err="1" smtClean="0"/>
              <a:t>toksoid</a:t>
            </a:r>
            <a:r>
              <a:rPr lang="en-US" dirty="0" smtClean="0"/>
              <a:t>(TT)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5.Mengimunisasi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kes</a:t>
            </a:r>
            <a:r>
              <a:rPr lang="en-US" dirty="0" smtClean="0"/>
              <a:t> </a:t>
            </a:r>
            <a:r>
              <a:rPr lang="en-US" u="sng" dirty="0" err="1" smtClean="0"/>
              <a:t>tdk</a:t>
            </a:r>
            <a:r>
              <a:rPr lang="en-US" u="sng" dirty="0" smtClean="0"/>
              <a:t> </a:t>
            </a:r>
            <a:r>
              <a:rPr lang="en-US" u="sng" dirty="0" err="1" smtClean="0"/>
              <a:t>suka</a:t>
            </a:r>
            <a:r>
              <a:rPr lang="en-US" u="sng" dirty="0" smtClean="0"/>
              <a:t>  </a:t>
            </a:r>
            <a:r>
              <a:rPr lang="en-US" dirty="0" err="1" smtClean="0"/>
              <a:t>meng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pd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sdg</a:t>
            </a:r>
            <a:r>
              <a:rPr lang="en-US" dirty="0" smtClean="0"/>
              <a:t>  </a:t>
            </a:r>
            <a:r>
              <a:rPr lang="en-US" dirty="0" err="1" smtClean="0"/>
              <a:t>sakit</a:t>
            </a:r>
            <a:r>
              <a:rPr lang="en-US" dirty="0" smtClean="0"/>
              <a:t> , bayi2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mglm</a:t>
            </a:r>
            <a:r>
              <a:rPr lang="en-US" dirty="0" smtClean="0"/>
              <a:t> </a:t>
            </a:r>
            <a:r>
              <a:rPr lang="en-US" dirty="0" err="1" smtClean="0"/>
              <a:t>byk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srg</a:t>
            </a:r>
            <a:r>
              <a:rPr lang="en-US" dirty="0" smtClean="0"/>
              <a:t> </a:t>
            </a:r>
            <a:r>
              <a:rPr lang="en-US" dirty="0" err="1" smtClean="0"/>
              <a:t>tertunda</a:t>
            </a:r>
            <a:r>
              <a:rPr lang="en-US" dirty="0" smtClean="0"/>
              <a:t>. </a:t>
            </a:r>
            <a:r>
              <a:rPr lang="en-US" dirty="0" err="1" smtClean="0"/>
              <a:t>Skg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tau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sdg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Anak2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: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 smtClean="0"/>
          </a:p>
          <a:p>
            <a:pPr lvl="0"/>
            <a:r>
              <a:rPr lang="en-US" dirty="0" smtClean="0"/>
              <a:t>Anak2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mglm</a:t>
            </a:r>
            <a:r>
              <a:rPr lang="en-US" dirty="0" smtClean="0"/>
              <a:t> </a:t>
            </a:r>
            <a:r>
              <a:rPr lang="en-US" dirty="0" err="1" smtClean="0"/>
              <a:t>demam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: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Bayi2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mglm</a:t>
            </a:r>
            <a:r>
              <a:rPr lang="en-US" dirty="0" smtClean="0"/>
              <a:t> 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parah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demam</a:t>
            </a:r>
            <a:r>
              <a:rPr lang="en-US" dirty="0" smtClean="0"/>
              <a:t> </a:t>
            </a:r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peny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peroleh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Campak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Bayi2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: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bsr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peny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(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Campak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b.Pemeriksaan</a:t>
            </a:r>
            <a:r>
              <a:rPr lang="en-US" b="1" dirty="0" smtClean="0"/>
              <a:t> </a:t>
            </a:r>
            <a:r>
              <a:rPr lang="en-US" b="1" dirty="0" err="1" smtClean="0"/>
              <a:t>Sasaran</a:t>
            </a:r>
            <a:r>
              <a:rPr lang="en-US" b="1" dirty="0" smtClean="0"/>
              <a:t> WUS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Syarat</a:t>
            </a:r>
            <a:r>
              <a:rPr lang="en-US" b="1" dirty="0" smtClean="0"/>
              <a:t> </a:t>
            </a:r>
            <a:r>
              <a:rPr lang="en-US" b="1" dirty="0" err="1" smtClean="0"/>
              <a:t>mendpt</a:t>
            </a:r>
            <a:r>
              <a:rPr lang="en-US" b="1" dirty="0" smtClean="0"/>
              <a:t> TT :</a:t>
            </a:r>
            <a:endParaRPr lang="en-US" dirty="0" smtClean="0"/>
          </a:p>
          <a:p>
            <a:pPr lvl="0"/>
            <a:r>
              <a:rPr lang="en-US" dirty="0" err="1" smtClean="0"/>
              <a:t>Memp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TT,berikan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TT </a:t>
            </a:r>
            <a:r>
              <a:rPr lang="en-US" dirty="0" err="1" smtClean="0"/>
              <a:t>Nasionaal</a:t>
            </a:r>
            <a:endParaRPr lang="en-US" dirty="0" smtClean="0"/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,</a:t>
            </a:r>
            <a:r>
              <a:rPr lang="en-US" dirty="0" err="1" smtClean="0"/>
              <a:t>ditanyakan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mdpt</a:t>
            </a:r>
            <a:r>
              <a:rPr lang="en-US" dirty="0" smtClean="0"/>
              <a:t> TT:</a:t>
            </a:r>
          </a:p>
          <a:p>
            <a:pPr lvl="0">
              <a:buNone/>
            </a:pPr>
            <a:r>
              <a:rPr lang="en-US" b="1" dirty="0" smtClean="0"/>
              <a:t>	- </a:t>
            </a:r>
            <a:r>
              <a:rPr lang="en-US" b="1" dirty="0" err="1" smtClean="0"/>
              <a:t>Jk</a:t>
            </a:r>
            <a:r>
              <a:rPr lang="en-US" b="1" dirty="0" smtClean="0"/>
              <a:t> TDK</a:t>
            </a:r>
            <a:r>
              <a:rPr lang="en-US" dirty="0" smtClean="0"/>
              <a:t> :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TT </a:t>
            </a:r>
            <a:r>
              <a:rPr lang="en-US" dirty="0" err="1" smtClean="0"/>
              <a:t>pertama,minta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 </a:t>
            </a:r>
            <a:r>
              <a:rPr lang="en-US" dirty="0" err="1" smtClean="0"/>
              <a:t>kbl</a:t>
            </a:r>
            <a:r>
              <a:rPr lang="en-US" dirty="0" smtClean="0"/>
              <a:t> </a:t>
            </a:r>
            <a:r>
              <a:rPr lang="en-US" dirty="0" err="1" smtClean="0"/>
              <a:t>sebln</a:t>
            </a:r>
            <a:r>
              <a:rPr lang="en-US" dirty="0" smtClean="0"/>
              <a:t> </a:t>
            </a:r>
            <a:r>
              <a:rPr lang="en-US" dirty="0" err="1" smtClean="0"/>
              <a:t>kmdian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TT</a:t>
            </a:r>
          </a:p>
          <a:p>
            <a:pPr lvl="0">
              <a:buNone/>
            </a:pPr>
            <a:r>
              <a:rPr lang="en-US" b="1" dirty="0" smtClean="0"/>
              <a:t>	- </a:t>
            </a:r>
            <a:r>
              <a:rPr lang="en-US" b="1" dirty="0" err="1" smtClean="0"/>
              <a:t>Jk</a:t>
            </a:r>
            <a:r>
              <a:rPr lang="en-US" b="1" dirty="0" smtClean="0"/>
              <a:t> YA</a:t>
            </a:r>
            <a:r>
              <a:rPr lang="en-US" dirty="0" smtClean="0"/>
              <a:t> : </a:t>
            </a:r>
            <a:r>
              <a:rPr lang="en-US" dirty="0" err="1" smtClean="0"/>
              <a:t>Brp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diberikan,hitunglah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 </a:t>
            </a:r>
            <a:r>
              <a:rPr lang="en-US" dirty="0" err="1" smtClean="0"/>
              <a:t>kedua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err="1" smtClean="0"/>
              <a:t>Pengisian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Register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 smtClean="0"/>
              <a:t>Membantu</a:t>
            </a:r>
            <a:r>
              <a:rPr lang="en-US" dirty="0" smtClean="0"/>
              <a:t> 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hrs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r>
              <a:rPr lang="en-US" dirty="0" smtClean="0"/>
              <a:t> </a:t>
            </a:r>
            <a:r>
              <a:rPr lang="en-US" dirty="0" err="1" smtClean="0"/>
              <a:t>stlh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 </a:t>
            </a:r>
            <a:r>
              <a:rPr lang="en-US" dirty="0" err="1" smtClean="0"/>
              <a:t>pelay.Isilah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kec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.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3.Memberikan </a:t>
            </a:r>
            <a:r>
              <a:rPr lang="en-US" sz="2800" b="1" dirty="0" err="1" smtClean="0"/>
              <a:t>vaksin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aman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</a:t>
            </a:r>
            <a:r>
              <a:rPr lang="en-US" sz="2800" b="1" dirty="0" err="1" smtClean="0"/>
              <a:t>Mencampur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vaksin</a:t>
            </a:r>
            <a:r>
              <a:rPr lang="en-US" sz="2800" b="1" dirty="0" smtClean="0"/>
              <a:t> dg </a:t>
            </a:r>
            <a:r>
              <a:rPr lang="en-US" sz="2800" b="1" dirty="0" err="1" smtClean="0"/>
              <a:t>pelarut</a:t>
            </a:r>
            <a:r>
              <a:rPr lang="en-US" sz="2800" b="1" dirty="0" smtClean="0"/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371600"/>
          <a:ext cx="6781800" cy="4495799"/>
        </p:xfrm>
        <a:graphic>
          <a:graphicData uri="http://schemas.openxmlformats.org/drawingml/2006/table">
            <a:tbl>
              <a:tblPr/>
              <a:tblGrid>
                <a:gridCol w="1999761"/>
                <a:gridCol w="1676819"/>
                <a:gridCol w="3105220"/>
              </a:tblGrid>
              <a:tr h="15501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Vaksin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yg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perlu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dcamp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dg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pelarut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Bubuk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Pelarut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BCG</a:t>
                      </a: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Kering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/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Ampul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Cairan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disediakan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dg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vaksin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62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Campak</a:t>
                      </a: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Kering /Vial</a:t>
                      </a: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Cairan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disediakan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dg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vaksin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42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Langkah2 </a:t>
            </a:r>
            <a:r>
              <a:rPr lang="en-US" b="1" dirty="0" err="1" smtClean="0"/>
              <a:t>mencampur</a:t>
            </a:r>
            <a:r>
              <a:rPr lang="en-US" b="1" dirty="0" smtClean="0"/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1.Cuci </a:t>
            </a:r>
            <a:r>
              <a:rPr lang="en-US" dirty="0" err="1" smtClean="0"/>
              <a:t>tangan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2.Amati VVM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kedaluarso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3.Goyang </a:t>
            </a:r>
            <a:r>
              <a:rPr lang="en-US" dirty="0" err="1" smtClean="0"/>
              <a:t>botol</a:t>
            </a:r>
            <a:r>
              <a:rPr lang="en-US" dirty="0" smtClean="0"/>
              <a:t> / </a:t>
            </a:r>
            <a:r>
              <a:rPr lang="en-US" dirty="0" err="1" smtClean="0"/>
              <a:t>ampul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bubuk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pd </a:t>
            </a:r>
            <a:r>
              <a:rPr lang="en-US" dirty="0" err="1" smtClean="0"/>
              <a:t>dsr</a:t>
            </a:r>
            <a:r>
              <a:rPr lang="en-US" dirty="0" smtClean="0"/>
              <a:t> </a:t>
            </a:r>
            <a:r>
              <a:rPr lang="en-US" dirty="0" err="1" smtClean="0"/>
              <a:t>botol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4.Buka </a:t>
            </a:r>
            <a:r>
              <a:rPr lang="en-US" dirty="0" err="1" smtClean="0"/>
              <a:t>botol</a:t>
            </a:r>
            <a:r>
              <a:rPr lang="en-US" dirty="0" smtClean="0"/>
              <a:t>/</a:t>
            </a:r>
            <a:r>
              <a:rPr lang="en-US" dirty="0" err="1" smtClean="0"/>
              <a:t>ampul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5.Amati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botol</a:t>
            </a:r>
            <a:r>
              <a:rPr lang="en-US" dirty="0" smtClean="0"/>
              <a:t> /</a:t>
            </a:r>
            <a:r>
              <a:rPr lang="en-US" dirty="0" err="1" smtClean="0"/>
              <a:t>ampul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retak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6.Baca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kedaluarso</a:t>
            </a:r>
            <a:r>
              <a:rPr lang="en-US" dirty="0" smtClean="0"/>
              <a:t> </a:t>
            </a:r>
            <a:r>
              <a:rPr lang="en-US" dirty="0" err="1" smtClean="0"/>
              <a:t>blm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botol</a:t>
            </a:r>
            <a:r>
              <a:rPr lang="en-US" dirty="0" smtClean="0"/>
              <a:t>/</a:t>
            </a:r>
            <a:r>
              <a:rPr lang="en-US" dirty="0" err="1" smtClean="0"/>
              <a:t>ampul</a:t>
            </a:r>
            <a:r>
              <a:rPr lang="en-US" dirty="0" smtClean="0"/>
              <a:t> 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vaksinnya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5100" dirty="0" smtClean="0"/>
              <a:t>7.Buka </a:t>
            </a:r>
            <a:r>
              <a:rPr lang="en-US" sz="5100" dirty="0" err="1" smtClean="0"/>
              <a:t>ampul</a:t>
            </a:r>
            <a:r>
              <a:rPr lang="en-US" sz="5100" dirty="0" smtClean="0"/>
              <a:t> </a:t>
            </a:r>
            <a:r>
              <a:rPr lang="en-US" sz="5100" dirty="0" err="1" smtClean="0"/>
              <a:t>kaca,jk</a:t>
            </a:r>
            <a:r>
              <a:rPr lang="en-US" sz="5100" dirty="0" smtClean="0"/>
              <a:t> </a:t>
            </a:r>
            <a:r>
              <a:rPr lang="en-US" sz="5100" dirty="0" err="1" smtClean="0"/>
              <a:t>terjadi</a:t>
            </a:r>
            <a:r>
              <a:rPr lang="en-US" sz="5100" dirty="0" smtClean="0"/>
              <a:t> </a:t>
            </a:r>
            <a:r>
              <a:rPr lang="en-US" sz="5100" dirty="0" err="1" smtClean="0"/>
              <a:t>luka</a:t>
            </a:r>
            <a:r>
              <a:rPr lang="en-US" sz="5100" dirty="0" smtClean="0"/>
              <a:t> </a:t>
            </a:r>
            <a:r>
              <a:rPr lang="en-US" sz="5100" dirty="0" err="1" smtClean="0"/>
              <a:t>saat</a:t>
            </a:r>
            <a:r>
              <a:rPr lang="en-US" sz="5100" dirty="0" smtClean="0"/>
              <a:t> </a:t>
            </a:r>
            <a:r>
              <a:rPr lang="en-US" sz="5100" dirty="0" err="1" smtClean="0"/>
              <a:t>membuka</a:t>
            </a:r>
            <a:r>
              <a:rPr lang="en-US" sz="5100" dirty="0" smtClean="0"/>
              <a:t> </a:t>
            </a:r>
            <a:r>
              <a:rPr lang="en-US" sz="5100" dirty="0" err="1" smtClean="0"/>
              <a:t>ampul</a:t>
            </a:r>
            <a:r>
              <a:rPr lang="en-US" sz="5100" dirty="0" smtClean="0"/>
              <a:t>, </a:t>
            </a:r>
            <a:r>
              <a:rPr lang="en-US" sz="5100" dirty="0" err="1" smtClean="0"/>
              <a:t>buang</a:t>
            </a:r>
            <a:r>
              <a:rPr lang="en-US" sz="5100" dirty="0" smtClean="0"/>
              <a:t> </a:t>
            </a:r>
            <a:r>
              <a:rPr lang="en-US" sz="5100" dirty="0" err="1" smtClean="0"/>
              <a:t>ampul</a:t>
            </a:r>
            <a:r>
              <a:rPr lang="en-US" sz="5100" dirty="0" smtClean="0"/>
              <a:t> </a:t>
            </a:r>
            <a:r>
              <a:rPr lang="en-US" sz="5100" dirty="0" err="1" smtClean="0"/>
              <a:t>krn</a:t>
            </a:r>
            <a:r>
              <a:rPr lang="en-US" sz="5100" dirty="0" smtClean="0"/>
              <a:t> </a:t>
            </a:r>
            <a:r>
              <a:rPr lang="en-US" sz="5100" dirty="0" err="1" smtClean="0"/>
              <a:t>kemungkinan</a:t>
            </a:r>
            <a:r>
              <a:rPr lang="en-US" sz="5100" dirty="0" smtClean="0"/>
              <a:t> </a:t>
            </a:r>
            <a:r>
              <a:rPr lang="en-US" sz="5100" dirty="0" err="1" smtClean="0"/>
              <a:t>sdh</a:t>
            </a:r>
            <a:r>
              <a:rPr lang="en-US" sz="5100" dirty="0" smtClean="0"/>
              <a:t> </a:t>
            </a:r>
            <a:r>
              <a:rPr lang="en-US" sz="5100" dirty="0" err="1" smtClean="0"/>
              <a:t>terkontaminasi</a:t>
            </a:r>
            <a:r>
              <a:rPr lang="en-US" sz="5100" dirty="0" smtClean="0"/>
              <a:t>. </a:t>
            </a:r>
            <a:r>
              <a:rPr lang="en-US" sz="5100" dirty="0" err="1" smtClean="0"/>
              <a:t>Balut</a:t>
            </a:r>
            <a:r>
              <a:rPr lang="en-US" sz="5100" dirty="0" smtClean="0"/>
              <a:t> </a:t>
            </a:r>
            <a:r>
              <a:rPr lang="en-US" sz="5100" dirty="0" err="1" smtClean="0"/>
              <a:t>luka</a:t>
            </a:r>
            <a:r>
              <a:rPr lang="en-US" sz="5100" dirty="0" smtClean="0"/>
              <a:t> </a:t>
            </a:r>
            <a:r>
              <a:rPr lang="en-US" sz="5100" dirty="0" err="1" smtClean="0"/>
              <a:t>sblm</a:t>
            </a:r>
            <a:r>
              <a:rPr lang="en-US" sz="5100" dirty="0" smtClean="0"/>
              <a:t> </a:t>
            </a:r>
            <a:r>
              <a:rPr lang="en-US" sz="5100" dirty="0" err="1" smtClean="0"/>
              <a:t>membuka</a:t>
            </a:r>
            <a:r>
              <a:rPr lang="en-US" sz="5100" dirty="0" smtClean="0"/>
              <a:t> </a:t>
            </a:r>
            <a:r>
              <a:rPr lang="en-US" sz="5100" dirty="0" err="1" smtClean="0"/>
              <a:t>ampul</a:t>
            </a:r>
            <a:r>
              <a:rPr lang="en-US" sz="5100" dirty="0" smtClean="0"/>
              <a:t> </a:t>
            </a:r>
            <a:r>
              <a:rPr lang="en-US" sz="5100" dirty="0" err="1" smtClean="0"/>
              <a:t>baru</a:t>
            </a:r>
            <a:r>
              <a:rPr lang="en-US" sz="5100" dirty="0" smtClean="0"/>
              <a:t>.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  a. </a:t>
            </a:r>
            <a:r>
              <a:rPr lang="en-US" sz="5100" dirty="0" err="1" smtClean="0"/>
              <a:t>Sedot</a:t>
            </a:r>
            <a:r>
              <a:rPr lang="en-US" sz="5100" dirty="0" smtClean="0"/>
              <a:t> </a:t>
            </a:r>
            <a:r>
              <a:rPr lang="en-US" sz="5100" dirty="0" err="1" smtClean="0"/>
              <a:t>pelarut</a:t>
            </a:r>
            <a:r>
              <a:rPr lang="en-US" sz="5100" dirty="0" smtClean="0"/>
              <a:t> </a:t>
            </a:r>
            <a:r>
              <a:rPr lang="en-US" sz="5100" dirty="0" err="1" smtClean="0"/>
              <a:t>kedalam</a:t>
            </a:r>
            <a:r>
              <a:rPr lang="en-US" sz="5100" dirty="0" smtClean="0"/>
              <a:t> </a:t>
            </a:r>
            <a:r>
              <a:rPr lang="en-US" sz="5100" dirty="0" err="1" smtClean="0"/>
              <a:t>semprit</a:t>
            </a:r>
            <a:r>
              <a:rPr lang="en-US" sz="5100" dirty="0" smtClean="0"/>
              <a:t> </a:t>
            </a:r>
            <a:r>
              <a:rPr lang="en-US" sz="5100" dirty="0" err="1" smtClean="0"/>
              <a:t>pencampur,gunakan</a:t>
            </a:r>
            <a:r>
              <a:rPr lang="en-US" sz="5100" dirty="0" smtClean="0"/>
              <a:t> </a:t>
            </a:r>
            <a:r>
              <a:rPr lang="en-US" sz="5100" dirty="0" err="1" smtClean="0"/>
              <a:t>semprit</a:t>
            </a:r>
            <a:r>
              <a:rPr lang="en-US" sz="5100" dirty="0" smtClean="0"/>
              <a:t> </a:t>
            </a:r>
            <a:r>
              <a:rPr lang="en-US" sz="5100" dirty="0" err="1" smtClean="0"/>
              <a:t>sekali</a:t>
            </a:r>
            <a:r>
              <a:rPr lang="en-US" sz="5100" dirty="0" smtClean="0"/>
              <a:t> </a:t>
            </a:r>
            <a:r>
              <a:rPr lang="en-US" sz="5100" dirty="0" err="1" smtClean="0"/>
              <a:t>buang</a:t>
            </a:r>
            <a:r>
              <a:rPr lang="en-US" sz="5100" dirty="0" smtClean="0"/>
              <a:t>(disposable mixing syringe)</a:t>
            </a:r>
            <a:r>
              <a:rPr lang="en-US" sz="5100" dirty="0" err="1" smtClean="0"/>
              <a:t>yg</a:t>
            </a:r>
            <a:r>
              <a:rPr lang="en-US" sz="5100" dirty="0" smtClean="0"/>
              <a:t> </a:t>
            </a:r>
            <a:r>
              <a:rPr lang="en-US" sz="5100" dirty="0" err="1" smtClean="0"/>
              <a:t>baru</a:t>
            </a:r>
            <a:r>
              <a:rPr lang="en-US" sz="5100" dirty="0" smtClean="0"/>
              <a:t>.</a:t>
            </a:r>
          </a:p>
          <a:p>
            <a:pPr>
              <a:buNone/>
            </a:pPr>
            <a:r>
              <a:rPr lang="en-US" sz="5100" dirty="0" smtClean="0"/>
              <a:t>  </a:t>
            </a:r>
            <a:r>
              <a:rPr lang="en-US" sz="5100" dirty="0" err="1" smtClean="0"/>
              <a:t>b.Mencampur</a:t>
            </a:r>
            <a:r>
              <a:rPr lang="en-US" sz="5100" dirty="0" smtClean="0"/>
              <a:t> </a:t>
            </a:r>
            <a:r>
              <a:rPr lang="en-US" sz="5100" dirty="0" err="1" smtClean="0"/>
              <a:t>vaksin</a:t>
            </a:r>
            <a:r>
              <a:rPr lang="en-US" sz="5100" dirty="0" smtClean="0"/>
              <a:t> dg </a:t>
            </a:r>
            <a:r>
              <a:rPr lang="en-US" sz="5100" dirty="0" err="1" smtClean="0"/>
              <a:t>pelarut</a:t>
            </a: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   - </a:t>
            </a:r>
            <a:r>
              <a:rPr lang="en-US" sz="5100" dirty="0" err="1" smtClean="0"/>
              <a:t>Mencampur</a:t>
            </a:r>
            <a:r>
              <a:rPr lang="en-US" sz="5100" dirty="0" smtClean="0"/>
              <a:t> </a:t>
            </a:r>
            <a:r>
              <a:rPr lang="en-US" sz="5100" dirty="0" err="1" smtClean="0"/>
              <a:t>pelarut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vaksin</a:t>
            </a:r>
            <a:r>
              <a:rPr lang="en-US" sz="5100" dirty="0" smtClean="0"/>
              <a:t>, </a:t>
            </a:r>
            <a:r>
              <a:rPr lang="en-US" sz="5100" dirty="0" err="1" smtClean="0"/>
              <a:t>tarik</a:t>
            </a:r>
            <a:r>
              <a:rPr lang="en-US" sz="5100" dirty="0" smtClean="0"/>
              <a:t> pelan2 </a:t>
            </a:r>
            <a:r>
              <a:rPr lang="en-US" sz="5100" dirty="0" err="1" smtClean="0"/>
              <a:t>pelarut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</a:p>
          <a:p>
            <a:pPr>
              <a:buNone/>
            </a:pPr>
            <a:r>
              <a:rPr lang="en-US" sz="5100" dirty="0" smtClean="0"/>
              <a:t>      </a:t>
            </a:r>
            <a:r>
              <a:rPr lang="en-US" sz="5100" dirty="0" err="1" smtClean="0"/>
              <a:t>Vaksin</a:t>
            </a:r>
            <a:r>
              <a:rPr lang="en-US" sz="5100" dirty="0" smtClean="0"/>
              <a:t> </a:t>
            </a:r>
            <a:r>
              <a:rPr lang="en-US" sz="5100" dirty="0" err="1" smtClean="0"/>
              <a:t>keatas</a:t>
            </a:r>
            <a:r>
              <a:rPr lang="en-US" sz="5100" dirty="0" smtClean="0"/>
              <a:t> </a:t>
            </a:r>
            <a:r>
              <a:rPr lang="en-US" sz="5100" dirty="0" err="1" smtClean="0"/>
              <a:t>shg</a:t>
            </a:r>
            <a:r>
              <a:rPr lang="en-US" sz="5100" dirty="0" smtClean="0"/>
              <a:t> </a:t>
            </a:r>
            <a:r>
              <a:rPr lang="en-US" sz="5100" dirty="0" err="1" smtClean="0"/>
              <a:t>msk</a:t>
            </a:r>
            <a:r>
              <a:rPr lang="en-US" sz="5100" dirty="0" smtClean="0"/>
              <a:t> </a:t>
            </a:r>
            <a:r>
              <a:rPr lang="en-US" sz="5100" dirty="0" err="1" smtClean="0"/>
              <a:t>kdlm</a:t>
            </a:r>
            <a:r>
              <a:rPr lang="en-US" sz="5100" dirty="0" smtClean="0"/>
              <a:t> </a:t>
            </a:r>
            <a:r>
              <a:rPr lang="en-US" sz="5100" dirty="0" err="1" smtClean="0"/>
              <a:t>semprit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suntikkan</a:t>
            </a:r>
            <a:r>
              <a:rPr lang="en-US" sz="5100" dirty="0" smtClean="0"/>
              <a:t> </a:t>
            </a:r>
            <a:r>
              <a:rPr lang="en-US" sz="5100" dirty="0" err="1" smtClean="0"/>
              <a:t>lg</a:t>
            </a:r>
            <a:r>
              <a:rPr lang="en-US" sz="5100" dirty="0" smtClean="0"/>
              <a:t> </a:t>
            </a:r>
            <a:r>
              <a:rPr lang="en-US" sz="5100" dirty="0" err="1" smtClean="0"/>
              <a:t>kedlm</a:t>
            </a: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      </a:t>
            </a:r>
            <a:r>
              <a:rPr lang="en-US" sz="5100" dirty="0" err="1" smtClean="0"/>
              <a:t>Botol</a:t>
            </a:r>
            <a:r>
              <a:rPr lang="en-US" sz="5100" dirty="0" smtClean="0"/>
              <a:t> </a:t>
            </a:r>
            <a:r>
              <a:rPr lang="en-US" sz="5100" dirty="0" err="1" smtClean="0"/>
              <a:t>atau</a:t>
            </a:r>
            <a:r>
              <a:rPr lang="en-US" sz="5100" dirty="0" smtClean="0"/>
              <a:t> </a:t>
            </a:r>
            <a:r>
              <a:rPr lang="en-US" sz="5100" dirty="0" err="1" smtClean="0"/>
              <a:t>ampul</a:t>
            </a:r>
            <a:r>
              <a:rPr lang="en-US" sz="5100" dirty="0" smtClean="0"/>
              <a:t>. </a:t>
            </a:r>
            <a:r>
              <a:rPr lang="en-US" sz="5100" dirty="0" err="1" smtClean="0"/>
              <a:t>Ulangi</a:t>
            </a:r>
            <a:r>
              <a:rPr lang="en-US" sz="5100" dirty="0" smtClean="0"/>
              <a:t> </a:t>
            </a:r>
            <a:r>
              <a:rPr lang="en-US" sz="5100" dirty="0" err="1" smtClean="0"/>
              <a:t>bbrp</a:t>
            </a:r>
            <a:r>
              <a:rPr lang="en-US" sz="5100" dirty="0" smtClean="0"/>
              <a:t> kali.</a:t>
            </a:r>
          </a:p>
          <a:p>
            <a:pPr>
              <a:buNone/>
            </a:pPr>
            <a:r>
              <a:rPr lang="en-US" sz="5100" dirty="0" smtClean="0"/>
              <a:t>   -</a:t>
            </a:r>
            <a:r>
              <a:rPr lang="en-US" sz="5100" dirty="0" err="1" smtClean="0"/>
              <a:t>Masukkan</a:t>
            </a:r>
            <a:r>
              <a:rPr lang="en-US" sz="5100" dirty="0" smtClean="0"/>
              <a:t> </a:t>
            </a:r>
            <a:r>
              <a:rPr lang="en-US" sz="5100" dirty="0" err="1" smtClean="0"/>
              <a:t>semprit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jarum</a:t>
            </a:r>
            <a:r>
              <a:rPr lang="en-US" sz="5100" dirty="0" smtClean="0"/>
              <a:t> </a:t>
            </a:r>
            <a:r>
              <a:rPr lang="en-US" sz="5100" dirty="0" err="1" smtClean="0"/>
              <a:t>pencampur</a:t>
            </a:r>
            <a:r>
              <a:rPr lang="en-US" sz="5100" dirty="0" smtClean="0"/>
              <a:t> </a:t>
            </a:r>
            <a:r>
              <a:rPr lang="en-US" sz="5100" dirty="0" err="1" smtClean="0"/>
              <a:t>kedlm</a:t>
            </a:r>
            <a:r>
              <a:rPr lang="en-US" sz="5100" dirty="0" smtClean="0"/>
              <a:t> </a:t>
            </a:r>
            <a:r>
              <a:rPr lang="en-US" sz="5100" dirty="0" err="1" smtClean="0"/>
              <a:t>kotak</a:t>
            </a:r>
            <a:r>
              <a:rPr lang="en-US" sz="5100" dirty="0" smtClean="0"/>
              <a:t>   </a:t>
            </a:r>
            <a:r>
              <a:rPr lang="en-US" sz="5100" dirty="0" err="1" smtClean="0"/>
              <a:t>keselamatan</a:t>
            </a:r>
            <a:r>
              <a:rPr lang="en-US" sz="5100" dirty="0" smtClean="0"/>
              <a:t>.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8.Masukkan </a:t>
            </a:r>
            <a:r>
              <a:rPr lang="en-US" sz="5100" dirty="0" err="1" smtClean="0"/>
              <a:t>vaksin</a:t>
            </a:r>
            <a:r>
              <a:rPr lang="en-US" sz="5100" dirty="0" smtClean="0"/>
              <a:t> </a:t>
            </a:r>
            <a:r>
              <a:rPr lang="en-US" sz="5100" dirty="0" err="1" smtClean="0"/>
              <a:t>yg</a:t>
            </a:r>
            <a:r>
              <a:rPr lang="en-US" sz="5100" dirty="0" smtClean="0"/>
              <a:t> </a:t>
            </a:r>
            <a:r>
              <a:rPr lang="en-US" sz="5100" dirty="0" err="1" smtClean="0"/>
              <a:t>tlah</a:t>
            </a:r>
            <a:r>
              <a:rPr lang="en-US" sz="5100" dirty="0" smtClean="0"/>
              <a:t> </a:t>
            </a:r>
            <a:r>
              <a:rPr lang="en-US" sz="5100" dirty="0" err="1" smtClean="0"/>
              <a:t>dicamp</a:t>
            </a:r>
            <a:r>
              <a:rPr lang="en-US" sz="5100" dirty="0" smtClean="0"/>
              <a:t> dg </a:t>
            </a:r>
            <a:r>
              <a:rPr lang="en-US" sz="5100" dirty="0" err="1" smtClean="0"/>
              <a:t>pelarut</a:t>
            </a:r>
            <a:r>
              <a:rPr lang="en-US" sz="5100" dirty="0" smtClean="0"/>
              <a:t>/ </a:t>
            </a:r>
            <a:r>
              <a:rPr lang="en-US" sz="5100" dirty="0" err="1" smtClean="0"/>
              <a:t>disimpan</a:t>
            </a:r>
            <a:r>
              <a:rPr lang="en-US" sz="5100" dirty="0" smtClean="0"/>
              <a:t> </a:t>
            </a:r>
            <a:r>
              <a:rPr lang="en-US" sz="5100" dirty="0" err="1" smtClean="0"/>
              <a:t>diatas</a:t>
            </a:r>
            <a:r>
              <a:rPr lang="en-US" sz="5100" dirty="0" smtClean="0"/>
              <a:t> </a:t>
            </a:r>
            <a:r>
              <a:rPr lang="en-US" sz="5100" dirty="0" err="1" smtClean="0"/>
              <a:t>bantalan</a:t>
            </a:r>
            <a:r>
              <a:rPr lang="en-US" sz="5100" dirty="0" smtClean="0"/>
              <a:t> </a:t>
            </a:r>
            <a:r>
              <a:rPr lang="en-US" sz="5100" dirty="0" err="1" smtClean="0"/>
              <a:t>busa</a:t>
            </a:r>
            <a:r>
              <a:rPr lang="en-US" sz="5100" dirty="0" smtClean="0"/>
              <a:t> </a:t>
            </a:r>
            <a:r>
              <a:rPr lang="en-US" sz="5100" dirty="0" err="1" smtClean="0"/>
              <a:t>yg</a:t>
            </a:r>
            <a:r>
              <a:rPr lang="en-US" sz="5100" dirty="0" smtClean="0"/>
              <a:t> </a:t>
            </a:r>
            <a:r>
              <a:rPr lang="en-US" sz="5100" dirty="0" err="1" smtClean="0"/>
              <a:t>ada</a:t>
            </a:r>
            <a:r>
              <a:rPr lang="en-US" sz="5100" dirty="0" smtClean="0"/>
              <a:t> </a:t>
            </a:r>
            <a:r>
              <a:rPr lang="en-US" sz="5100" dirty="0" err="1" smtClean="0"/>
              <a:t>didlm</a:t>
            </a:r>
            <a:r>
              <a:rPr lang="en-US" sz="5100" dirty="0" smtClean="0"/>
              <a:t> thermos </a:t>
            </a:r>
            <a:r>
              <a:rPr lang="en-US" sz="5100" i="1" dirty="0" smtClean="0"/>
              <a:t>(vaccine carrier</a:t>
            </a:r>
            <a:r>
              <a:rPr lang="en-US" sz="5100" dirty="0" smtClean="0"/>
              <a:t>).</a:t>
            </a:r>
          </a:p>
          <a:p>
            <a:pPr>
              <a:buNone/>
            </a:pPr>
            <a:r>
              <a:rPr lang="en-US" sz="51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762001"/>
          <a:ext cx="7190586" cy="5084883"/>
        </p:xfrm>
        <a:graphic>
          <a:graphicData uri="http://schemas.openxmlformats.org/drawingml/2006/table">
            <a:tbl>
              <a:tblPr/>
              <a:tblGrid>
                <a:gridCol w="1295400"/>
                <a:gridCol w="1524000"/>
                <a:gridCol w="1295400"/>
                <a:gridCol w="1094587"/>
                <a:gridCol w="1981199"/>
              </a:tblGrid>
              <a:tr h="7619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Vaksin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Pemberian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imunisasi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Selang wkt pemberian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Umur 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Keterangan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BCG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    1 X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0-11 bln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*Bayi yg lahir di RS/Pusk/RB/Rumah oleh Nakes 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HB segera diberikan  dlm 24 jam pertama  kelahiran,BCG,Polio diberikan sblm bayi pulang.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DPT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     3 X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(DPT1,2,3)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minggu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2-11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bln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0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POLIO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     4X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(polio1,2,3,4)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 minggu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0-11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bln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1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Campak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      1X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9-11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bln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33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Hepatitis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       3X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Hep B 1,2,3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 minggu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0-11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bln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Vaksin2 </a:t>
            </a:r>
            <a:r>
              <a:rPr lang="en-US" u="sng" dirty="0" err="1" smtClean="0"/>
              <a:t>yg</a:t>
            </a:r>
            <a:r>
              <a:rPr lang="en-US" u="sng" dirty="0" smtClean="0"/>
              <a:t> </a:t>
            </a:r>
            <a:r>
              <a:rPr lang="en-US" u="sng" dirty="0" err="1" smtClean="0"/>
              <a:t>perlu</a:t>
            </a:r>
            <a:r>
              <a:rPr lang="en-US" u="sng" dirty="0" smtClean="0"/>
              <a:t> </a:t>
            </a:r>
            <a:r>
              <a:rPr lang="en-US" u="sng" dirty="0" err="1" smtClean="0"/>
              <a:t>dicampur</a:t>
            </a:r>
            <a:r>
              <a:rPr lang="en-US" u="sng" dirty="0" smtClean="0"/>
              <a:t> dg </a:t>
            </a:r>
            <a:r>
              <a:rPr lang="en-US" u="sng" dirty="0" err="1" smtClean="0"/>
              <a:t>pelarut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Goreskan</a:t>
            </a:r>
            <a:r>
              <a:rPr lang="en-US" dirty="0" smtClean="0"/>
              <a:t> </a:t>
            </a:r>
            <a:r>
              <a:rPr lang="en-US" dirty="0" err="1" smtClean="0"/>
              <a:t>gergaji</a:t>
            </a:r>
            <a:r>
              <a:rPr lang="en-US" dirty="0" smtClean="0"/>
              <a:t> </a:t>
            </a:r>
            <a:r>
              <a:rPr lang="en-US" dirty="0" err="1" smtClean="0"/>
              <a:t>ampul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pd </a:t>
            </a:r>
            <a:r>
              <a:rPr lang="en-US" dirty="0" err="1" smtClean="0"/>
              <a:t>sekeliling</a:t>
            </a:r>
            <a:r>
              <a:rPr lang="en-US" dirty="0" smtClean="0"/>
              <a:t> </a:t>
            </a:r>
            <a:r>
              <a:rPr lang="en-US" dirty="0" err="1" smtClean="0"/>
              <a:t>ampul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Pegang</a:t>
            </a:r>
            <a:r>
              <a:rPr lang="en-US" dirty="0" smtClean="0"/>
              <a:t> bag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ampul</a:t>
            </a:r>
            <a:r>
              <a:rPr lang="en-US" dirty="0" smtClean="0"/>
              <a:t> dg </a:t>
            </a:r>
            <a:r>
              <a:rPr lang="en-US" dirty="0" err="1" smtClean="0"/>
              <a:t>dibungkas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 / </a:t>
            </a:r>
            <a:r>
              <a:rPr lang="en-US" dirty="0" err="1" smtClean="0"/>
              <a:t>kain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Pada</a:t>
            </a:r>
            <a:r>
              <a:rPr lang="en-US" dirty="0" smtClean="0"/>
              <a:t> bag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digores</a:t>
            </a:r>
            <a:r>
              <a:rPr lang="en-US" dirty="0" smtClean="0"/>
              <a:t> dg </a:t>
            </a:r>
            <a:r>
              <a:rPr lang="en-US" dirty="0" err="1" smtClean="0"/>
              <a:t>gergaji</a:t>
            </a:r>
            <a:r>
              <a:rPr lang="en-US" dirty="0" smtClean="0"/>
              <a:t> </a:t>
            </a:r>
            <a:r>
              <a:rPr lang="en-US" dirty="0" err="1" smtClean="0"/>
              <a:t>dipatahkan</a:t>
            </a:r>
            <a:endParaRPr lang="en-US" dirty="0" smtClean="0"/>
          </a:p>
          <a:p>
            <a:pPr lvl="0"/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pd </a:t>
            </a:r>
            <a:r>
              <a:rPr lang="en-US" dirty="0" err="1" smtClean="0"/>
              <a:t>wkt</a:t>
            </a:r>
            <a:r>
              <a:rPr lang="en-US" dirty="0" smtClean="0"/>
              <a:t> </a:t>
            </a:r>
            <a:r>
              <a:rPr lang="en-US" dirty="0" err="1" smtClean="0"/>
              <a:t>mematahkan</a:t>
            </a:r>
            <a:r>
              <a:rPr lang="en-US" dirty="0" smtClean="0"/>
              <a:t> </a:t>
            </a:r>
            <a:r>
              <a:rPr lang="en-US" dirty="0" err="1" smtClean="0"/>
              <a:t>ampul</a:t>
            </a:r>
            <a:r>
              <a:rPr lang="en-US" dirty="0" smtClean="0"/>
              <a:t>, </a:t>
            </a:r>
            <a:r>
              <a:rPr lang="en-US" dirty="0" err="1" smtClean="0"/>
              <a:t>musnahkan</a:t>
            </a:r>
            <a:r>
              <a:rPr lang="en-US" dirty="0" smtClean="0"/>
              <a:t> </a:t>
            </a:r>
            <a:r>
              <a:rPr lang="en-US" dirty="0" err="1" smtClean="0"/>
              <a:t>ampul</a:t>
            </a:r>
            <a:r>
              <a:rPr lang="en-US" dirty="0" smtClean="0"/>
              <a:t> ok </a:t>
            </a:r>
            <a:r>
              <a:rPr lang="en-US" dirty="0" err="1" smtClean="0"/>
              <a:t>kmgkn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terkontaminasi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600" b="1" dirty="0" err="1" smtClean="0"/>
              <a:t>Menarik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cairan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</a:t>
            </a:r>
            <a:r>
              <a:rPr lang="en-US" sz="3600" b="1" dirty="0" smtClean="0"/>
              <a:t> syringe</a:t>
            </a:r>
            <a:endParaRPr lang="en-US" sz="3600" dirty="0" smtClean="0"/>
          </a:p>
          <a:p>
            <a:pPr lvl="0"/>
            <a:r>
              <a:rPr lang="en-US" sz="3600" dirty="0" err="1" smtClean="0"/>
              <a:t>Gunakan</a:t>
            </a:r>
            <a:r>
              <a:rPr lang="en-US" sz="3600" dirty="0" smtClean="0"/>
              <a:t> syringe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baru</a:t>
            </a:r>
            <a:r>
              <a:rPr lang="en-US" sz="3600" dirty="0" smtClean="0"/>
              <a:t> dg </a:t>
            </a:r>
            <a:r>
              <a:rPr lang="en-US" sz="3600" dirty="0" err="1" smtClean="0"/>
              <a:t>ukuran</a:t>
            </a:r>
            <a:r>
              <a:rPr lang="en-US" sz="3600" dirty="0" smtClean="0"/>
              <a:t> 5 ml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jarum</a:t>
            </a:r>
            <a:r>
              <a:rPr lang="en-US" sz="3600" dirty="0" smtClean="0"/>
              <a:t> 18 G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mengencerkan</a:t>
            </a:r>
            <a:r>
              <a:rPr lang="en-US" sz="3600" dirty="0" smtClean="0"/>
              <a:t>.</a:t>
            </a:r>
          </a:p>
          <a:p>
            <a:pPr lvl="0"/>
            <a:r>
              <a:rPr lang="en-US" sz="3600" dirty="0" err="1" smtClean="0"/>
              <a:t>Letakkan</a:t>
            </a:r>
            <a:r>
              <a:rPr lang="en-US" sz="3600" dirty="0" smtClean="0"/>
              <a:t> </a:t>
            </a:r>
            <a:r>
              <a:rPr lang="en-US" sz="3600" dirty="0" err="1" smtClean="0"/>
              <a:t>jarum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bag </a:t>
            </a:r>
            <a:r>
              <a:rPr lang="en-US" sz="3600" dirty="0" err="1" smtClean="0"/>
              <a:t>ampul</a:t>
            </a:r>
            <a:r>
              <a:rPr lang="en-US" sz="3600" dirty="0" smtClean="0"/>
              <a:t>, </a:t>
            </a:r>
            <a:r>
              <a:rPr lang="en-US" sz="3600" dirty="0" err="1" smtClean="0"/>
              <a:t>tarik</a:t>
            </a:r>
            <a:r>
              <a:rPr lang="en-US" sz="3600" dirty="0" smtClean="0"/>
              <a:t> piston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menyedot</a:t>
            </a:r>
            <a:r>
              <a:rPr lang="en-US" sz="3600" dirty="0" smtClean="0"/>
              <a:t>  </a:t>
            </a:r>
            <a:r>
              <a:rPr lang="en-US" sz="3600" dirty="0" err="1" smtClean="0"/>
              <a:t>semua</a:t>
            </a:r>
            <a:r>
              <a:rPr lang="en-US" sz="3600" dirty="0" smtClean="0"/>
              <a:t> </a:t>
            </a:r>
            <a:r>
              <a:rPr lang="en-US" sz="3600" dirty="0" err="1" smtClean="0"/>
              <a:t>pengencer</a:t>
            </a:r>
            <a:r>
              <a:rPr lang="en-US" sz="3600" dirty="0" smtClean="0"/>
              <a:t> </a:t>
            </a:r>
            <a:r>
              <a:rPr lang="en-US" sz="3600" dirty="0" err="1" smtClean="0"/>
              <a:t>dr</a:t>
            </a:r>
            <a:r>
              <a:rPr lang="en-US" sz="3600" dirty="0" smtClean="0"/>
              <a:t> vial / </a:t>
            </a:r>
            <a:r>
              <a:rPr lang="en-US" sz="3600" dirty="0" err="1" smtClean="0"/>
              <a:t>ampul</a:t>
            </a:r>
            <a:r>
              <a:rPr lang="en-US" sz="3600" dirty="0" smtClean="0"/>
              <a:t> </a:t>
            </a:r>
            <a:r>
              <a:rPr lang="en-US" sz="3600" dirty="0" err="1" smtClean="0"/>
              <a:t>kedlm</a:t>
            </a:r>
            <a:r>
              <a:rPr lang="en-US" sz="3600" dirty="0" smtClean="0"/>
              <a:t> syringe.</a:t>
            </a:r>
          </a:p>
          <a:p>
            <a:pPr lvl="0"/>
            <a:r>
              <a:rPr lang="en-US" sz="3600" dirty="0" err="1" smtClean="0"/>
              <a:t>Jangan</a:t>
            </a:r>
            <a:r>
              <a:rPr lang="en-US" sz="3600" dirty="0" smtClean="0"/>
              <a:t> </a:t>
            </a:r>
            <a:r>
              <a:rPr lang="en-US" sz="3600" dirty="0" err="1" smtClean="0"/>
              <a:t>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kbl</a:t>
            </a:r>
            <a:r>
              <a:rPr lang="en-US" sz="3600" dirty="0" smtClean="0"/>
              <a:t> </a:t>
            </a:r>
            <a:r>
              <a:rPr lang="en-US" sz="3600" dirty="0" err="1" smtClean="0"/>
              <a:t>disposible</a:t>
            </a:r>
            <a:r>
              <a:rPr lang="en-US" sz="3600" dirty="0" smtClean="0"/>
              <a:t> syringe.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8400" b="1" dirty="0" err="1" smtClean="0"/>
              <a:t>Mengencerkan</a:t>
            </a:r>
            <a:r>
              <a:rPr lang="en-US" sz="8400" b="1" dirty="0" smtClean="0"/>
              <a:t> </a:t>
            </a:r>
            <a:r>
              <a:rPr lang="en-US" sz="8400" b="1" dirty="0" err="1" smtClean="0"/>
              <a:t>vaksin</a:t>
            </a:r>
            <a:endParaRPr lang="en-US" sz="8400" dirty="0" smtClean="0"/>
          </a:p>
          <a:p>
            <a:pPr lvl="0"/>
            <a:r>
              <a:rPr lang="en-US" sz="7200" dirty="0" err="1" smtClean="0"/>
              <a:t>Jarum</a:t>
            </a:r>
            <a:r>
              <a:rPr lang="en-US" sz="7200" dirty="0" smtClean="0"/>
              <a:t> syringe </a:t>
            </a:r>
            <a:r>
              <a:rPr lang="en-US" sz="7200" dirty="0" err="1" smtClean="0"/>
              <a:t>yg</a:t>
            </a:r>
            <a:r>
              <a:rPr lang="en-US" sz="7200" dirty="0" smtClean="0"/>
              <a:t> </a:t>
            </a:r>
            <a:r>
              <a:rPr lang="en-US" sz="7200" dirty="0" err="1" smtClean="0"/>
              <a:t>telah</a:t>
            </a:r>
            <a:r>
              <a:rPr lang="en-US" sz="7200" dirty="0" smtClean="0"/>
              <a:t> </a:t>
            </a:r>
            <a:r>
              <a:rPr lang="en-US" sz="7200" dirty="0" err="1" smtClean="0"/>
              <a:t>terisi</a:t>
            </a:r>
            <a:r>
              <a:rPr lang="en-US" sz="7200" dirty="0" smtClean="0"/>
              <a:t> dg </a:t>
            </a:r>
            <a:r>
              <a:rPr lang="en-US" sz="7200" dirty="0" err="1" smtClean="0"/>
              <a:t>cairan</a:t>
            </a:r>
            <a:r>
              <a:rPr lang="en-US" sz="7200" dirty="0" smtClean="0"/>
              <a:t> </a:t>
            </a:r>
            <a:r>
              <a:rPr lang="en-US" sz="7200" dirty="0" err="1" smtClean="0"/>
              <a:t>pengencer</a:t>
            </a:r>
            <a:r>
              <a:rPr lang="en-US" sz="7200" dirty="0" smtClean="0"/>
              <a:t>  </a:t>
            </a:r>
            <a:r>
              <a:rPr lang="en-US" sz="7200" i="1" dirty="0" smtClean="0"/>
              <a:t>(</a:t>
            </a:r>
            <a:r>
              <a:rPr lang="en-US" sz="7200" i="1" dirty="0" err="1" smtClean="0"/>
              <a:t>deluent</a:t>
            </a:r>
            <a:r>
              <a:rPr lang="en-US" sz="7200" dirty="0" smtClean="0"/>
              <a:t>) </a:t>
            </a:r>
            <a:r>
              <a:rPr lang="en-US" sz="7200" dirty="0" err="1" smtClean="0"/>
              <a:t>kedlm</a:t>
            </a:r>
            <a:r>
              <a:rPr lang="en-US" sz="7200" dirty="0" smtClean="0"/>
              <a:t> vial / </a:t>
            </a:r>
            <a:r>
              <a:rPr lang="en-US" sz="7200" dirty="0" err="1" smtClean="0"/>
              <a:t>ampul</a:t>
            </a:r>
            <a:r>
              <a:rPr lang="en-US" sz="7200" dirty="0" smtClean="0"/>
              <a:t> </a:t>
            </a:r>
            <a:r>
              <a:rPr lang="en-US" sz="7200" dirty="0" err="1" smtClean="0"/>
              <a:t>vaksin,tekanlah</a:t>
            </a:r>
            <a:r>
              <a:rPr lang="en-US" sz="7200" dirty="0" smtClean="0"/>
              <a:t> piston syringe </a:t>
            </a:r>
            <a:r>
              <a:rPr lang="en-US" sz="7200" dirty="0" err="1" smtClean="0"/>
              <a:t>untuk</a:t>
            </a:r>
            <a:r>
              <a:rPr lang="en-US" sz="7200" dirty="0" smtClean="0"/>
              <a:t> </a:t>
            </a:r>
            <a:r>
              <a:rPr lang="en-US" sz="7200" dirty="0" err="1" smtClean="0"/>
              <a:t>mengeluarkan</a:t>
            </a:r>
            <a:r>
              <a:rPr lang="en-US" sz="7200" dirty="0" smtClean="0"/>
              <a:t> </a:t>
            </a:r>
            <a:r>
              <a:rPr lang="en-US" sz="7200" dirty="0" err="1" smtClean="0"/>
              <a:t>cairan</a:t>
            </a:r>
            <a:r>
              <a:rPr lang="en-US" sz="7200" dirty="0" smtClean="0"/>
              <a:t> </a:t>
            </a:r>
            <a:r>
              <a:rPr lang="en-US" sz="7200" dirty="0" err="1" smtClean="0"/>
              <a:t>pengencer</a:t>
            </a:r>
            <a:r>
              <a:rPr lang="en-US" sz="7200" dirty="0" smtClean="0"/>
              <a:t> </a:t>
            </a:r>
            <a:r>
              <a:rPr lang="en-US" sz="7200" dirty="0" err="1" smtClean="0"/>
              <a:t>sampai</a:t>
            </a:r>
            <a:r>
              <a:rPr lang="en-US" sz="7200" dirty="0" smtClean="0"/>
              <a:t> </a:t>
            </a:r>
            <a:r>
              <a:rPr lang="en-US" sz="7200" dirty="0" err="1" smtClean="0"/>
              <a:t>habis</a:t>
            </a:r>
            <a:r>
              <a:rPr lang="en-US" sz="7200" dirty="0" smtClean="0"/>
              <a:t>.</a:t>
            </a:r>
          </a:p>
          <a:p>
            <a:pPr lvl="0"/>
            <a:r>
              <a:rPr lang="en-US" sz="7200" dirty="0" err="1" smtClean="0"/>
              <a:t>Untuk</a:t>
            </a:r>
            <a:r>
              <a:rPr lang="en-US" sz="7200" dirty="0" smtClean="0"/>
              <a:t> </a:t>
            </a:r>
            <a:r>
              <a:rPr lang="en-US" sz="7200" dirty="0" err="1" smtClean="0"/>
              <a:t>mencampurkan</a:t>
            </a:r>
            <a:r>
              <a:rPr lang="en-US" sz="7200" dirty="0" smtClean="0"/>
              <a:t> </a:t>
            </a:r>
            <a:r>
              <a:rPr lang="en-US" sz="7200" dirty="0" err="1" smtClean="0"/>
              <a:t>pengencer</a:t>
            </a:r>
            <a:r>
              <a:rPr lang="en-US" sz="7200" dirty="0" smtClean="0"/>
              <a:t> (</a:t>
            </a:r>
            <a:r>
              <a:rPr lang="en-US" sz="7200" i="1" dirty="0" err="1" smtClean="0"/>
              <a:t>deluent</a:t>
            </a:r>
            <a:r>
              <a:rPr lang="en-US" sz="7200" dirty="0" smtClean="0"/>
              <a:t>) </a:t>
            </a:r>
            <a:r>
              <a:rPr lang="en-US" sz="7200" dirty="0" err="1" smtClean="0"/>
              <a:t>dan</a:t>
            </a:r>
            <a:r>
              <a:rPr lang="en-US" sz="7200" dirty="0" smtClean="0"/>
              <a:t> </a:t>
            </a:r>
            <a:r>
              <a:rPr lang="en-US" sz="7200" dirty="0" err="1" smtClean="0"/>
              <a:t>vaksin</a:t>
            </a:r>
            <a:r>
              <a:rPr lang="en-US" sz="7200" dirty="0" smtClean="0"/>
              <a:t>, </a:t>
            </a:r>
            <a:r>
              <a:rPr lang="en-US" sz="7200" dirty="0" err="1" smtClean="0"/>
              <a:t>tarik</a:t>
            </a:r>
            <a:r>
              <a:rPr lang="en-US" sz="7200" dirty="0" smtClean="0"/>
              <a:t> </a:t>
            </a:r>
            <a:r>
              <a:rPr lang="en-US" sz="7200" dirty="0" err="1" smtClean="0"/>
              <a:t>pengencer</a:t>
            </a:r>
            <a:r>
              <a:rPr lang="en-US" sz="7200" dirty="0" smtClean="0"/>
              <a:t> </a:t>
            </a:r>
            <a:r>
              <a:rPr lang="en-US" sz="7200" dirty="0" err="1" smtClean="0"/>
              <a:t>dan</a:t>
            </a:r>
            <a:r>
              <a:rPr lang="en-US" sz="7200" dirty="0" smtClean="0"/>
              <a:t> </a:t>
            </a:r>
            <a:r>
              <a:rPr lang="en-US" sz="7200" dirty="0" err="1" smtClean="0"/>
              <a:t>vaksin</a:t>
            </a:r>
            <a:r>
              <a:rPr lang="en-US" sz="7200" dirty="0" smtClean="0"/>
              <a:t> </a:t>
            </a:r>
            <a:r>
              <a:rPr lang="en-US" sz="7200" dirty="0" err="1" smtClean="0"/>
              <a:t>kedlm</a:t>
            </a:r>
            <a:r>
              <a:rPr lang="en-US" sz="7200" dirty="0" smtClean="0"/>
              <a:t> syringe </a:t>
            </a:r>
            <a:r>
              <a:rPr lang="en-US" sz="7200" dirty="0" err="1" smtClean="0"/>
              <a:t>dan</a:t>
            </a:r>
            <a:r>
              <a:rPr lang="en-US" sz="7200" dirty="0" smtClean="0"/>
              <a:t> </a:t>
            </a:r>
            <a:r>
              <a:rPr lang="en-US" sz="7200" dirty="0" err="1" smtClean="0"/>
              <a:t>suntikan</a:t>
            </a:r>
            <a:r>
              <a:rPr lang="en-US" sz="7200" dirty="0" smtClean="0"/>
              <a:t> </a:t>
            </a:r>
            <a:r>
              <a:rPr lang="en-US" sz="7200" dirty="0" err="1" smtClean="0"/>
              <a:t>kbl</a:t>
            </a:r>
            <a:r>
              <a:rPr lang="en-US" sz="7200" dirty="0" smtClean="0"/>
              <a:t> </a:t>
            </a:r>
            <a:r>
              <a:rPr lang="en-US" sz="7200" dirty="0" err="1" smtClean="0"/>
              <a:t>kedlm</a:t>
            </a:r>
            <a:r>
              <a:rPr lang="en-US" sz="7200" dirty="0" smtClean="0"/>
              <a:t> vial/ </a:t>
            </a:r>
            <a:r>
              <a:rPr lang="en-US" sz="7200" dirty="0" err="1" smtClean="0"/>
              <a:t>ampul</a:t>
            </a:r>
            <a:r>
              <a:rPr lang="en-US" sz="7200" dirty="0" smtClean="0"/>
              <a:t> </a:t>
            </a:r>
            <a:r>
              <a:rPr lang="en-US" sz="7200" dirty="0" err="1" smtClean="0"/>
              <a:t>vaksin</a:t>
            </a:r>
            <a:r>
              <a:rPr lang="en-US" sz="7200" dirty="0" smtClean="0"/>
              <a:t>   </a:t>
            </a:r>
            <a:r>
              <a:rPr lang="en-US" sz="7200" dirty="0" err="1" smtClean="0"/>
              <a:t>secara</a:t>
            </a:r>
            <a:r>
              <a:rPr lang="en-US" sz="7200" dirty="0" smtClean="0"/>
              <a:t> </a:t>
            </a:r>
            <a:r>
              <a:rPr lang="en-US" sz="7200" dirty="0" err="1" smtClean="0"/>
              <a:t>perlahan</a:t>
            </a:r>
            <a:r>
              <a:rPr lang="en-US" sz="7200" dirty="0" smtClean="0"/>
              <a:t>, </a:t>
            </a:r>
            <a:r>
              <a:rPr lang="en-US" sz="7200" dirty="0" err="1" smtClean="0"/>
              <a:t>ulangi</a:t>
            </a:r>
            <a:r>
              <a:rPr lang="en-US" sz="7200" dirty="0" smtClean="0"/>
              <a:t> </a:t>
            </a:r>
            <a:r>
              <a:rPr lang="en-US" sz="7200" dirty="0" err="1" smtClean="0"/>
              <a:t>beberapa</a:t>
            </a:r>
            <a:r>
              <a:rPr lang="en-US" sz="7200" dirty="0" smtClean="0"/>
              <a:t> kali.</a:t>
            </a:r>
          </a:p>
          <a:p>
            <a:pPr lvl="0"/>
            <a:r>
              <a:rPr lang="en-US" sz="7200" i="1" dirty="0" err="1" smtClean="0"/>
              <a:t>Disposible</a:t>
            </a:r>
            <a:r>
              <a:rPr lang="en-US" sz="7200" i="1" dirty="0" smtClean="0"/>
              <a:t> syringe</a:t>
            </a:r>
            <a:r>
              <a:rPr lang="en-US" sz="7200" dirty="0" smtClean="0"/>
              <a:t> </a:t>
            </a:r>
            <a:r>
              <a:rPr lang="en-US" sz="7200" dirty="0" err="1" smtClean="0"/>
              <a:t>dan</a:t>
            </a:r>
            <a:r>
              <a:rPr lang="en-US" sz="7200" dirty="0" smtClean="0"/>
              <a:t> </a:t>
            </a:r>
            <a:r>
              <a:rPr lang="en-US" sz="7200" dirty="0" err="1" smtClean="0"/>
              <a:t>jarum</a:t>
            </a:r>
            <a:r>
              <a:rPr lang="en-US" sz="7200" dirty="0" smtClean="0"/>
              <a:t> </a:t>
            </a:r>
            <a:r>
              <a:rPr lang="en-US" sz="7200" dirty="0" err="1" smtClean="0"/>
              <a:t>yg</a:t>
            </a:r>
            <a:r>
              <a:rPr lang="en-US" sz="7200" dirty="0" smtClean="0"/>
              <a:t> </a:t>
            </a:r>
            <a:r>
              <a:rPr lang="en-US" sz="7200" dirty="0" err="1" smtClean="0"/>
              <a:t>sudah</a:t>
            </a:r>
            <a:r>
              <a:rPr lang="en-US" sz="7200" dirty="0" smtClean="0"/>
              <a:t> </a:t>
            </a:r>
            <a:r>
              <a:rPr lang="en-US" sz="7200" dirty="0" err="1" smtClean="0"/>
              <a:t>digunakan</a:t>
            </a:r>
            <a:r>
              <a:rPr lang="en-US" sz="7200" dirty="0" smtClean="0"/>
              <a:t> </a:t>
            </a:r>
            <a:r>
              <a:rPr lang="en-US" sz="7200" dirty="0" err="1" smtClean="0"/>
              <a:t>masukkan</a:t>
            </a:r>
            <a:r>
              <a:rPr lang="en-US" sz="7200" dirty="0" smtClean="0"/>
              <a:t> </a:t>
            </a:r>
            <a:r>
              <a:rPr lang="en-US" sz="7200" dirty="0" err="1" smtClean="0"/>
              <a:t>kedlm</a:t>
            </a:r>
            <a:r>
              <a:rPr lang="en-US" sz="7200" dirty="0" smtClean="0"/>
              <a:t> </a:t>
            </a:r>
            <a:r>
              <a:rPr lang="en-US" sz="7200" i="1" dirty="0" smtClean="0"/>
              <a:t>safety box.</a:t>
            </a:r>
            <a:endParaRPr lang="en-US" sz="7200" dirty="0" smtClean="0"/>
          </a:p>
          <a:p>
            <a:pPr>
              <a:buNone/>
            </a:pPr>
            <a:r>
              <a:rPr lang="en-US" sz="5100" i="1" dirty="0" smtClean="0"/>
              <a:t> </a:t>
            </a:r>
            <a:endParaRPr lang="en-US" sz="5100" dirty="0" smtClean="0"/>
          </a:p>
          <a:p>
            <a:pPr>
              <a:buNone/>
            </a:pPr>
            <a:r>
              <a:rPr lang="en-US" sz="5100" i="1" dirty="0" smtClean="0"/>
              <a:t> </a:t>
            </a:r>
            <a:endParaRPr lang="en-US" sz="5100" dirty="0" smtClean="0"/>
          </a:p>
          <a:p>
            <a:pPr>
              <a:buNone/>
            </a:pPr>
            <a:r>
              <a:rPr lang="en-US" sz="5100" i="1" dirty="0" smtClean="0"/>
              <a:t> </a:t>
            </a:r>
            <a:endParaRPr lang="en-US" sz="51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INGAT :</a:t>
            </a:r>
            <a:endParaRPr lang="en-US" dirty="0" smtClean="0"/>
          </a:p>
          <a:p>
            <a:pPr lvl="0"/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ditukar,vaksin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memp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pencamp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pelarutan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sgt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tmsk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sll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 </a:t>
            </a:r>
            <a:r>
              <a:rPr lang="en-US" dirty="0" err="1" smtClean="0"/>
              <a:t>sama</a:t>
            </a:r>
            <a:r>
              <a:rPr lang="en-US" dirty="0" smtClean="0"/>
              <a:t> dg </a:t>
            </a:r>
            <a:r>
              <a:rPr lang="en-US" dirty="0" err="1" smtClean="0"/>
              <a:t>vaksin</a:t>
            </a:r>
            <a:endParaRPr lang="en-US" dirty="0" smtClean="0"/>
          </a:p>
          <a:p>
            <a:pPr lvl="0"/>
            <a:r>
              <a:rPr lang="en-US" dirty="0" err="1" smtClean="0"/>
              <a:t>Pelarut</a:t>
            </a:r>
            <a:r>
              <a:rPr lang="en-US" dirty="0" smtClean="0"/>
              <a:t> hrs </a:t>
            </a:r>
            <a:r>
              <a:rPr lang="en-US" dirty="0" err="1" smtClean="0"/>
              <a:t>didinginkan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dicampur</a:t>
            </a:r>
            <a:r>
              <a:rPr lang="en-US" dirty="0" smtClean="0"/>
              <a:t> dg </a:t>
            </a:r>
            <a:r>
              <a:rPr lang="en-US" dirty="0" err="1" smtClean="0"/>
              <a:t>vaksin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dicamp</a:t>
            </a:r>
            <a:r>
              <a:rPr lang="en-US" dirty="0" smtClean="0"/>
              <a:t> hrs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stlh</a:t>
            </a:r>
            <a:r>
              <a:rPr lang="en-US" dirty="0" smtClean="0"/>
              <a:t> 3 jam (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BCG)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stlh</a:t>
            </a:r>
            <a:r>
              <a:rPr lang="en-US" dirty="0" smtClean="0"/>
              <a:t> 8 jam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Campak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pd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,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Alat</a:t>
            </a:r>
            <a:r>
              <a:rPr lang="en-US" b="1" dirty="0" smtClean="0"/>
              <a:t> </a:t>
            </a:r>
            <a:r>
              <a:rPr lang="en-US" b="1" dirty="0" err="1" smtClean="0"/>
              <a:t>Suntik</a:t>
            </a:r>
            <a:r>
              <a:rPr lang="en-US" b="1" dirty="0" smtClean="0"/>
              <a:t> Auto – Disable (AD)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AD </a:t>
            </a:r>
            <a:r>
              <a:rPr lang="en-US" dirty="0" smtClean="0"/>
              <a:t>: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rusk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lg.</a:t>
            </a:r>
          </a:p>
          <a:p>
            <a:pPr>
              <a:buNone/>
            </a:pPr>
            <a:r>
              <a:rPr lang="en-US" dirty="0" smtClean="0"/>
              <a:t>Tata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pgn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AD :</a:t>
            </a:r>
          </a:p>
          <a:p>
            <a:pPr>
              <a:buNone/>
            </a:pPr>
            <a:r>
              <a:rPr lang="en-US" dirty="0" smtClean="0"/>
              <a:t>1.Cuci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dg </a:t>
            </a:r>
            <a:r>
              <a:rPr lang="en-US" dirty="0" err="1" smtClean="0"/>
              <a:t>air.Tdk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menyeka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2.Pegang </a:t>
            </a:r>
            <a:r>
              <a:rPr lang="en-US" dirty="0" err="1" smtClean="0"/>
              <a:t>tabung</a:t>
            </a:r>
            <a:r>
              <a:rPr lang="en-US" dirty="0" smtClean="0"/>
              <a:t> (barrel) </a:t>
            </a:r>
            <a:r>
              <a:rPr lang="en-US" dirty="0" err="1" smtClean="0"/>
              <a:t>semprit</a:t>
            </a:r>
            <a:r>
              <a:rPr lang="en-US" dirty="0" smtClean="0"/>
              <a:t> ant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,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telujuk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 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jarum.Alat</a:t>
            </a:r>
            <a:r>
              <a:rPr lang="en-US" dirty="0" smtClean="0"/>
              <a:t> </a:t>
            </a:r>
            <a:r>
              <a:rPr lang="en-US" dirty="0" err="1" smtClean="0"/>
              <a:t>penyedot</a:t>
            </a:r>
            <a:r>
              <a:rPr lang="en-US" dirty="0" smtClean="0"/>
              <a:t> (plunger)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mundur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kes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air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botol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suntikan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semprit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Suntikkan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pelan2.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penyedot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memutar</a:t>
            </a:r>
            <a:r>
              <a:rPr lang="en-US" dirty="0" smtClean="0"/>
              <a:t> </a:t>
            </a:r>
            <a:r>
              <a:rPr lang="en-US" dirty="0" err="1" smtClean="0"/>
              <a:t>mutar</a:t>
            </a:r>
            <a:r>
              <a:rPr lang="en-US" dirty="0" smtClean="0"/>
              <a:t> </a:t>
            </a:r>
            <a:r>
              <a:rPr lang="en-US" dirty="0" err="1" smtClean="0"/>
              <a:t>semprit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dg </a:t>
            </a:r>
            <a:r>
              <a:rPr lang="en-US" dirty="0" err="1" smtClean="0"/>
              <a:t>cepat</a:t>
            </a:r>
            <a:r>
              <a:rPr lang="en-US" dirty="0" smtClean="0"/>
              <a:t> &amp; hati2  (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bl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dg pelan2)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Ortu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suntikan</a:t>
            </a:r>
            <a:r>
              <a:rPr lang="en-US" dirty="0" smtClean="0"/>
              <a:t> dg </a:t>
            </a:r>
            <a:r>
              <a:rPr lang="en-US" dirty="0" err="1" smtClean="0"/>
              <a:t>kain</a:t>
            </a:r>
            <a:r>
              <a:rPr lang="en-US" dirty="0" smtClean="0"/>
              <a:t> </a:t>
            </a:r>
            <a:r>
              <a:rPr lang="en-US" dirty="0" err="1" smtClean="0"/>
              <a:t>penyeka</a:t>
            </a:r>
            <a:r>
              <a:rPr lang="en-US" dirty="0" smtClean="0"/>
              <a:t> </a:t>
            </a:r>
            <a:r>
              <a:rPr lang="en-US" dirty="0" err="1" smtClean="0"/>
              <a:t>slm</a:t>
            </a:r>
            <a:r>
              <a:rPr lang="en-US" dirty="0" smtClean="0"/>
              <a:t> </a:t>
            </a: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.(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menghentikan</a:t>
            </a:r>
            <a:r>
              <a:rPr lang="en-US" dirty="0" smtClean="0"/>
              <a:t> </a:t>
            </a:r>
            <a:r>
              <a:rPr lang="en-US" dirty="0" err="1" smtClean="0"/>
              <a:t>perdarahan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rasa </a:t>
            </a:r>
            <a:r>
              <a:rPr lang="en-US" dirty="0" err="1" smtClean="0"/>
              <a:t>sakit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menggosok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suntikan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81000"/>
          <a:ext cx="7543801" cy="5714999"/>
        </p:xfrm>
        <a:graphic>
          <a:graphicData uri="http://schemas.openxmlformats.org/drawingml/2006/table">
            <a:tbl>
              <a:tblPr/>
              <a:tblGrid>
                <a:gridCol w="1188218"/>
                <a:gridCol w="1605015"/>
                <a:gridCol w="1839895"/>
                <a:gridCol w="1268814"/>
                <a:gridCol w="1641859"/>
              </a:tblGrid>
              <a:tr h="5769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26465" algn="l"/>
                        </a:tabLs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Vaksin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BCG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DPT,DPT-HepB,  HepB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Campak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Polio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Tempat suntikan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Lengan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kanan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atas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luar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Paha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tgh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luar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utk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bayi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Legan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kiri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atas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Mulut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Cara pe-nyuntik-an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Suntikan intrakutan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Suntikan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intramuskular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subkutan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dlm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Suntikan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subkutan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Diteteskan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mulut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Dosis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0,05 cc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0,5ml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0,5ml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tetes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Ukuran jarum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 mm, ukuran 26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25 mm, ukuran 23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25 mm, ukuran 23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Jenis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Bubuk &amp; pelarut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Siap pakai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Bubuk &amp; pelarut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Botol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dg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alat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tetes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mulut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4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Bentuk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Cairan putih keruh dg sedimen yg melayang jk di kocok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Cairan jernih kekuning-kuningan</a:t>
                      </a: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4860" algn="l"/>
                        </a:tabLs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Cairan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jernih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berwarna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merah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jambu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oranye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40" marR="4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586739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sz="3800" b="1" dirty="0" smtClean="0"/>
          </a:p>
          <a:p>
            <a:pPr>
              <a:buNone/>
            </a:pPr>
            <a:r>
              <a:rPr lang="en-US" sz="5800" b="1" dirty="0" smtClean="0"/>
              <a:t>C. </a:t>
            </a:r>
            <a:r>
              <a:rPr lang="en-US" sz="5800" b="1" dirty="0" err="1" smtClean="0"/>
              <a:t>Kegiatan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Akhir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Pelayanan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Imunisasi</a:t>
            </a:r>
            <a:r>
              <a:rPr lang="en-US" sz="5800" b="1" dirty="0" smtClean="0"/>
              <a:t>	</a:t>
            </a:r>
            <a:endParaRPr lang="en-US" sz="5800" dirty="0" smtClean="0"/>
          </a:p>
          <a:p>
            <a:pPr>
              <a:buNone/>
            </a:pPr>
            <a:endParaRPr lang="en-US" sz="5800" b="1" dirty="0" smtClean="0"/>
          </a:p>
          <a:p>
            <a:pPr>
              <a:buNone/>
            </a:pPr>
            <a:r>
              <a:rPr lang="en-US" sz="5800" b="1" dirty="0" smtClean="0"/>
              <a:t>1. </a:t>
            </a:r>
            <a:r>
              <a:rPr lang="en-US" sz="5800" b="1" dirty="0" err="1" smtClean="0"/>
              <a:t>Pada</a:t>
            </a:r>
            <a:r>
              <a:rPr lang="en-US" sz="5800" b="1" dirty="0" smtClean="0"/>
              <a:t>  </a:t>
            </a:r>
            <a:r>
              <a:rPr lang="en-US" sz="5800" b="1" dirty="0" err="1" smtClean="0"/>
              <a:t>Tempat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Pelayanan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Statis</a:t>
            </a:r>
            <a:endParaRPr lang="en-US" sz="5800" dirty="0" smtClean="0"/>
          </a:p>
          <a:p>
            <a:pPr>
              <a:buNone/>
            </a:pPr>
            <a:endParaRPr lang="en-US" sz="5800" b="1" dirty="0" smtClean="0"/>
          </a:p>
          <a:p>
            <a:pPr>
              <a:buNone/>
            </a:pPr>
            <a:r>
              <a:rPr lang="en-US" sz="5800" b="1" dirty="0" smtClean="0"/>
              <a:t>a. </a:t>
            </a:r>
            <a:r>
              <a:rPr lang="en-US" sz="5800" b="1" dirty="0" err="1" smtClean="0"/>
              <a:t>Menangani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sisa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vaksin</a:t>
            </a:r>
            <a:endParaRPr lang="en-US" sz="5800" dirty="0" smtClean="0"/>
          </a:p>
          <a:p>
            <a:pPr>
              <a:buNone/>
            </a:pPr>
            <a:r>
              <a:rPr lang="en-US" sz="5800" b="1" dirty="0" smtClean="0"/>
              <a:t>   </a:t>
            </a:r>
          </a:p>
          <a:p>
            <a:pPr>
              <a:buNone/>
              <a:tabLst>
                <a:tab pos="6007100" algn="l"/>
              </a:tabLst>
            </a:pPr>
            <a:r>
              <a:rPr lang="en-US" sz="5800" dirty="0" smtClean="0"/>
              <a:t>- </a:t>
            </a:r>
            <a:r>
              <a:rPr lang="en-US" sz="5800" dirty="0" err="1" smtClean="0"/>
              <a:t>Sisa</a:t>
            </a:r>
            <a:r>
              <a:rPr lang="en-US" sz="5800" dirty="0" smtClean="0"/>
              <a:t> </a:t>
            </a:r>
            <a:r>
              <a:rPr lang="en-US" sz="5800" dirty="0" err="1" smtClean="0"/>
              <a:t>vaksin</a:t>
            </a:r>
            <a:r>
              <a:rPr lang="en-US" sz="5800" dirty="0" smtClean="0"/>
              <a:t> Polio, DPT,TT,DPT-</a:t>
            </a:r>
            <a:r>
              <a:rPr lang="en-US" sz="5800" dirty="0" err="1" smtClean="0"/>
              <a:t>Hep</a:t>
            </a:r>
            <a:r>
              <a:rPr lang="en-US" sz="5800" dirty="0" smtClean="0"/>
              <a:t> B </a:t>
            </a:r>
            <a:r>
              <a:rPr lang="en-US" sz="5800" dirty="0" err="1" smtClean="0"/>
              <a:t>dpt</a:t>
            </a:r>
            <a:r>
              <a:rPr lang="en-US" sz="5800" dirty="0" smtClean="0"/>
              <a:t> </a:t>
            </a:r>
            <a:r>
              <a:rPr lang="en-US" sz="5800" dirty="0" err="1" smtClean="0"/>
              <a:t>digunakan</a:t>
            </a:r>
            <a:r>
              <a:rPr lang="en-US" sz="5800" dirty="0" smtClean="0"/>
              <a:t>  </a:t>
            </a:r>
            <a:r>
              <a:rPr lang="en-US" sz="5800" dirty="0" err="1" smtClean="0"/>
              <a:t>utk</a:t>
            </a:r>
            <a:r>
              <a:rPr lang="en-US" sz="5800" dirty="0" smtClean="0"/>
              <a:t> </a:t>
            </a:r>
            <a:r>
              <a:rPr lang="en-US" sz="5800" dirty="0" err="1" smtClean="0"/>
              <a:t>pelayanan</a:t>
            </a:r>
            <a:r>
              <a:rPr lang="en-US" sz="5800" dirty="0" smtClean="0"/>
              <a:t> </a:t>
            </a:r>
            <a:r>
              <a:rPr lang="en-US" sz="5800" dirty="0" err="1" smtClean="0"/>
              <a:t>imunisasi</a:t>
            </a:r>
            <a:r>
              <a:rPr lang="en-US" sz="5800" dirty="0" smtClean="0"/>
              <a:t> </a:t>
            </a:r>
            <a:r>
              <a:rPr lang="en-US" sz="5800" dirty="0" err="1" smtClean="0"/>
              <a:t>berikutnya</a:t>
            </a:r>
            <a:r>
              <a:rPr lang="en-US" sz="5800" dirty="0" smtClean="0"/>
              <a:t> , dg </a:t>
            </a:r>
            <a:r>
              <a:rPr lang="en-US" sz="5800" dirty="0" err="1" smtClean="0"/>
              <a:t>ketentuan</a:t>
            </a:r>
            <a:r>
              <a:rPr lang="en-US" sz="5800" dirty="0" smtClean="0"/>
              <a:t> </a:t>
            </a:r>
            <a:r>
              <a:rPr lang="en-US" sz="5800" dirty="0" err="1" smtClean="0"/>
              <a:t>tetap</a:t>
            </a:r>
            <a:r>
              <a:rPr lang="en-US" sz="5800" dirty="0" smtClean="0"/>
              <a:t> </a:t>
            </a:r>
            <a:r>
              <a:rPr lang="en-US" sz="5800" dirty="0" err="1" smtClean="0"/>
              <a:t>disimpan</a:t>
            </a:r>
            <a:r>
              <a:rPr lang="en-US" sz="5800" dirty="0" smtClean="0"/>
              <a:t> pd </a:t>
            </a:r>
            <a:r>
              <a:rPr lang="en-US" sz="5800" dirty="0" err="1" smtClean="0"/>
              <a:t>suhu</a:t>
            </a:r>
            <a:r>
              <a:rPr lang="en-US" sz="5800" dirty="0" smtClean="0"/>
              <a:t> 2°C – 8° C </a:t>
            </a:r>
          </a:p>
          <a:p>
            <a:pPr>
              <a:buNone/>
            </a:pPr>
            <a:r>
              <a:rPr lang="en-US" sz="5800" dirty="0" smtClean="0"/>
              <a:t>  </a:t>
            </a:r>
          </a:p>
          <a:p>
            <a:pPr>
              <a:buNone/>
            </a:pPr>
            <a:r>
              <a:rPr lang="en-US" sz="5800" dirty="0" smtClean="0"/>
              <a:t> - </a:t>
            </a:r>
            <a:r>
              <a:rPr lang="en-US" sz="5800" dirty="0" err="1" smtClean="0"/>
              <a:t>Sisa</a:t>
            </a:r>
            <a:r>
              <a:rPr lang="en-US" sz="5800" dirty="0" smtClean="0"/>
              <a:t> </a:t>
            </a:r>
            <a:r>
              <a:rPr lang="en-US" sz="5800" dirty="0" err="1" smtClean="0"/>
              <a:t>vaksin</a:t>
            </a:r>
            <a:r>
              <a:rPr lang="en-US" sz="5800" dirty="0" smtClean="0"/>
              <a:t> </a:t>
            </a:r>
            <a:r>
              <a:rPr lang="en-US" sz="5800" dirty="0" err="1" smtClean="0"/>
              <a:t>Campak</a:t>
            </a:r>
            <a:r>
              <a:rPr lang="en-US" sz="5800" dirty="0" smtClean="0"/>
              <a:t> </a:t>
            </a:r>
            <a:r>
              <a:rPr lang="en-US" sz="5800" dirty="0" err="1" smtClean="0"/>
              <a:t>dan</a:t>
            </a:r>
            <a:r>
              <a:rPr lang="en-US" sz="5800" dirty="0" smtClean="0"/>
              <a:t>  BCG </a:t>
            </a:r>
            <a:r>
              <a:rPr lang="en-US" sz="5800" dirty="0" err="1" smtClean="0"/>
              <a:t>yg</a:t>
            </a:r>
            <a:r>
              <a:rPr lang="en-US" sz="5800" dirty="0" smtClean="0"/>
              <a:t> </a:t>
            </a:r>
            <a:r>
              <a:rPr lang="en-US" sz="5800" dirty="0" err="1" smtClean="0"/>
              <a:t>sdh</a:t>
            </a:r>
            <a:r>
              <a:rPr lang="en-US" sz="5800" dirty="0" smtClean="0"/>
              <a:t> </a:t>
            </a:r>
            <a:r>
              <a:rPr lang="en-US" sz="5800" dirty="0" err="1" smtClean="0"/>
              <a:t>dilarutkan</a:t>
            </a:r>
            <a:r>
              <a:rPr lang="en-US" sz="5800" dirty="0" smtClean="0"/>
              <a:t> HRS </a:t>
            </a:r>
            <a:r>
              <a:rPr lang="en-US" sz="5800" dirty="0" err="1" smtClean="0"/>
              <a:t>dibuang</a:t>
            </a:r>
            <a:r>
              <a:rPr lang="en-US" sz="5800" dirty="0" smtClean="0"/>
              <a:t> pd </a:t>
            </a:r>
            <a:r>
              <a:rPr lang="en-US" sz="5800" dirty="0" err="1" smtClean="0"/>
              <a:t>akhir</a:t>
            </a:r>
            <a:r>
              <a:rPr lang="en-US" sz="5800" dirty="0" smtClean="0"/>
              <a:t> </a:t>
            </a:r>
            <a:r>
              <a:rPr lang="en-US" sz="5800" dirty="0" err="1" smtClean="0"/>
              <a:t>pelay</a:t>
            </a:r>
            <a:r>
              <a:rPr lang="en-US" sz="5800" dirty="0" smtClean="0"/>
              <a:t>  </a:t>
            </a:r>
            <a:r>
              <a:rPr lang="en-US" sz="5800" dirty="0" err="1" smtClean="0"/>
              <a:t>imunisasi</a:t>
            </a:r>
            <a:r>
              <a:rPr lang="en-US" sz="5800" dirty="0" smtClean="0"/>
              <a:t> </a:t>
            </a:r>
            <a:r>
              <a:rPr lang="en-US" sz="5800" dirty="0" err="1" smtClean="0"/>
              <a:t>atau</a:t>
            </a:r>
            <a:r>
              <a:rPr lang="en-US" sz="5800" dirty="0" smtClean="0"/>
              <a:t> </a:t>
            </a:r>
            <a:r>
              <a:rPr lang="en-US" sz="5800" dirty="0" err="1" smtClean="0"/>
              <a:t>setelah</a:t>
            </a:r>
            <a:r>
              <a:rPr lang="en-US" sz="5800" dirty="0" smtClean="0"/>
              <a:t> 3 jam </a:t>
            </a:r>
            <a:r>
              <a:rPr lang="en-US" sz="5800" dirty="0" err="1" smtClean="0"/>
              <a:t>utk</a:t>
            </a:r>
            <a:r>
              <a:rPr lang="en-US" sz="5800" dirty="0" smtClean="0"/>
              <a:t> BCG, 8 Jam </a:t>
            </a:r>
            <a:r>
              <a:rPr lang="en-US" sz="5800" dirty="0" err="1" smtClean="0"/>
              <a:t>utk</a:t>
            </a:r>
            <a:r>
              <a:rPr lang="en-US" sz="5800" dirty="0" smtClean="0"/>
              <a:t> </a:t>
            </a:r>
            <a:r>
              <a:rPr lang="en-US" sz="5800" dirty="0" err="1" smtClean="0"/>
              <a:t>Campak</a:t>
            </a:r>
            <a:r>
              <a:rPr lang="en-US" sz="5800" dirty="0" smtClean="0"/>
              <a:t>, </a:t>
            </a:r>
            <a:r>
              <a:rPr lang="en-US" sz="5800" dirty="0" err="1" smtClean="0"/>
              <a:t>mana</a:t>
            </a:r>
            <a:r>
              <a:rPr lang="en-US" sz="5800" dirty="0" smtClean="0"/>
              <a:t> </a:t>
            </a:r>
            <a:r>
              <a:rPr lang="en-US" sz="5800" dirty="0" err="1" smtClean="0"/>
              <a:t>yg</a:t>
            </a:r>
            <a:r>
              <a:rPr lang="en-US" sz="5800" dirty="0" smtClean="0"/>
              <a:t> </a:t>
            </a:r>
            <a:r>
              <a:rPr lang="en-US" sz="5800" dirty="0" err="1" smtClean="0"/>
              <a:t>lebih</a:t>
            </a:r>
            <a:r>
              <a:rPr lang="en-US" sz="5800" dirty="0" smtClean="0"/>
              <a:t> </a:t>
            </a:r>
            <a:r>
              <a:rPr lang="en-US" sz="5800" dirty="0" err="1" smtClean="0"/>
              <a:t>dulu</a:t>
            </a:r>
            <a:r>
              <a:rPr lang="en-US" sz="5800" dirty="0" smtClean="0"/>
              <a:t>.</a:t>
            </a:r>
          </a:p>
          <a:p>
            <a:pPr>
              <a:buNone/>
            </a:pPr>
            <a:r>
              <a:rPr lang="en-US" sz="5800" dirty="0" smtClean="0"/>
              <a:t> </a:t>
            </a:r>
          </a:p>
          <a:p>
            <a:pPr>
              <a:buNone/>
            </a:pPr>
            <a:r>
              <a:rPr lang="en-US" sz="5800" b="1" dirty="0" smtClean="0"/>
              <a:t> </a:t>
            </a:r>
            <a:endParaRPr lang="en-US" sz="5800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668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b.Membuang</a:t>
            </a:r>
            <a:r>
              <a:rPr lang="en-US" b="1" dirty="0" smtClean="0"/>
              <a:t> alat2 </a:t>
            </a:r>
            <a:r>
              <a:rPr lang="en-US" b="1" dirty="0" err="1" smtClean="0"/>
              <a:t>suntik</a:t>
            </a:r>
            <a:r>
              <a:rPr lang="en-US" b="1" dirty="0" smtClean="0"/>
              <a:t> </a:t>
            </a:r>
            <a:r>
              <a:rPr lang="en-US" b="1" dirty="0" err="1" smtClean="0"/>
              <a:t>bekas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- </a:t>
            </a:r>
            <a:r>
              <a:rPr lang="en-US" dirty="0" smtClean="0"/>
              <a:t>Hrs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kedlm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pengaman</a:t>
            </a:r>
            <a:r>
              <a:rPr lang="en-US" dirty="0" smtClean="0"/>
              <a:t> (safety box)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i="1" dirty="0" smtClean="0"/>
              <a:t>(no recapping</a:t>
            </a:r>
            <a:r>
              <a:rPr lang="en-US" dirty="0" smtClean="0"/>
              <a:t>  ).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pengaman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 (¾ bag )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pengaman</a:t>
            </a:r>
            <a:r>
              <a:rPr lang="en-US" dirty="0" smtClean="0"/>
              <a:t> hrs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samp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musnahkan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- Vial / </a:t>
            </a:r>
            <a:r>
              <a:rPr lang="en-US" dirty="0" err="1" smtClean="0"/>
              <a:t>ampul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dibungkus</a:t>
            </a:r>
            <a:r>
              <a:rPr lang="en-US" dirty="0" smtClean="0"/>
              <a:t> dg </a:t>
            </a:r>
            <a:r>
              <a:rPr lang="en-US" dirty="0" err="1" smtClean="0"/>
              <a:t>koran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kardus</a:t>
            </a:r>
            <a:r>
              <a:rPr lang="en-US" dirty="0" smtClean="0"/>
              <a:t> lain.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pemusnahan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blm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terpusat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 / Kota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 hrs </a:t>
            </a:r>
            <a:r>
              <a:rPr lang="en-US" dirty="0" err="1" smtClean="0"/>
              <a:t>mengubur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membakarnya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Tempat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 </a:t>
            </a:r>
            <a:r>
              <a:rPr lang="en-US" b="1" dirty="0" err="1" smtClean="0"/>
              <a:t>Lapangan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Membereskan</a:t>
            </a:r>
            <a:r>
              <a:rPr lang="en-US" dirty="0" smtClean="0"/>
              <a:t> thermos ( vaccine carrier)</a:t>
            </a:r>
          </a:p>
          <a:p>
            <a:pPr>
              <a:buNone/>
            </a:pPr>
            <a:r>
              <a:rPr lang="en-US" dirty="0" smtClean="0"/>
              <a:t> -  </a:t>
            </a:r>
            <a:r>
              <a:rPr lang="en-US" dirty="0" err="1" smtClean="0"/>
              <a:t>Termometer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thermos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bl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8 °C,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kec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VVM </a:t>
            </a:r>
            <a:r>
              <a:rPr lang="en-US" dirty="0" err="1" smtClean="0"/>
              <a:t>yg</a:t>
            </a:r>
            <a:r>
              <a:rPr lang="en-US" dirty="0" smtClean="0"/>
              <a:t> 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msh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blm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dgnk</a:t>
            </a:r>
            <a:r>
              <a:rPr lang="en-US" dirty="0" smtClean="0"/>
              <a:t> pd </a:t>
            </a:r>
            <a:r>
              <a:rPr lang="en-US" dirty="0" err="1" smtClean="0"/>
              <a:t>jadal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lap /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Hrs </a:t>
            </a:r>
            <a:r>
              <a:rPr lang="en-US" dirty="0" err="1" smtClean="0"/>
              <a:t>dibuang</a:t>
            </a:r>
            <a:r>
              <a:rPr lang="en-US" dirty="0" smtClean="0"/>
              <a:t> ,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kdlm</a:t>
            </a:r>
            <a:r>
              <a:rPr lang="en-US" dirty="0" smtClean="0"/>
              <a:t> thermos.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/>
              <a:t>*</a:t>
            </a:r>
            <a:r>
              <a:rPr lang="en-US" sz="3200" b="1" dirty="0" err="1"/>
              <a:t>Imunisasi</a:t>
            </a:r>
            <a:r>
              <a:rPr lang="en-US" sz="3200" b="1" dirty="0"/>
              <a:t> </a:t>
            </a:r>
            <a:r>
              <a:rPr lang="en-US" sz="3200" b="1" dirty="0" smtClean="0"/>
              <a:t> WUS </a:t>
            </a:r>
            <a:r>
              <a:rPr lang="en-US" sz="3200" b="1" dirty="0"/>
              <a:t>( TT 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err="1"/>
              <a:t>Jadwal</a:t>
            </a:r>
            <a:r>
              <a:rPr lang="en-US" sz="3200" b="1" dirty="0"/>
              <a:t> </a:t>
            </a:r>
            <a:r>
              <a:rPr lang="en-US" sz="3200" b="1" dirty="0" err="1"/>
              <a:t>pemberian</a:t>
            </a:r>
            <a:r>
              <a:rPr lang="en-US" sz="3200" b="1" dirty="0"/>
              <a:t> </a:t>
            </a:r>
            <a:r>
              <a:rPr lang="en-US" sz="3200" b="1" dirty="0" err="1"/>
              <a:t>Imunisasi</a:t>
            </a:r>
            <a:r>
              <a:rPr lang="en-US" sz="3200" b="1" dirty="0"/>
              <a:t> </a:t>
            </a:r>
            <a:r>
              <a:rPr lang="en-US" sz="3200" b="1" dirty="0" err="1"/>
              <a:t>pada</a:t>
            </a:r>
            <a:r>
              <a:rPr lang="en-US" sz="3200" b="1" dirty="0"/>
              <a:t> WUS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752598"/>
          <a:ext cx="6553200" cy="4181235"/>
        </p:xfrm>
        <a:graphic>
          <a:graphicData uri="http://schemas.openxmlformats.org/drawingml/2006/table">
            <a:tbl>
              <a:tblPr/>
              <a:tblGrid>
                <a:gridCol w="1375199"/>
                <a:gridCol w="2085562"/>
                <a:gridCol w="1949439"/>
                <a:gridCol w="1143000"/>
              </a:tblGrid>
              <a:tr h="10983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Pemberian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imunisasi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Selang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wkt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Pemberian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minimal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Masa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perlindungan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Dosis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        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   0.5 cc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        T2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minggu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stlh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TT1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    3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0,5 cc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        T3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6 bln stlh TT2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   5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0,5 cc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        T4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stlh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TT3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      10 th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0,5 cc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        T5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1 th stlh TT4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      25 th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0,5 cc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Masukkan</a:t>
            </a:r>
            <a:r>
              <a:rPr lang="en-US" dirty="0" smtClean="0"/>
              <a:t> botol2 </a:t>
            </a:r>
            <a:r>
              <a:rPr lang="en-US" dirty="0" err="1" smtClean="0"/>
              <a:t>kosong</a:t>
            </a:r>
            <a:r>
              <a:rPr lang="en-US" dirty="0" smtClean="0"/>
              <a:t> &amp; </a:t>
            </a:r>
            <a:r>
              <a:rPr lang="en-US" dirty="0" err="1" smtClean="0"/>
              <a:t>botol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vaksin2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tlah</a:t>
            </a:r>
            <a:r>
              <a:rPr lang="en-US" dirty="0" smtClean="0"/>
              <a:t> </a:t>
            </a:r>
            <a:r>
              <a:rPr lang="en-US" dirty="0" err="1" smtClean="0"/>
              <a:t>tercamp</a:t>
            </a:r>
            <a:r>
              <a:rPr lang="en-US" dirty="0" smtClean="0"/>
              <a:t> dg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kedlm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dg </a:t>
            </a:r>
            <a:r>
              <a:rPr lang="en-US" dirty="0" err="1" smtClean="0"/>
              <a:t>kead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ked lm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d. </a:t>
            </a:r>
            <a:r>
              <a:rPr lang="en-US" dirty="0" err="1" smtClean="0"/>
              <a:t>Membersihkan</a:t>
            </a:r>
            <a:r>
              <a:rPr lang="en-US" dirty="0" smtClean="0"/>
              <a:t> thermos, dg </a:t>
            </a:r>
            <a:r>
              <a:rPr lang="en-US" dirty="0" err="1" smtClean="0"/>
              <a:t>kain</a:t>
            </a:r>
            <a:r>
              <a:rPr lang="en-US" dirty="0" smtClean="0"/>
              <a:t> </a:t>
            </a:r>
            <a:r>
              <a:rPr lang="en-US" dirty="0" err="1" smtClean="0"/>
              <a:t>basah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/>
              <a:t>Anak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sekolah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DT,TT,dan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Campak</a:t>
            </a:r>
            <a:r>
              <a:rPr lang="en-US" sz="2800" b="1" dirty="0" smtClean="0"/>
              <a:t>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err="1" smtClean="0"/>
              <a:t>Jadwal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pemberiaan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Imunisasi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Anak</a:t>
            </a:r>
            <a:r>
              <a:rPr lang="en-US" sz="2800" b="1" dirty="0" smtClean="0"/>
              <a:t> SD &amp;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sederajat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905000"/>
          <a:ext cx="6553200" cy="3803904"/>
        </p:xfrm>
        <a:graphic>
          <a:graphicData uri="http://schemas.openxmlformats.org/drawingml/2006/table">
            <a:tbl>
              <a:tblPr/>
              <a:tblGrid>
                <a:gridCol w="1219200"/>
                <a:gridCol w="1828800"/>
                <a:gridCol w="1866900"/>
                <a:gridCol w="1638300"/>
              </a:tblGrid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Vaksinasi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Pemberian Imunisasi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Selang wkt pemberian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Dosis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2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Kelas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Campak 1X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DT 1 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0,5 cc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4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Kelas 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        TT 1X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0,5 cc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9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Kelas 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         TT 1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0,5 cc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1054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Operasional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endParaRPr lang="en-US" dirty="0" smtClean="0"/>
          </a:p>
          <a:p>
            <a:pPr lvl="0">
              <a:buNone/>
            </a:pP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apbl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hsl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r>
              <a:rPr lang="en-US" dirty="0" smtClean="0"/>
              <a:t>/ </a:t>
            </a:r>
            <a:r>
              <a:rPr lang="en-US" dirty="0" err="1" smtClean="0"/>
              <a:t>evaluasi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-Sweeping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dg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2 </a:t>
            </a:r>
            <a:r>
              <a:rPr lang="en-US" dirty="0" err="1" smtClean="0"/>
              <a:t>bln</a:t>
            </a:r>
            <a:r>
              <a:rPr lang="en-US" dirty="0" smtClean="0"/>
              <a:t>  </a:t>
            </a:r>
            <a:r>
              <a:rPr lang="en-US" dirty="0" err="1" smtClean="0"/>
              <a:t>terakhir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-Crash program </a:t>
            </a:r>
            <a:r>
              <a:rPr lang="en-US" dirty="0" err="1" smtClean="0"/>
              <a:t>didesa</a:t>
            </a:r>
            <a:r>
              <a:rPr lang="en-US" dirty="0" smtClean="0"/>
              <a:t> non UCI 3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berturut-turut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-Outbreak </a:t>
            </a:r>
            <a:r>
              <a:rPr lang="en-US" dirty="0" err="1" smtClean="0"/>
              <a:t>Respon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 smtClean="0"/>
              <a:t>A.MENYIAPKAN PELAYANAN IMUNISASI</a:t>
            </a:r>
            <a:endParaRPr lang="en-US" sz="8000" dirty="0" smtClean="0"/>
          </a:p>
          <a:p>
            <a:pPr>
              <a:buNone/>
            </a:pPr>
            <a:r>
              <a:rPr lang="en-US" sz="8000" b="1" dirty="0" smtClean="0"/>
              <a:t>1. </a:t>
            </a:r>
            <a:r>
              <a:rPr lang="en-US" sz="8000" b="1" dirty="0" err="1" smtClean="0"/>
              <a:t>Logistik</a:t>
            </a: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	</a:t>
            </a:r>
            <a:r>
              <a:rPr lang="en-US" sz="8000" dirty="0" err="1" smtClean="0"/>
              <a:t>Jumlah</a:t>
            </a:r>
            <a:r>
              <a:rPr lang="en-US" sz="8000" b="1" dirty="0" smtClean="0"/>
              <a:t> </a:t>
            </a:r>
            <a:r>
              <a:rPr lang="en-US" sz="8000" dirty="0" err="1" smtClean="0"/>
              <a:t>peralatan</a:t>
            </a:r>
            <a:r>
              <a:rPr lang="en-US" sz="8000" dirty="0" smtClean="0"/>
              <a:t> </a:t>
            </a:r>
            <a:r>
              <a:rPr lang="en-US" sz="8000" dirty="0" err="1" smtClean="0"/>
              <a:t>tgt</a:t>
            </a:r>
            <a:r>
              <a:rPr lang="en-US" sz="8000" dirty="0" smtClean="0"/>
              <a:t> </a:t>
            </a:r>
            <a:r>
              <a:rPr lang="en-US" sz="8000" dirty="0" err="1" smtClean="0"/>
              <a:t>perkiraan</a:t>
            </a:r>
            <a:r>
              <a:rPr lang="en-US" sz="8000" dirty="0" smtClean="0"/>
              <a:t> </a:t>
            </a:r>
            <a:r>
              <a:rPr lang="en-US" sz="8000" dirty="0" err="1" smtClean="0"/>
              <a:t>jml</a:t>
            </a:r>
            <a:r>
              <a:rPr lang="en-US" sz="8000" dirty="0" smtClean="0"/>
              <a:t> </a:t>
            </a:r>
            <a:r>
              <a:rPr lang="en-US" sz="8000" dirty="0" err="1" smtClean="0"/>
              <a:t>sasaran</a:t>
            </a:r>
            <a:r>
              <a:rPr lang="en-US" sz="8000" dirty="0" smtClean="0"/>
              <a:t> </a:t>
            </a:r>
            <a:r>
              <a:rPr lang="en-US" sz="8000" dirty="0" err="1" smtClean="0"/>
              <a:t>imuniasi</a:t>
            </a:r>
            <a:r>
              <a:rPr lang="en-US" sz="8000" dirty="0" smtClean="0"/>
              <a:t> :</a:t>
            </a:r>
          </a:p>
          <a:p>
            <a:pPr>
              <a:buNone/>
            </a:pPr>
            <a:r>
              <a:rPr lang="en-US" sz="8000" dirty="0" smtClean="0"/>
              <a:t>a. Thermos </a:t>
            </a:r>
            <a:r>
              <a:rPr lang="en-US" sz="8000" dirty="0" err="1" smtClean="0"/>
              <a:t>vaksin</a:t>
            </a:r>
            <a:r>
              <a:rPr lang="en-US" sz="8000" dirty="0" smtClean="0"/>
              <a:t> carrier</a:t>
            </a:r>
          </a:p>
          <a:p>
            <a:pPr>
              <a:buNone/>
            </a:pPr>
            <a:r>
              <a:rPr lang="en-US" sz="8000" dirty="0" smtClean="0"/>
              <a:t>b. Cool pack/ </a:t>
            </a:r>
            <a:r>
              <a:rPr lang="en-US" sz="8000" dirty="0" err="1" smtClean="0"/>
              <a:t>kotak</a:t>
            </a:r>
            <a:r>
              <a:rPr lang="en-US" sz="8000" dirty="0" smtClean="0"/>
              <a:t> </a:t>
            </a:r>
            <a:r>
              <a:rPr lang="en-US" sz="8000" dirty="0" err="1" smtClean="0"/>
              <a:t>dingin</a:t>
            </a:r>
            <a:r>
              <a:rPr lang="en-US" sz="8000" dirty="0" smtClean="0"/>
              <a:t> </a:t>
            </a:r>
            <a:r>
              <a:rPr lang="en-US" sz="8000" dirty="0" err="1" smtClean="0"/>
              <a:t>cair</a:t>
            </a:r>
            <a:r>
              <a:rPr lang="en-US" sz="8000" dirty="0" smtClean="0"/>
              <a:t> : </a:t>
            </a:r>
            <a:r>
              <a:rPr lang="en-US" sz="8000" dirty="0" err="1" smtClean="0"/>
              <a:t>Wadah</a:t>
            </a:r>
            <a:r>
              <a:rPr lang="en-US" sz="8000" dirty="0" smtClean="0"/>
              <a:t> </a:t>
            </a:r>
            <a:r>
              <a:rPr lang="en-US" sz="8000" dirty="0" err="1" smtClean="0"/>
              <a:t>plastik</a:t>
            </a:r>
            <a:r>
              <a:rPr lang="en-US" sz="8000" dirty="0" smtClean="0"/>
              <a:t>  </a:t>
            </a:r>
            <a:r>
              <a:rPr lang="en-US" sz="8000" dirty="0" err="1" smtClean="0"/>
              <a:t>btk</a:t>
            </a:r>
            <a:r>
              <a:rPr lang="en-US" sz="8000" dirty="0" smtClean="0"/>
              <a:t> </a:t>
            </a:r>
            <a:r>
              <a:rPr lang="en-US" sz="8000" dirty="0" err="1" smtClean="0"/>
              <a:t>segiempat</a:t>
            </a:r>
            <a:r>
              <a:rPr lang="en-US" sz="8000" dirty="0" smtClean="0"/>
              <a:t> </a:t>
            </a:r>
            <a:r>
              <a:rPr lang="en-US" sz="8000" dirty="0" err="1" smtClean="0"/>
              <a:t>diisi</a:t>
            </a:r>
            <a:r>
              <a:rPr lang="en-US" sz="8000" dirty="0" smtClean="0"/>
              <a:t> air </a:t>
            </a:r>
            <a:r>
              <a:rPr lang="en-US" sz="8000" dirty="0" err="1" smtClean="0"/>
              <a:t>didinginkan</a:t>
            </a:r>
            <a:r>
              <a:rPr lang="en-US" sz="8000" dirty="0" smtClean="0"/>
              <a:t> </a:t>
            </a:r>
            <a:r>
              <a:rPr lang="en-US" sz="8000" dirty="0" err="1" smtClean="0"/>
              <a:t>dlm</a:t>
            </a:r>
            <a:r>
              <a:rPr lang="en-US" sz="8000" dirty="0" smtClean="0"/>
              <a:t> </a:t>
            </a:r>
            <a:r>
              <a:rPr lang="en-US" sz="8000" dirty="0" err="1" smtClean="0"/>
              <a:t>lemari</a:t>
            </a:r>
            <a:r>
              <a:rPr lang="en-US" sz="8000" dirty="0" smtClean="0"/>
              <a:t> </a:t>
            </a:r>
            <a:r>
              <a:rPr lang="en-US" sz="8000" dirty="0" err="1" smtClean="0"/>
              <a:t>es</a:t>
            </a:r>
            <a:r>
              <a:rPr lang="en-US" sz="8000" dirty="0" smtClean="0"/>
              <a:t> dg </a:t>
            </a:r>
            <a:r>
              <a:rPr lang="en-US" sz="8000" dirty="0" err="1" smtClean="0"/>
              <a:t>suhu</a:t>
            </a:r>
            <a:r>
              <a:rPr lang="en-US" sz="8000" dirty="0" smtClean="0"/>
              <a:t> +2° C - + 8° C  minimal 24 jam .</a:t>
            </a:r>
          </a:p>
          <a:p>
            <a:pPr>
              <a:buNone/>
            </a:pPr>
            <a:r>
              <a:rPr lang="en-US" sz="8000" dirty="0" smtClean="0"/>
              <a:t>c. </a:t>
            </a:r>
            <a:r>
              <a:rPr lang="en-US" sz="8000" dirty="0" err="1" smtClean="0"/>
              <a:t>Vaksin</a:t>
            </a:r>
            <a:r>
              <a:rPr lang="en-US" sz="8000" dirty="0" smtClean="0"/>
              <a:t>, </a:t>
            </a:r>
            <a:r>
              <a:rPr lang="en-US" sz="8000" dirty="0" err="1" smtClean="0"/>
              <a:t>pelarut</a:t>
            </a:r>
            <a:r>
              <a:rPr lang="en-US" sz="8000" dirty="0" smtClean="0"/>
              <a:t> </a:t>
            </a:r>
            <a:r>
              <a:rPr lang="en-US" sz="8000" dirty="0" err="1" smtClean="0"/>
              <a:t>dan</a:t>
            </a:r>
            <a:r>
              <a:rPr lang="en-US" sz="8000" dirty="0" smtClean="0"/>
              <a:t> </a:t>
            </a:r>
            <a:r>
              <a:rPr lang="en-US" sz="8000" dirty="0" err="1" smtClean="0"/>
              <a:t>penetes</a:t>
            </a:r>
            <a:r>
              <a:rPr lang="en-US" sz="8000" dirty="0" smtClean="0"/>
              <a:t>.( </a:t>
            </a:r>
            <a:r>
              <a:rPr lang="en-US" sz="8000" dirty="0" err="1" smtClean="0"/>
              <a:t>jml</a:t>
            </a:r>
            <a:r>
              <a:rPr lang="en-US" sz="8000" dirty="0" smtClean="0"/>
              <a:t> hrs </a:t>
            </a:r>
            <a:r>
              <a:rPr lang="en-US" sz="8000" dirty="0" err="1" smtClean="0"/>
              <a:t>sama</a:t>
            </a:r>
            <a:r>
              <a:rPr lang="en-US" sz="8000" dirty="0" smtClean="0"/>
              <a:t>)</a:t>
            </a:r>
          </a:p>
          <a:p>
            <a:pPr>
              <a:buNone/>
            </a:pPr>
            <a:r>
              <a:rPr lang="en-US" sz="8000" dirty="0" smtClean="0"/>
              <a:t>d. </a:t>
            </a:r>
            <a:r>
              <a:rPr lang="en-US" sz="8000" dirty="0" err="1" smtClean="0"/>
              <a:t>Alat</a:t>
            </a:r>
            <a:r>
              <a:rPr lang="en-US" sz="8000" dirty="0" smtClean="0"/>
              <a:t> </a:t>
            </a:r>
            <a:r>
              <a:rPr lang="en-US" sz="8000" dirty="0" err="1" smtClean="0"/>
              <a:t>suntik</a:t>
            </a:r>
            <a:endParaRPr lang="en-US" sz="8000" dirty="0" smtClean="0"/>
          </a:p>
          <a:p>
            <a:pPr>
              <a:buNone/>
            </a:pPr>
            <a:r>
              <a:rPr lang="en-US" sz="8000" dirty="0" err="1" smtClean="0"/>
              <a:t>e.Safety</a:t>
            </a:r>
            <a:r>
              <a:rPr lang="en-US" sz="8000" dirty="0" smtClean="0"/>
              <a:t> box( </a:t>
            </a:r>
            <a:r>
              <a:rPr lang="en-US" sz="8000" dirty="0" err="1" smtClean="0"/>
              <a:t>kotak</a:t>
            </a:r>
            <a:r>
              <a:rPr lang="en-US" sz="8000" dirty="0" smtClean="0"/>
              <a:t> </a:t>
            </a:r>
            <a:r>
              <a:rPr lang="en-US" sz="8000" dirty="0" err="1" smtClean="0"/>
              <a:t>pengaman</a:t>
            </a:r>
            <a:r>
              <a:rPr lang="en-US" sz="8000" dirty="0" smtClean="0"/>
              <a:t>)</a:t>
            </a:r>
          </a:p>
          <a:p>
            <a:pPr>
              <a:buNone/>
            </a:pPr>
            <a:r>
              <a:rPr lang="en-US" sz="8000" dirty="0" smtClean="0"/>
              <a:t>f. </a:t>
            </a:r>
            <a:r>
              <a:rPr lang="en-US" sz="8000" dirty="0" err="1" smtClean="0"/>
              <a:t>Pemotong</a:t>
            </a:r>
            <a:r>
              <a:rPr lang="en-US" sz="8000" dirty="0" smtClean="0"/>
              <a:t> </a:t>
            </a:r>
            <a:r>
              <a:rPr lang="en-US" sz="8000" dirty="0" err="1" smtClean="0"/>
              <a:t>jarum</a:t>
            </a:r>
            <a:endParaRPr lang="en-US" sz="8000" dirty="0" smtClean="0"/>
          </a:p>
          <a:p>
            <a:pPr>
              <a:buNone/>
            </a:pPr>
            <a:r>
              <a:rPr lang="en-US" sz="8000" dirty="0" err="1" smtClean="0"/>
              <a:t>g.Formulir</a:t>
            </a:r>
            <a:endParaRPr lang="en-US" sz="8000" dirty="0" smtClean="0"/>
          </a:p>
          <a:p>
            <a:pPr>
              <a:buNone/>
            </a:pPr>
            <a:r>
              <a:rPr lang="en-US" sz="8000" dirty="0" err="1" smtClean="0"/>
              <a:t>h.Kapas</a:t>
            </a:r>
            <a:r>
              <a:rPr lang="en-US" sz="8000" dirty="0" smtClean="0"/>
              <a:t> </a:t>
            </a:r>
            <a:r>
              <a:rPr lang="en-US" sz="8000" dirty="0" err="1" smtClean="0"/>
              <a:t>basah</a:t>
            </a:r>
            <a:r>
              <a:rPr lang="en-US" sz="8000" dirty="0" smtClean="0"/>
              <a:t> &amp; </a:t>
            </a:r>
            <a:r>
              <a:rPr lang="en-US" sz="8000" dirty="0" err="1" smtClean="0"/>
              <a:t>wadah</a:t>
            </a:r>
            <a:endParaRPr lang="en-US" sz="8000" dirty="0" smtClean="0"/>
          </a:p>
          <a:p>
            <a:pPr>
              <a:buNone/>
            </a:pPr>
            <a:r>
              <a:rPr lang="en-US" sz="8000" dirty="0" err="1" smtClean="0"/>
              <a:t>i.Bahan</a:t>
            </a:r>
            <a:r>
              <a:rPr lang="en-US" sz="8000" dirty="0" smtClean="0"/>
              <a:t> </a:t>
            </a:r>
            <a:r>
              <a:rPr lang="en-US" sz="8000" dirty="0" err="1" smtClean="0"/>
              <a:t>penyuluhan</a:t>
            </a:r>
            <a:r>
              <a:rPr lang="en-US" sz="8000" dirty="0" smtClean="0"/>
              <a:t> (</a:t>
            </a:r>
            <a:r>
              <a:rPr lang="en-US" sz="8000" dirty="0" err="1" smtClean="0"/>
              <a:t>poster,leaflet</a:t>
            </a:r>
            <a:r>
              <a:rPr lang="en-US" sz="8000" dirty="0" smtClean="0"/>
              <a:t> </a:t>
            </a:r>
            <a:r>
              <a:rPr lang="en-US" sz="8000" dirty="0" err="1" smtClean="0"/>
              <a:t>dll</a:t>
            </a:r>
            <a:r>
              <a:rPr lang="en-US" sz="8000" dirty="0" smtClean="0"/>
              <a:t> )</a:t>
            </a:r>
          </a:p>
          <a:p>
            <a:pPr>
              <a:buNone/>
            </a:pPr>
            <a:r>
              <a:rPr lang="en-US" sz="8000" dirty="0" smtClean="0"/>
              <a:t>j. </a:t>
            </a:r>
            <a:r>
              <a:rPr lang="en-US" sz="8000" dirty="0" err="1" smtClean="0"/>
              <a:t>Alat</a:t>
            </a:r>
            <a:r>
              <a:rPr lang="en-US" sz="8000" dirty="0" smtClean="0"/>
              <a:t> </a:t>
            </a:r>
            <a:r>
              <a:rPr lang="en-US" sz="8000" dirty="0" err="1" smtClean="0"/>
              <a:t>tulis</a:t>
            </a:r>
            <a:r>
              <a:rPr lang="en-US" sz="8000" dirty="0" smtClean="0"/>
              <a:t>: </a:t>
            </a:r>
            <a:r>
              <a:rPr lang="en-US" sz="8000" dirty="0" err="1" smtClean="0"/>
              <a:t>kertas,pensil,pena</a:t>
            </a: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k. Kartu2 </a:t>
            </a:r>
            <a:r>
              <a:rPr lang="en-US" sz="8000" dirty="0" err="1" smtClean="0"/>
              <a:t>imunisasi</a:t>
            </a:r>
            <a:r>
              <a:rPr lang="en-US" sz="8000" dirty="0" smtClean="0"/>
              <a:t> (</a:t>
            </a:r>
            <a:r>
              <a:rPr lang="en-US" sz="8000" dirty="0" err="1" smtClean="0"/>
              <a:t>KMS,Kartu</a:t>
            </a:r>
            <a:r>
              <a:rPr lang="en-US" sz="8000" dirty="0" smtClean="0"/>
              <a:t> TT, </a:t>
            </a:r>
            <a:r>
              <a:rPr lang="en-US" sz="8000" dirty="0" err="1" smtClean="0"/>
              <a:t>Buku</a:t>
            </a:r>
            <a:r>
              <a:rPr lang="en-US" sz="8000" dirty="0" smtClean="0"/>
              <a:t> </a:t>
            </a:r>
            <a:r>
              <a:rPr lang="en-US" sz="8000" dirty="0" err="1" smtClean="0"/>
              <a:t>Ibu</a:t>
            </a:r>
            <a:r>
              <a:rPr lang="en-US" sz="8000" dirty="0" smtClean="0"/>
              <a:t>, </a:t>
            </a:r>
            <a:r>
              <a:rPr lang="en-US" sz="8000" dirty="0" err="1" smtClean="0"/>
              <a:t>Buku</a:t>
            </a:r>
            <a:r>
              <a:rPr lang="en-US" sz="8000" dirty="0" smtClean="0"/>
              <a:t> </a:t>
            </a:r>
            <a:r>
              <a:rPr lang="en-US" sz="8000" dirty="0" err="1" smtClean="0"/>
              <a:t>anak</a:t>
            </a:r>
            <a:r>
              <a:rPr lang="en-US" sz="8000" dirty="0" smtClean="0"/>
              <a:t>)</a:t>
            </a:r>
          </a:p>
          <a:p>
            <a:pPr>
              <a:buNone/>
            </a:pPr>
            <a:r>
              <a:rPr lang="en-US" sz="8000" dirty="0" err="1" smtClean="0"/>
              <a:t>l.Lembar</a:t>
            </a:r>
            <a:r>
              <a:rPr lang="en-US" sz="8000" dirty="0" smtClean="0"/>
              <a:t> Tally Sheet/ </a:t>
            </a:r>
            <a:r>
              <a:rPr lang="en-US" sz="8000" dirty="0" err="1" smtClean="0"/>
              <a:t>lembar</a:t>
            </a:r>
            <a:r>
              <a:rPr lang="en-US" sz="8000" dirty="0" smtClean="0"/>
              <a:t> </a:t>
            </a:r>
            <a:r>
              <a:rPr lang="en-US" sz="8000" dirty="0" err="1" smtClean="0"/>
              <a:t>melidi</a:t>
            </a:r>
            <a:r>
              <a:rPr lang="en-US" sz="8000" dirty="0" smtClean="0"/>
              <a:t>.</a:t>
            </a:r>
          </a:p>
          <a:p>
            <a:pPr>
              <a:buNone/>
            </a:pPr>
            <a:r>
              <a:rPr lang="en-US" sz="8000" dirty="0" err="1" smtClean="0"/>
              <a:t>m.Tempat</a:t>
            </a:r>
            <a:r>
              <a:rPr lang="en-US" sz="8000" dirty="0" smtClean="0"/>
              <a:t> </a:t>
            </a:r>
            <a:r>
              <a:rPr lang="en-US" sz="8000" dirty="0" err="1" smtClean="0"/>
              <a:t>sampah</a:t>
            </a:r>
            <a:r>
              <a:rPr lang="en-US" sz="8000" dirty="0" smtClean="0"/>
              <a:t>.              </a:t>
            </a:r>
            <a:r>
              <a:rPr lang="en-US" sz="8000" dirty="0" err="1" smtClean="0"/>
              <a:t>n.Sabun</a:t>
            </a:r>
            <a:r>
              <a:rPr lang="en-US" sz="8000" dirty="0" smtClean="0"/>
              <a:t> </a:t>
            </a:r>
            <a:r>
              <a:rPr lang="en-US" sz="8000" dirty="0" err="1" smtClean="0"/>
              <a:t>utk</a:t>
            </a:r>
            <a:r>
              <a:rPr lang="en-US" sz="8000" dirty="0" smtClean="0"/>
              <a:t> </a:t>
            </a:r>
            <a:r>
              <a:rPr lang="en-US" sz="8000" dirty="0" err="1" smtClean="0"/>
              <a:t>cuci</a:t>
            </a:r>
            <a:r>
              <a:rPr lang="en-US" sz="8000" dirty="0" smtClean="0"/>
              <a:t> </a:t>
            </a:r>
            <a:r>
              <a:rPr lang="en-US" sz="8000" dirty="0" err="1" smtClean="0"/>
              <a:t>tangan</a:t>
            </a:r>
            <a:endParaRPr lang="en-US" sz="8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Mengeluarkan</a:t>
            </a:r>
            <a:r>
              <a:rPr lang="en-US" b="1" dirty="0" smtClean="0"/>
              <a:t> </a:t>
            </a:r>
            <a:r>
              <a:rPr lang="en-US" b="1" dirty="0" err="1" smtClean="0"/>
              <a:t>vaksin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pelarut</a:t>
            </a:r>
            <a:r>
              <a:rPr lang="en-US" b="1" dirty="0" smtClean="0"/>
              <a:t> </a:t>
            </a:r>
            <a:r>
              <a:rPr lang="en-US" b="1" dirty="0" err="1" smtClean="0"/>
              <a:t>dr</a:t>
            </a:r>
            <a:r>
              <a:rPr lang="en-US" b="1" dirty="0" smtClean="0"/>
              <a:t> </a:t>
            </a:r>
            <a:r>
              <a:rPr lang="en-US" b="1" dirty="0" err="1" smtClean="0"/>
              <a:t>lemari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dg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 Vial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u="sng" dirty="0" err="1" smtClean="0"/>
              <a:t>yg</a:t>
            </a:r>
            <a:r>
              <a:rPr lang="en-US" u="sng" dirty="0" smtClean="0"/>
              <a:t> </a:t>
            </a:r>
            <a:r>
              <a:rPr lang="en-US" u="sng" dirty="0" err="1" smtClean="0"/>
              <a:t>sdh</a:t>
            </a:r>
            <a:r>
              <a:rPr lang="en-US" u="sng" dirty="0" smtClean="0"/>
              <a:t> </a:t>
            </a:r>
            <a:r>
              <a:rPr lang="en-US" u="sng" dirty="0" err="1" smtClean="0"/>
              <a:t>terpakai</a:t>
            </a:r>
            <a:r>
              <a:rPr lang="en-US" dirty="0" smtClean="0"/>
              <a:t> </a:t>
            </a:r>
            <a:r>
              <a:rPr lang="en-US" dirty="0" err="1" smtClean="0"/>
              <a:t>ttp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tersimpan</a:t>
            </a:r>
            <a:r>
              <a:rPr lang="en-US" dirty="0" smtClean="0"/>
              <a:t> (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)	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Ampul</a:t>
            </a:r>
            <a:r>
              <a:rPr lang="en-US" dirty="0" smtClean="0"/>
              <a:t>/ </a:t>
            </a:r>
            <a:r>
              <a:rPr lang="en-US" dirty="0" err="1" smtClean="0"/>
              <a:t>botol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tlah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(outreach)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Vaksin</a:t>
            </a:r>
            <a:r>
              <a:rPr lang="en-US" dirty="0" smtClean="0"/>
              <a:t> dg VVM </a:t>
            </a:r>
            <a:r>
              <a:rPr lang="en-US" dirty="0" err="1" smtClean="0"/>
              <a:t>kondisi</a:t>
            </a:r>
            <a:r>
              <a:rPr lang="en-US" dirty="0" smtClean="0"/>
              <a:t> B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</a:t>
            </a:r>
          </a:p>
          <a:p>
            <a:pPr>
              <a:buNone/>
            </a:pPr>
            <a:r>
              <a:rPr lang="en-US" dirty="0" smtClean="0"/>
              <a:t>-Vaksin2 paling lama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blm</a:t>
            </a:r>
            <a:r>
              <a:rPr lang="en-US" dirty="0" smtClean="0"/>
              <a:t> </a:t>
            </a:r>
            <a:r>
              <a:rPr lang="en-US" dirty="0" err="1" smtClean="0"/>
              <a:t>lewati</a:t>
            </a:r>
            <a:r>
              <a:rPr lang="en-US" dirty="0" smtClean="0"/>
              <a:t> </a:t>
            </a:r>
            <a:r>
              <a:rPr lang="en-US" dirty="0" err="1" smtClean="0"/>
              <a:t>tgl</a:t>
            </a:r>
            <a:r>
              <a:rPr lang="en-US" dirty="0" smtClean="0"/>
              <a:t> </a:t>
            </a:r>
            <a:r>
              <a:rPr lang="en-US" dirty="0" err="1" smtClean="0"/>
              <a:t>kadaluwarso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/>
              <a:t>3.Memeriksa </a:t>
            </a:r>
            <a:r>
              <a:rPr lang="en-US" sz="3200" b="1" dirty="0" err="1" smtClean="0"/>
              <a:t>apa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vaksin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aman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diberikan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Vaksin</a:t>
            </a:r>
            <a:r>
              <a:rPr lang="en-US" sz="3200" dirty="0" smtClean="0"/>
              <a:t> </a:t>
            </a:r>
            <a:r>
              <a:rPr lang="en-US" sz="3200" dirty="0" err="1" smtClean="0"/>
              <a:t>sblm</a:t>
            </a:r>
            <a:r>
              <a:rPr lang="en-US" sz="3200" dirty="0" smtClean="0"/>
              <a:t>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: </a:t>
            </a:r>
            <a:r>
              <a:rPr lang="en-US" sz="3200" dirty="0" err="1" smtClean="0"/>
              <a:t>Periksa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a.Label</a:t>
            </a:r>
            <a:r>
              <a:rPr lang="en-US" sz="3200" dirty="0" smtClean="0"/>
              <a:t> </a:t>
            </a:r>
            <a:r>
              <a:rPr lang="en-US" sz="3200" dirty="0" err="1" smtClean="0"/>
              <a:t>vaksin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pelarut.Jk</a:t>
            </a:r>
            <a:r>
              <a:rPr lang="en-US" sz="3200" dirty="0" smtClean="0"/>
              <a:t> label </a:t>
            </a:r>
            <a:r>
              <a:rPr lang="en-US" sz="3200" dirty="0" err="1" smtClean="0"/>
              <a:t>tdk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, </a:t>
            </a:r>
            <a:r>
              <a:rPr lang="en-US" sz="3200" dirty="0" err="1" smtClean="0"/>
              <a:t>buang</a:t>
            </a:r>
            <a:r>
              <a:rPr lang="en-US" sz="3200" dirty="0" smtClean="0"/>
              <a:t> </a:t>
            </a:r>
            <a:r>
              <a:rPr lang="en-US" sz="3200" dirty="0" err="1" smtClean="0"/>
              <a:t>vaksin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pelarut</a:t>
            </a:r>
            <a:r>
              <a:rPr lang="en-US" sz="3200" dirty="0" smtClean="0"/>
              <a:t> </a:t>
            </a:r>
            <a:r>
              <a:rPr lang="en-US" sz="3200" dirty="0" err="1" smtClean="0"/>
              <a:t>tsb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200" dirty="0" err="1" smtClean="0"/>
              <a:t>b.Tanggal</a:t>
            </a:r>
            <a:r>
              <a:rPr lang="en-US" sz="3200" dirty="0" smtClean="0"/>
              <a:t> </a:t>
            </a:r>
            <a:r>
              <a:rPr lang="en-US" sz="3200" dirty="0" err="1" smtClean="0"/>
              <a:t>kadaluwarso,jk</a:t>
            </a:r>
            <a:r>
              <a:rPr lang="en-US" sz="3200" dirty="0" smtClean="0"/>
              <a:t> </a:t>
            </a:r>
            <a:r>
              <a:rPr lang="en-US" sz="3200" dirty="0" err="1" smtClean="0"/>
              <a:t>tgl</a:t>
            </a:r>
            <a:r>
              <a:rPr lang="en-US" sz="3200" dirty="0" smtClean="0"/>
              <a:t> </a:t>
            </a:r>
            <a:r>
              <a:rPr lang="en-US" sz="3200" dirty="0" err="1" smtClean="0"/>
              <a:t>tdk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hrs </a:t>
            </a:r>
            <a:r>
              <a:rPr lang="en-US" sz="3200" dirty="0" err="1" smtClean="0"/>
              <a:t>dibuang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200" dirty="0" err="1" smtClean="0"/>
              <a:t>c.Alat</a:t>
            </a:r>
            <a:r>
              <a:rPr lang="en-US" sz="3200" dirty="0" smtClean="0"/>
              <a:t> </a:t>
            </a:r>
            <a:r>
              <a:rPr lang="en-US" sz="3200" dirty="0" err="1" smtClean="0"/>
              <a:t>pemantau</a:t>
            </a:r>
            <a:r>
              <a:rPr lang="en-US" sz="3200" dirty="0" smtClean="0"/>
              <a:t>  </a:t>
            </a:r>
            <a:r>
              <a:rPr lang="en-US" sz="3200" dirty="0" err="1" smtClean="0"/>
              <a:t>botol</a:t>
            </a:r>
            <a:r>
              <a:rPr lang="en-US" sz="3200" dirty="0" smtClean="0"/>
              <a:t> (VVM), </a:t>
            </a:r>
            <a:r>
              <a:rPr lang="en-US" sz="3200" dirty="0" err="1" smtClean="0"/>
              <a:t>Jk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mel</a:t>
            </a:r>
            <a:r>
              <a:rPr lang="en-US" sz="3200" dirty="0" smtClean="0"/>
              <a:t> </a:t>
            </a:r>
            <a:r>
              <a:rPr lang="en-US" sz="3200" dirty="0" err="1" smtClean="0"/>
              <a:t>titik</a:t>
            </a:r>
            <a:r>
              <a:rPr lang="en-US" sz="3200" dirty="0" smtClean="0"/>
              <a:t> </a:t>
            </a:r>
            <a:r>
              <a:rPr lang="en-US" sz="3200" dirty="0" err="1" smtClean="0"/>
              <a:t>buang</a:t>
            </a:r>
            <a:r>
              <a:rPr lang="en-US" sz="3200" dirty="0" smtClean="0"/>
              <a:t> (discard point) hrs </a:t>
            </a:r>
            <a:r>
              <a:rPr lang="en-US" sz="3200" dirty="0" err="1" smtClean="0"/>
              <a:t>segera</a:t>
            </a:r>
            <a:r>
              <a:rPr lang="en-US" sz="3200" dirty="0" smtClean="0"/>
              <a:t> </a:t>
            </a:r>
            <a:r>
              <a:rPr lang="en-US" sz="3200" dirty="0" err="1" smtClean="0"/>
              <a:t>membuangnya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2248</Words>
  <Application>Microsoft Office PowerPoint</Application>
  <PresentationFormat>On-screen Show (4:3)</PresentationFormat>
  <Paragraphs>393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  KULIAH  VAKSIN  DAN  IMUNISASI     PERTEMUAN  KE 6          </vt:lpstr>
      <vt:lpstr>Slide 2</vt:lpstr>
      <vt:lpstr>Slide 3</vt:lpstr>
      <vt:lpstr>*Imunisasi  WUS ( TT ) Jadwal pemberian Imunisasi pada WUS</vt:lpstr>
      <vt:lpstr>Anak sekolah (DT,TT,dan Campak) Jadwal pemberiaan Imunisasi Anak SD &amp; yg sederajat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 Tabel: Rekomendasi untuk imunisasi anak2 dan WUS yg  terinfeksi HIV </vt:lpstr>
      <vt:lpstr>Bukan merupakan konraindikasi. Bayi yg mengalami kondisi ini sebaiknya di imunisasi.</vt:lpstr>
      <vt:lpstr>Slide 21</vt:lpstr>
      <vt:lpstr>Slide 22</vt:lpstr>
      <vt:lpstr>Slide 23</vt:lpstr>
      <vt:lpstr>Slide 24</vt:lpstr>
      <vt:lpstr>Slide 25</vt:lpstr>
      <vt:lpstr>Slide 26</vt:lpstr>
      <vt:lpstr> 3.Memberikan vaksin yg tepat secara aman     Mencampur vaksin dg pelarut. 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KULIAH  VAKSIN  DAN  IMUNISASI     PERTEMUAN  KE 6        Dr. Tatik Suyarti,MKes  </dc:title>
  <dc:creator>TOSHIBA</dc:creator>
  <cp:lastModifiedBy>user</cp:lastModifiedBy>
  <cp:revision>82</cp:revision>
  <dcterms:created xsi:type="dcterms:W3CDTF">2011-03-31T08:40:51Z</dcterms:created>
  <dcterms:modified xsi:type="dcterms:W3CDTF">2017-04-05T11:33:30Z</dcterms:modified>
</cp:coreProperties>
</file>