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4" autoAdjust="0"/>
  </p:normalViewPr>
  <p:slideViewPr>
    <p:cSldViewPr>
      <p:cViewPr>
        <p:scale>
          <a:sx n="66" d="100"/>
          <a:sy n="66" d="100"/>
        </p:scale>
        <p:origin x="-12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A710-511A-4DE4-9E22-CB262BDD64C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D9BF3-95CC-4FD2-8C86-9CB14213C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0C2B-5FEA-4AC9-8F00-E54D2FE96C5A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3ED6B-3DA9-457D-966F-FDC09E88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ED6B-3DA9-457D-966F-FDC09E8824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F9F48A-B1E0-44C1-B2FD-52B9D9D9D70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242611-5CCF-4488-82F5-31FD316FF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579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KULIAH  </a:t>
            </a:r>
            <a:r>
              <a:rPr lang="en-US" sz="4000" dirty="0"/>
              <a:t>VAKSIN </a:t>
            </a:r>
            <a:r>
              <a:rPr lang="en-US" sz="4000" dirty="0" smtClean="0"/>
              <a:t> DAN  IMUNISASI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PERTEMUAN  </a:t>
            </a:r>
            <a:r>
              <a:rPr lang="en-US" sz="3600" dirty="0"/>
              <a:t>KE 7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		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o.k</a:t>
            </a:r>
            <a:r>
              <a:rPr lang="en-US" b="1" dirty="0" smtClean="0"/>
              <a:t> :</a:t>
            </a:r>
            <a:endParaRPr lang="en-US" b="1" dirty="0"/>
          </a:p>
          <a:p>
            <a:pPr lvl="0"/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mengingatkan</a:t>
            </a:r>
            <a:r>
              <a:rPr lang="en-US" dirty="0"/>
              <a:t> </a:t>
            </a:r>
            <a:r>
              <a:rPr lang="en-US" dirty="0" err="1"/>
              <a:t>ortu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kbl</a:t>
            </a:r>
            <a:r>
              <a:rPr lang="en-US" dirty="0"/>
              <a:t> 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dirty="0" err="1"/>
              <a:t>ketempat</a:t>
            </a:r>
            <a:r>
              <a:rPr lang="en-US" dirty="0"/>
              <a:t> </a:t>
            </a:r>
            <a:r>
              <a:rPr lang="en-US" dirty="0" err="1"/>
              <a:t>pelay</a:t>
            </a:r>
            <a:r>
              <a:rPr lang="en-US" dirty="0"/>
              <a:t> 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mdptk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status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bl</a:t>
            </a:r>
            <a:r>
              <a:rPr lang="en-US" dirty="0"/>
              <a:t> </a:t>
            </a:r>
            <a:r>
              <a:rPr lang="en-US" dirty="0" err="1"/>
              <a:t>bk</a:t>
            </a:r>
            <a:r>
              <a:rPr lang="en-US" dirty="0"/>
              <a:t> register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terpelihara</a:t>
            </a:r>
            <a:r>
              <a:rPr lang="en-US" dirty="0"/>
              <a:t> dg </a:t>
            </a:r>
            <a:r>
              <a:rPr lang="en-US" dirty="0" err="1"/>
              <a:t>baik</a:t>
            </a:r>
            <a:r>
              <a:rPr lang="en-US" dirty="0"/>
              <a:t>/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3.BUKU  </a:t>
            </a:r>
            <a:r>
              <a:rPr lang="en-US" b="1" dirty="0"/>
              <a:t>STOK VAKSIN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hrs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.</a:t>
            </a:r>
          </a:p>
          <a:p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msk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: </a:t>
            </a:r>
            <a:r>
              <a:rPr lang="en-US" dirty="0" err="1"/>
              <a:t>jml</a:t>
            </a:r>
            <a:r>
              <a:rPr lang="en-US" dirty="0"/>
              <a:t>, no batch, </a:t>
            </a:r>
            <a:r>
              <a:rPr lang="en-US" dirty="0" err="1"/>
              <a:t>kondisi</a:t>
            </a:r>
            <a:r>
              <a:rPr lang="en-US" dirty="0"/>
              <a:t> VVM,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kedaluarso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hrs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stock,msg2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memp</a:t>
            </a:r>
            <a:r>
              <a:rPr lang="en-US" dirty="0"/>
              <a:t> stock </a:t>
            </a:r>
            <a:r>
              <a:rPr lang="en-US" dirty="0" err="1"/>
              <a:t>tersendiri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4. BUKU GRAFIK PENCATATAN SUHU.</a:t>
            </a:r>
          </a:p>
          <a:p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icatat</a:t>
            </a:r>
            <a:r>
              <a:rPr lang="en-US" dirty="0" smtClean="0"/>
              <a:t> </a:t>
            </a:r>
            <a:r>
              <a:rPr lang="en-US" dirty="0"/>
              <a:t>2 kali </a:t>
            </a:r>
            <a:r>
              <a:rPr lang="en-US" dirty="0" err="1"/>
              <a:t>pagi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sore </a:t>
            </a:r>
            <a:r>
              <a:rPr lang="en-US" dirty="0" err="1"/>
              <a:t>sblm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.</a:t>
            </a:r>
          </a:p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:	</a:t>
            </a:r>
          </a:p>
          <a:p>
            <a:pPr lvl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b="1" dirty="0"/>
              <a:t>2°</a:t>
            </a:r>
            <a:r>
              <a:rPr lang="en-US" dirty="0"/>
              <a:t> C  hrs </a:t>
            </a:r>
            <a:r>
              <a:rPr lang="en-US" dirty="0" err="1"/>
              <a:t>mencurigai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DPT.TT,dan</a:t>
            </a:r>
            <a:r>
              <a:rPr lang="en-US" dirty="0" smtClean="0"/>
              <a:t> </a:t>
            </a:r>
            <a:r>
              <a:rPr lang="en-US" dirty="0"/>
              <a:t>DT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beku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 smtClean="0"/>
              <a:t>kocok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rusak,dan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pd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Suhu</a:t>
            </a:r>
            <a:r>
              <a:rPr lang="en-US" dirty="0" smtClean="0"/>
              <a:t>  </a:t>
            </a:r>
            <a:r>
              <a:rPr lang="en-US" dirty="0" err="1"/>
              <a:t>diatas</a:t>
            </a:r>
            <a:r>
              <a:rPr lang="en-US" dirty="0"/>
              <a:t> 8 °</a:t>
            </a:r>
            <a:r>
              <a:rPr lang="en-US" dirty="0" smtClean="0"/>
              <a:t>C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pindahkan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Heat </a:t>
            </a:r>
            <a:r>
              <a:rPr lang="en-US" dirty="0" smtClean="0"/>
              <a:t>Sensitive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cold box, vaccine carrier </a:t>
            </a:r>
            <a:r>
              <a:rPr lang="en-US" dirty="0" err="1"/>
              <a:t>atau</a:t>
            </a:r>
            <a:r>
              <a:rPr lang="en-US" dirty="0"/>
              <a:t> thermos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/>
              <a:t>ckp</a:t>
            </a:r>
            <a:r>
              <a:rPr lang="en-US" dirty="0"/>
              <a:t> cool pack/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2 </a:t>
            </a:r>
            <a:r>
              <a:rPr lang="en-US" dirty="0" smtClean="0"/>
              <a:t>hr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titipkan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lain.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2400" b="1" dirty="0" smtClean="0"/>
              <a:t>5.SISTEM  </a:t>
            </a:r>
            <a:r>
              <a:rPr lang="en-US" sz="2400" b="1" dirty="0"/>
              <a:t>UNTUK MENINDAKLANJUTI MEREKA YG </a:t>
            </a:r>
            <a:r>
              <a:rPr lang="en-US" sz="2400" b="1" dirty="0" smtClean="0"/>
              <a:t>GAGAL MENERIMA </a:t>
            </a:r>
            <a:r>
              <a:rPr lang="en-US" sz="2400" b="1" dirty="0"/>
              <a:t>IMUNISASI ( drop out)</a:t>
            </a:r>
            <a:endParaRPr lang="en-US" sz="2400" dirty="0"/>
          </a:p>
          <a:p>
            <a:pPr>
              <a:buNone/>
            </a:pPr>
            <a:r>
              <a:rPr lang="en-US" sz="3000" dirty="0"/>
              <a:t> </a:t>
            </a:r>
            <a:r>
              <a:rPr lang="en-US" dirty="0"/>
              <a:t> 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cara</a:t>
            </a:r>
            <a:r>
              <a:rPr lang="en-US" dirty="0" smtClean="0"/>
              <a:t>:</a:t>
            </a:r>
            <a:endParaRPr lang="en-US" b="1" dirty="0" smtClean="0"/>
          </a:p>
          <a:p>
            <a:pPr lvl="0">
              <a:buNone/>
            </a:pPr>
            <a:r>
              <a:rPr lang="en-US" b="1" dirty="0" err="1" smtClean="0"/>
              <a:t>a.Menggunakan</a:t>
            </a:r>
            <a:r>
              <a:rPr lang="en-US" b="1" dirty="0" smtClean="0"/>
              <a:t> </a:t>
            </a:r>
            <a:r>
              <a:rPr lang="en-US" b="1" dirty="0" err="1"/>
              <a:t>buku</a:t>
            </a:r>
            <a:r>
              <a:rPr lang="en-US" b="1" dirty="0"/>
              <a:t> register </a:t>
            </a:r>
            <a:r>
              <a:rPr lang="en-US" b="1" dirty="0" err="1"/>
              <a:t>imunisasi</a:t>
            </a:r>
            <a:endParaRPr lang="en-US" dirty="0"/>
          </a:p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(review)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pd </a:t>
            </a:r>
            <a:r>
              <a:rPr lang="en-US" dirty="0" err="1"/>
              <a:t>buku</a:t>
            </a:r>
            <a:r>
              <a:rPr lang="en-US" dirty="0"/>
              <a:t> register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. </a:t>
            </a:r>
          </a:p>
          <a:p>
            <a:r>
              <a:rPr lang="en-US" dirty="0"/>
              <a:t>Cont: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DPT1 </a:t>
            </a:r>
            <a:r>
              <a:rPr lang="en-US" dirty="0" err="1"/>
              <a:t>bln</a:t>
            </a:r>
            <a:r>
              <a:rPr lang="en-US" dirty="0"/>
              <a:t> February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lg.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b.Kartu</a:t>
            </a:r>
            <a:r>
              <a:rPr lang="en-US" b="1" dirty="0"/>
              <a:t> </a:t>
            </a:r>
            <a:r>
              <a:rPr lang="en-US" b="1" dirty="0" err="1"/>
              <a:t>peringatan</a:t>
            </a:r>
            <a:r>
              <a:rPr lang="en-US" b="1" dirty="0"/>
              <a:t> (</a:t>
            </a:r>
            <a:r>
              <a:rPr lang="en-US" b="1" i="1" dirty="0"/>
              <a:t>reminder card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vaksinasi</a:t>
            </a:r>
            <a:r>
              <a:rPr lang="en-US" dirty="0"/>
              <a:t>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Cont</a:t>
            </a:r>
            <a:r>
              <a:rPr lang="en-US" dirty="0"/>
              <a:t>: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DPT1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mskk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pd </a:t>
            </a:r>
            <a:r>
              <a:rPr lang="en-US" dirty="0" err="1"/>
              <a:t>bln</a:t>
            </a:r>
            <a:r>
              <a:rPr lang="en-US" dirty="0"/>
              <a:t> February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dmn</a:t>
            </a:r>
            <a:r>
              <a:rPr lang="en-US" dirty="0"/>
              <a:t> DPT2 hrs </a:t>
            </a:r>
            <a:r>
              <a:rPr lang="en-US" dirty="0" err="1"/>
              <a:t>diberikan</a:t>
            </a:r>
            <a:r>
              <a:rPr lang="en-US" dirty="0"/>
              <a:t>.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dtg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hrs </a:t>
            </a:r>
            <a:r>
              <a:rPr lang="en-US" dirty="0" err="1"/>
              <a:t>dberi</a:t>
            </a:r>
            <a:r>
              <a:rPr lang="en-US" dirty="0"/>
              <a:t> </a:t>
            </a:r>
            <a:r>
              <a:rPr lang="en-US" dirty="0" smtClean="0"/>
              <a:t>DPT2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Lakukan </a:t>
            </a:r>
            <a:r>
              <a:rPr lang="en-US" dirty="0"/>
              <a:t>up date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mskk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</a:t>
            </a:r>
            <a:r>
              <a:rPr lang="en-US" dirty="0" err="1"/>
              <a:t>dst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smtClean="0"/>
              <a:t>review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lanjuti</a:t>
            </a:r>
            <a:r>
              <a:rPr lang="en-US" dirty="0"/>
              <a:t>  </a:t>
            </a:r>
            <a:r>
              <a:rPr lang="en-US" dirty="0" err="1"/>
              <a:t>bl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 smtClean="0"/>
              <a:t>dtg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menghub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/>
              <a:t>Laporan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dirty="0" smtClean="0"/>
              <a:t>- Data  </a:t>
            </a:r>
            <a:r>
              <a:rPr lang="en-US" dirty="0" err="1"/>
              <a:t>terkumpul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lap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smtClean="0"/>
              <a:t>manual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lbh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tingkat</a:t>
            </a:r>
            <a:r>
              <a:rPr lang="en-US" dirty="0"/>
              <a:t> data </a:t>
            </a:r>
            <a:r>
              <a:rPr lang="en-US" dirty="0" err="1" smtClean="0"/>
              <a:t>dianalisa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program.</a:t>
            </a:r>
          </a:p>
          <a:p>
            <a:pPr>
              <a:buNone/>
            </a:pPr>
            <a:r>
              <a:rPr lang="en-US" dirty="0" smtClean="0"/>
              <a:t>- Format </a:t>
            </a:r>
            <a:r>
              <a:rPr lang="en-US" dirty="0"/>
              <a:t>lap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/>
              <a:t>tk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 /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/>
              <a:t>lap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dg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dg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1.Menyiapkan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.</a:t>
            </a:r>
            <a:endParaRPr lang="en-US" sz="1800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/>
              <a:t>hrs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:</a:t>
            </a:r>
            <a:endParaRPr lang="en-US" sz="1800" dirty="0"/>
          </a:p>
          <a:p>
            <a:pPr lvl="1">
              <a:buNone/>
            </a:pPr>
            <a:r>
              <a:rPr lang="en-US" sz="2800" dirty="0" smtClean="0"/>
              <a:t>* </a:t>
            </a:r>
            <a:r>
              <a:rPr lang="en-US" sz="2800" dirty="0" err="1" smtClean="0"/>
              <a:t>Lengkap</a:t>
            </a:r>
            <a:r>
              <a:rPr lang="en-US" sz="2800" dirty="0"/>
              <a:t>	: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dibiarkan</a:t>
            </a:r>
            <a:r>
              <a:rPr lang="en-US" sz="2800" dirty="0"/>
              <a:t> </a:t>
            </a:r>
            <a:r>
              <a:rPr lang="en-US" sz="2800" dirty="0" err="1"/>
              <a:t>kosong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lap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dtg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pelap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.</a:t>
            </a:r>
          </a:p>
          <a:p>
            <a:pPr lvl="1">
              <a:buNone/>
            </a:pPr>
            <a:r>
              <a:rPr lang="en-US" sz="2800" dirty="0" smtClean="0"/>
              <a:t>*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/>
              <a:t>waktu</a:t>
            </a:r>
            <a:r>
              <a:rPr lang="en-US" sz="2800" dirty="0"/>
              <a:t>: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sblm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(deadline)</a:t>
            </a:r>
          </a:p>
          <a:p>
            <a:pPr lvl="1">
              <a:buNone/>
            </a:pPr>
            <a:r>
              <a:rPr lang="en-US" sz="2800" dirty="0" smtClean="0"/>
              <a:t> * </a:t>
            </a:r>
            <a:r>
              <a:rPr lang="en-US" sz="2800" dirty="0" err="1" smtClean="0"/>
              <a:t>Akurat</a:t>
            </a:r>
            <a:r>
              <a:rPr lang="en-US" sz="2800" dirty="0"/>
              <a:t>	: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pem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 </a:t>
            </a:r>
            <a:r>
              <a:rPr lang="en-US" sz="2800" dirty="0" err="1"/>
              <a:t>thd</a:t>
            </a:r>
            <a:r>
              <a:rPr lang="en-US" sz="2800" dirty="0"/>
              <a:t> </a:t>
            </a:r>
            <a:r>
              <a:rPr lang="en-US" sz="2800" dirty="0" err="1"/>
              <a:t>jml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angka2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dilap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angka2 </a:t>
            </a:r>
            <a:r>
              <a:rPr lang="en-US" sz="2800" dirty="0" err="1" smtClean="0"/>
              <a:t>sesungguhnya</a:t>
            </a:r>
            <a:r>
              <a:rPr lang="en-US" dirty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2.Hal </a:t>
            </a:r>
            <a:r>
              <a:rPr lang="en-US" b="1" dirty="0" err="1"/>
              <a:t>yg</a:t>
            </a:r>
            <a:r>
              <a:rPr lang="en-US" b="1" dirty="0"/>
              <a:t> hrs </a:t>
            </a:r>
            <a:r>
              <a:rPr lang="en-US" b="1" dirty="0" err="1"/>
              <a:t>dimasukkan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lap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kesehatan</a:t>
            </a:r>
            <a:endParaRPr lang="en-US" dirty="0"/>
          </a:p>
          <a:p>
            <a:pPr>
              <a:buNone/>
            </a:pPr>
            <a:r>
              <a:rPr lang="en-US" dirty="0" err="1"/>
              <a:t>a.Pelaporan</a:t>
            </a:r>
            <a:r>
              <a:rPr lang="en-US" dirty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en-US" dirty="0" err="1"/>
              <a:t>vaksinasi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	</a:t>
            </a:r>
            <a:r>
              <a:rPr lang="en-US" dirty="0" err="1" smtClean="0"/>
              <a:t>dan</a:t>
            </a:r>
            <a:r>
              <a:rPr lang="en-US" dirty="0" smtClean="0"/>
              <a:t> WUS </a:t>
            </a:r>
            <a:r>
              <a:rPr lang="en-US" dirty="0"/>
              <a:t>:</a:t>
            </a:r>
          </a:p>
          <a:p>
            <a:pPr lvl="0"/>
            <a:r>
              <a:rPr lang="en-US" dirty="0" err="1" smtClean="0"/>
              <a:t>Hsl</a:t>
            </a:r>
            <a:r>
              <a:rPr lang="en-US" dirty="0" smtClean="0"/>
              <a:t> keg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smtClean="0"/>
              <a:t>lap </a:t>
            </a:r>
            <a:r>
              <a:rPr lang="en-US" dirty="0"/>
              <a:t>(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/>
              <a:t>merah</a:t>
            </a:r>
            <a:r>
              <a:rPr lang="en-US" dirty="0"/>
              <a:t>) </a:t>
            </a:r>
            <a:r>
              <a:rPr lang="en-US" dirty="0" err="1"/>
              <a:t>ditambah</a:t>
            </a:r>
            <a:r>
              <a:rPr lang="en-US" dirty="0"/>
              <a:t> lap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Pustu</a:t>
            </a:r>
            <a:r>
              <a:rPr lang="en-US" dirty="0"/>
              <a:t> </a:t>
            </a:r>
            <a:r>
              <a:rPr lang="en-US" dirty="0" err="1"/>
              <a:t>direkap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 </a:t>
            </a:r>
            <a:r>
              <a:rPr lang="en-US" dirty="0" err="1"/>
              <a:t>Puskesmas</a:t>
            </a:r>
            <a:r>
              <a:rPr lang="en-US" dirty="0"/>
              <a:t>,</a:t>
            </a:r>
          </a:p>
          <a:p>
            <a:pPr lvl="0"/>
            <a:r>
              <a:rPr lang="en-US" dirty="0" err="1" smtClean="0"/>
              <a:t>Hsl</a:t>
            </a:r>
            <a:r>
              <a:rPr lang="en-US" dirty="0" smtClean="0"/>
              <a:t>  </a:t>
            </a:r>
            <a:r>
              <a:rPr lang="en-US" dirty="0" err="1"/>
              <a:t>imuniasi</a:t>
            </a:r>
            <a:r>
              <a:rPr lang="en-US" dirty="0"/>
              <a:t> </a:t>
            </a:r>
            <a:r>
              <a:rPr lang="en-US" dirty="0" smtClean="0"/>
              <a:t>A.S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smtClean="0"/>
              <a:t>A.S.</a:t>
            </a:r>
            <a:endParaRPr lang="en-US" dirty="0"/>
          </a:p>
          <a:p>
            <a:pPr lvl="0"/>
            <a:r>
              <a:rPr lang="en-US" dirty="0" err="1" smtClean="0"/>
              <a:t>Hsl</a:t>
            </a:r>
            <a:r>
              <a:rPr lang="en-US" dirty="0" smtClean="0"/>
              <a:t> keg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smtClean="0"/>
              <a:t>bantu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bln</a:t>
            </a:r>
            <a:r>
              <a:rPr lang="en-US" dirty="0" smtClean="0"/>
              <a:t> </a:t>
            </a:r>
            <a:r>
              <a:rPr lang="en-US" dirty="0" err="1" smtClean="0"/>
              <a:t>direkap</a:t>
            </a:r>
            <a:r>
              <a:rPr lang="en-US" dirty="0" smtClean="0"/>
              <a:t> </a:t>
            </a:r>
            <a:r>
              <a:rPr lang="en-US" dirty="0" err="1"/>
              <a:t>kebuku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Lap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 smtClean="0"/>
              <a:t>dibalai</a:t>
            </a:r>
            <a:r>
              <a:rPr lang="en-US" dirty="0" smtClean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 smtClean="0"/>
              <a:t>dcatat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 smtClean="0"/>
              <a:t>bln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/ </a:t>
            </a:r>
            <a:r>
              <a:rPr lang="en-US" dirty="0" err="1"/>
              <a:t>konsultasi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b.Pelap</a:t>
            </a:r>
            <a:r>
              <a:rPr lang="en-US" dirty="0" smtClean="0"/>
              <a:t>  KIPI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imunisasi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 smtClean="0"/>
              <a:t>Pelap</a:t>
            </a:r>
            <a:r>
              <a:rPr lang="en-US" dirty="0" smtClean="0"/>
              <a:t> 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terbuang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Dg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,&amp; </a:t>
            </a:r>
            <a:r>
              <a:rPr lang="en-US" dirty="0" err="1" smtClean="0"/>
              <a:t>jml</a:t>
            </a:r>
            <a:r>
              <a:rPr lang="en-US" dirty="0" smtClean="0"/>
              <a:t> 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3.Menyimpan data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endParaRPr lang="en-US" dirty="0" smtClean="0"/>
          </a:p>
          <a:p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kbl</a:t>
            </a:r>
            <a:r>
              <a:rPr lang="en-US" dirty="0" smtClean="0"/>
              <a:t>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sewaktu-waktu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hrs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 </a:t>
            </a:r>
            <a:r>
              <a:rPr lang="en-US" dirty="0" err="1" smtClean="0"/>
              <a:t>btk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(hard copy)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unit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register </a:t>
            </a:r>
            <a:r>
              <a:rPr lang="en-US" dirty="0" err="1" smtClean="0"/>
              <a:t>dan</a:t>
            </a:r>
            <a:r>
              <a:rPr lang="en-US" dirty="0" smtClean="0"/>
              <a:t> lap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Rata2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tgt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mgnk</a:t>
            </a:r>
            <a:r>
              <a:rPr lang="en-US" dirty="0" smtClean="0"/>
              <a:t> </a:t>
            </a:r>
            <a:r>
              <a:rPr lang="en-US" dirty="0" err="1" smtClean="0"/>
              <a:t>computer,tp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back </a:t>
            </a:r>
            <a:r>
              <a:rPr lang="en-US" i="1" dirty="0" err="1" smtClean="0"/>
              <a:t>up.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data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system.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PENCATATAN  DAN  PELAPORAN</a:t>
            </a:r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dsr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Alat2 </a:t>
            </a:r>
            <a:r>
              <a:rPr lang="en-US" b="1" dirty="0" err="1"/>
              <a:t>Pencatat</a:t>
            </a:r>
            <a:r>
              <a:rPr lang="en-US" b="1" dirty="0"/>
              <a:t> Data </a:t>
            </a:r>
            <a:r>
              <a:rPr lang="en-US" b="1" dirty="0" err="1"/>
              <a:t>dasar</a:t>
            </a:r>
            <a:endParaRPr lang="en-US" dirty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Puskesmas</a:t>
            </a:r>
            <a:r>
              <a:rPr lang="en-US" dirty="0"/>
              <a:t> &amp;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system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mencacat</a:t>
            </a:r>
            <a:r>
              <a:rPr lang="en-US" dirty="0"/>
              <a:t> data </a:t>
            </a:r>
            <a:r>
              <a:rPr lang="en-US" dirty="0" err="1"/>
              <a:t>imunisasi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sitematis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i="1" dirty="0"/>
              <a:t>drop out</a:t>
            </a:r>
            <a:r>
              <a:rPr lang="en-US" dirty="0"/>
              <a:t> &amp;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jenis2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err="1" smtClean="0"/>
              <a:t>a.Buku</a:t>
            </a:r>
            <a:r>
              <a:rPr lang="en-US" dirty="0" smtClean="0"/>
              <a:t> register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b.File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system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drop out</a:t>
            </a:r>
          </a:p>
          <a:p>
            <a:pPr lvl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Salinan</a:t>
            </a:r>
            <a:r>
              <a:rPr lang="en-US" dirty="0" smtClean="0"/>
              <a:t> lap </a:t>
            </a:r>
            <a:r>
              <a:rPr lang="en-US" dirty="0" err="1" smtClean="0"/>
              <a:t>bulanan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err="1" smtClean="0"/>
              <a:t>d.Grafik</a:t>
            </a:r>
            <a:r>
              <a:rPr lang="en-US" dirty="0" smtClean="0"/>
              <a:t> monitoring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e. </a:t>
            </a:r>
            <a:r>
              <a:rPr lang="en-US" dirty="0" err="1" smtClean="0"/>
              <a:t>Kartu</a:t>
            </a:r>
            <a:r>
              <a:rPr lang="en-US" dirty="0" smtClean="0"/>
              <a:t> stock.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*</a:t>
            </a:r>
            <a:r>
              <a:rPr lang="en-US" u="sng" dirty="0" smtClean="0"/>
              <a:t> Cat </a:t>
            </a:r>
            <a:r>
              <a:rPr lang="en-US" u="sng" dirty="0" err="1" smtClean="0"/>
              <a:t>penting</a:t>
            </a:r>
            <a:r>
              <a:rPr lang="en-US" u="sng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jk</a:t>
            </a:r>
            <a:r>
              <a:rPr lang="en-US" dirty="0" smtClean="0"/>
              <a:t> data </a:t>
            </a:r>
            <a:r>
              <a:rPr lang="en-US" dirty="0" err="1" smtClean="0"/>
              <a:t>dianalisa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Memantau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Program</a:t>
            </a:r>
            <a:endParaRPr lang="en-US" sz="1400" dirty="0" smtClean="0"/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pd program </a:t>
            </a:r>
            <a:r>
              <a:rPr lang="en-US" dirty="0" err="1" smtClean="0"/>
              <a:t>imunisasi</a:t>
            </a:r>
            <a:r>
              <a:rPr lang="en-US" dirty="0" smtClean="0"/>
              <a:t> :</a:t>
            </a:r>
            <a:endParaRPr lang="en-US" sz="1800" dirty="0" smtClean="0"/>
          </a:p>
          <a:p>
            <a:pPr lvl="0">
              <a:buNone/>
            </a:pPr>
            <a:r>
              <a:rPr lang="en-US" b="1" dirty="0" smtClean="0"/>
              <a:t>1.Pemantauan Wilayah </a:t>
            </a:r>
            <a:r>
              <a:rPr lang="en-US" b="1" dirty="0" err="1" smtClean="0"/>
              <a:t>Setempat</a:t>
            </a:r>
            <a:r>
              <a:rPr lang="en-US" b="1" dirty="0" smtClean="0"/>
              <a:t> (PWS)</a:t>
            </a:r>
            <a:endParaRPr lang="en-US" sz="1600" dirty="0" smtClean="0"/>
          </a:p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cakupan,sifatnya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program.</a:t>
            </a:r>
            <a:endParaRPr lang="en-US" sz="1800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:</a:t>
            </a:r>
            <a:endParaRPr lang="en-US" sz="1800" dirty="0" smtClean="0"/>
          </a:p>
          <a:p>
            <a:pPr lvl="1"/>
            <a:r>
              <a:rPr lang="en-US" dirty="0" err="1" smtClean="0"/>
              <a:t>Memanfaatkan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/lap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.</a:t>
            </a:r>
            <a:endParaRPr lang="en-US" sz="1600" dirty="0" smtClean="0"/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indicator </a:t>
            </a:r>
            <a:r>
              <a:rPr lang="en-US" dirty="0" err="1" smtClean="0"/>
              <a:t>sederhana</a:t>
            </a:r>
            <a:r>
              <a:rPr lang="en-US" dirty="0" smtClean="0"/>
              <a:t> a l:</a:t>
            </a:r>
            <a:endParaRPr lang="en-US" sz="1600" dirty="0" smtClean="0"/>
          </a:p>
          <a:p>
            <a:pPr lvl="2"/>
            <a:r>
              <a:rPr lang="en-US" dirty="0" smtClean="0"/>
              <a:t>DPT1: </a:t>
            </a:r>
            <a:r>
              <a:rPr lang="en-US" dirty="0" err="1" smtClean="0"/>
              <a:t>jangkauan</a:t>
            </a:r>
            <a:r>
              <a:rPr lang="en-US" dirty="0" smtClean="0"/>
              <a:t>/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</a:t>
            </a:r>
            <a:endParaRPr lang="en-US" sz="1400" dirty="0" smtClean="0"/>
          </a:p>
          <a:p>
            <a:pPr lvl="2"/>
            <a:r>
              <a:rPr lang="en-US" dirty="0" smtClean="0"/>
              <a:t>Hepatitis B1&lt;7 </a:t>
            </a:r>
            <a:r>
              <a:rPr lang="en-US" dirty="0" err="1" smtClean="0"/>
              <a:t>hr:jangkauan</a:t>
            </a:r>
            <a:r>
              <a:rPr lang="en-US" dirty="0" smtClean="0"/>
              <a:t>/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.</a:t>
            </a: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r>
              <a:rPr lang="en-US" sz="2600" dirty="0" smtClean="0"/>
              <a:t>- </a:t>
            </a:r>
            <a:r>
              <a:rPr lang="en-US" sz="2600" dirty="0" err="1" smtClean="0"/>
              <a:t>Campak</a:t>
            </a:r>
            <a:r>
              <a:rPr lang="en-US" sz="2600" dirty="0" smtClean="0"/>
              <a:t> : Tingkat </a:t>
            </a:r>
            <a:r>
              <a:rPr lang="en-US" sz="2600" dirty="0" err="1" smtClean="0"/>
              <a:t>perlindungan</a:t>
            </a:r>
            <a:r>
              <a:rPr lang="en-US" sz="2600" dirty="0" smtClean="0"/>
              <a:t> (</a:t>
            </a:r>
            <a:r>
              <a:rPr lang="en-US" sz="2600" dirty="0" err="1" smtClean="0"/>
              <a:t>efektifitas</a:t>
            </a:r>
            <a:r>
              <a:rPr lang="en-US" sz="2600" dirty="0" smtClean="0"/>
              <a:t> </a:t>
            </a:r>
            <a:r>
              <a:rPr lang="en-US" sz="2600" dirty="0" err="1" smtClean="0"/>
              <a:t>proram</a:t>
            </a:r>
            <a:r>
              <a:rPr lang="en-US" sz="2600" dirty="0" smtClean="0"/>
              <a:t>)</a:t>
            </a:r>
          </a:p>
          <a:p>
            <a:pPr lvl="2">
              <a:buNone/>
            </a:pPr>
            <a:r>
              <a:rPr lang="en-US" sz="2600" dirty="0" smtClean="0"/>
              <a:t>- Polio 4 :Tingkat </a:t>
            </a:r>
            <a:r>
              <a:rPr lang="en-US" sz="2600" dirty="0" err="1" smtClean="0"/>
              <a:t>perlindungan</a:t>
            </a:r>
            <a:r>
              <a:rPr lang="en-US" sz="2600" dirty="0" smtClean="0"/>
              <a:t> (</a:t>
            </a:r>
            <a:r>
              <a:rPr lang="en-US" sz="2600" dirty="0" err="1" smtClean="0"/>
              <a:t>efektifitas</a:t>
            </a:r>
            <a:r>
              <a:rPr lang="en-US" sz="2600" dirty="0" smtClean="0"/>
              <a:t> program)</a:t>
            </a:r>
          </a:p>
          <a:p>
            <a:pPr lvl="2">
              <a:buNone/>
            </a:pPr>
            <a:r>
              <a:rPr lang="en-US" sz="2600" dirty="0" smtClean="0"/>
              <a:t>- Drop out DPT1-Campak: </a:t>
            </a:r>
            <a:r>
              <a:rPr lang="en-US" sz="2600" dirty="0" err="1" smtClean="0"/>
              <a:t>Efisiensi</a:t>
            </a:r>
            <a:r>
              <a:rPr lang="en-US" sz="2600" dirty="0" smtClean="0"/>
              <a:t>/</a:t>
            </a:r>
            <a:r>
              <a:rPr lang="en-US" sz="2600" dirty="0" err="1" smtClean="0"/>
              <a:t>manajemen</a:t>
            </a:r>
            <a:r>
              <a:rPr lang="en-US" sz="2600" dirty="0" smtClean="0"/>
              <a:t> program.</a:t>
            </a:r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</a:t>
            </a: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msg2 </a:t>
            </a:r>
            <a:r>
              <a:rPr lang="en-US" dirty="0" err="1" smtClean="0"/>
              <a:t>indikator</a:t>
            </a:r>
            <a:r>
              <a:rPr lang="en-US" dirty="0" smtClean="0"/>
              <a:t>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.</a:t>
            </a: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* </a:t>
            </a:r>
            <a:r>
              <a:rPr lang="en-US" dirty="0" err="1" smtClean="0"/>
              <a:t>Grafik</a:t>
            </a:r>
            <a:r>
              <a:rPr lang="en-US" dirty="0" smtClean="0"/>
              <a:t> drop out.</a:t>
            </a:r>
            <a:endParaRPr lang="en-US" sz="1600" dirty="0" smtClean="0"/>
          </a:p>
          <a:p>
            <a:r>
              <a:rPr lang="en-US" dirty="0" err="1" smtClean="0"/>
              <a:t>Analisa</a:t>
            </a:r>
            <a:r>
              <a:rPr lang="en-US" dirty="0" smtClean="0"/>
              <a:t> dg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(trend), target ( 1th, </a:t>
            </a:r>
            <a:r>
              <a:rPr lang="en-US" dirty="0" err="1" smtClean="0"/>
              <a:t>komulatif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) &amp; </a:t>
            </a:r>
            <a:r>
              <a:rPr lang="en-US" dirty="0" err="1" smtClean="0"/>
              <a:t>wilayah</a:t>
            </a:r>
            <a:r>
              <a:rPr lang="en-US" dirty="0" smtClean="0"/>
              <a:t> ( per- </a:t>
            </a:r>
            <a:r>
              <a:rPr lang="en-US" dirty="0" err="1" smtClean="0"/>
              <a:t>desa</a:t>
            </a:r>
            <a:r>
              <a:rPr lang="en-US" dirty="0" smtClean="0"/>
              <a:t>, per-</a:t>
            </a:r>
            <a:r>
              <a:rPr lang="en-US" dirty="0" err="1" smtClean="0"/>
              <a:t>kec</a:t>
            </a:r>
            <a:r>
              <a:rPr lang="en-US" dirty="0" smtClean="0"/>
              <a:t>, per- </a:t>
            </a:r>
            <a:r>
              <a:rPr lang="en-US" dirty="0" err="1" smtClean="0"/>
              <a:t>kab</a:t>
            </a:r>
            <a:r>
              <a:rPr lang="en-US" dirty="0" smtClean="0"/>
              <a:t> ,per-</a:t>
            </a:r>
            <a:r>
              <a:rPr lang="en-US" dirty="0" err="1" smtClean="0"/>
              <a:t>Prov</a:t>
            </a:r>
            <a:r>
              <a:rPr lang="en-US" dirty="0" smtClean="0"/>
              <a:t>).</a:t>
            </a:r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/>
              <a:t>2.Pembinaan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program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yi</a:t>
            </a:r>
            <a:r>
              <a:rPr lang="en-US" dirty="0" smtClean="0"/>
              <a:t>: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kesakitan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PD3I.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hrs </a:t>
            </a:r>
            <a:r>
              <a:rPr lang="en-US" dirty="0" err="1" smtClean="0"/>
              <a:t>disertai</a:t>
            </a:r>
            <a:r>
              <a:rPr lang="en-US" dirty="0" smtClean="0"/>
              <a:t> dg </a:t>
            </a:r>
            <a:r>
              <a:rPr lang="en-US" dirty="0" err="1" smtClean="0"/>
              <a:t>mutu</a:t>
            </a:r>
            <a:r>
              <a:rPr lang="en-US" dirty="0" smtClean="0"/>
              <a:t> program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pula.</a:t>
            </a:r>
          </a:p>
          <a:p>
            <a:pPr>
              <a:buNone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/ </a:t>
            </a:r>
            <a:r>
              <a:rPr lang="en-US" dirty="0" err="1" smtClean="0"/>
              <a:t>supervisi</a:t>
            </a:r>
            <a:r>
              <a:rPr lang="en-US" dirty="0" smtClean="0"/>
              <a:t>,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mengefektifkan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r>
              <a:rPr lang="en-US" dirty="0" smtClean="0"/>
              <a:t> dg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yi</a:t>
            </a:r>
            <a:r>
              <a:rPr lang="en-US" i="1" dirty="0" smtClean="0"/>
              <a:t>: </a:t>
            </a:r>
            <a:r>
              <a:rPr lang="en-US" i="1" dirty="0" err="1" smtClean="0"/>
              <a:t>ckecklist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:  </a:t>
            </a:r>
            <a:r>
              <a:rPr lang="en-US" dirty="0" err="1" smtClean="0"/>
              <a:t>ya</a:t>
            </a:r>
            <a:r>
              <a:rPr lang="en-US" dirty="0" smtClean="0"/>
              <a:t>/ </a:t>
            </a:r>
            <a:r>
              <a:rPr lang="en-US" dirty="0" err="1" smtClean="0"/>
              <a:t>tdk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dipantau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Pengolahan</a:t>
            </a:r>
            <a:r>
              <a:rPr lang="en-US" dirty="0" smtClean="0"/>
              <a:t> PWS</a:t>
            </a:r>
          </a:p>
          <a:p>
            <a:pPr lvl="0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PWS</a:t>
            </a:r>
          </a:p>
          <a:p>
            <a:pPr lvl="0"/>
            <a:r>
              <a:rPr lang="en-US" dirty="0" err="1" smtClean="0"/>
              <a:t>Pencatatan</a:t>
            </a:r>
            <a:r>
              <a:rPr lang="en-US" dirty="0" smtClean="0"/>
              <a:t> &amp; </a:t>
            </a:r>
            <a:r>
              <a:rPr lang="en-US" dirty="0" err="1" smtClean="0"/>
              <a:t>pelaporan</a:t>
            </a:r>
            <a:endParaRPr lang="en-US" dirty="0" smtClean="0"/>
          </a:p>
          <a:p>
            <a:pPr lvl="0"/>
            <a:r>
              <a:rPr lang="en-US" dirty="0" smtClean="0"/>
              <a:t>Cold Chain &amp; logistic</a:t>
            </a:r>
          </a:p>
          <a:p>
            <a:pPr lvl="0"/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 lvl="0"/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 </a:t>
            </a:r>
            <a:r>
              <a:rPr lang="en-US" dirty="0" err="1" smtClean="0"/>
              <a:t>dampak</a:t>
            </a:r>
            <a:r>
              <a:rPr lang="en-US" dirty="0" smtClean="0"/>
              <a:t> program </a:t>
            </a:r>
            <a:r>
              <a:rPr lang="en-US" dirty="0" err="1" smtClean="0"/>
              <a:t>imunisasi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Kemitraan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hrs tau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mgdk</a:t>
            </a:r>
            <a:r>
              <a:rPr lang="en-US" dirty="0" smtClean="0"/>
              <a:t> </a:t>
            </a:r>
            <a:r>
              <a:rPr lang="en-US" i="1" dirty="0" err="1" smtClean="0"/>
              <a:t>supervisi</a:t>
            </a:r>
            <a:r>
              <a:rPr lang="en-US" i="1" dirty="0" smtClean="0"/>
              <a:t> intern</a:t>
            </a:r>
            <a:r>
              <a:rPr lang="en-US" dirty="0" smtClean="0"/>
              <a:t>/ </a:t>
            </a:r>
            <a:r>
              <a:rPr lang="en-US" dirty="0" err="1" smtClean="0"/>
              <a:t>pembinaan</a:t>
            </a:r>
            <a:r>
              <a:rPr lang="en-US" dirty="0" smtClean="0"/>
              <a:t> internal dg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supervise checklist.</a:t>
            </a:r>
          </a:p>
          <a:p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program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linsek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pemecahannya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membantunya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Autofit/>
          </a:bodyPr>
          <a:lstStyle/>
          <a:p>
            <a:pPr lvl="0"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D.Menganalisa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Cakupan</a:t>
            </a:r>
            <a:r>
              <a:rPr lang="en-US" sz="28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berdsrk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Tabel</a:t>
            </a:r>
            <a:r>
              <a:rPr lang="en-US" sz="2400" dirty="0" smtClean="0"/>
              <a:t> :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data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1" y="2438399"/>
          <a:ext cx="7315198" cy="3801085"/>
        </p:xfrm>
        <a:graphic>
          <a:graphicData uri="http://schemas.openxmlformats.org/drawingml/2006/table">
            <a:tbl>
              <a:tblPr/>
              <a:tblGrid>
                <a:gridCol w="383780"/>
                <a:gridCol w="494098"/>
                <a:gridCol w="506134"/>
                <a:gridCol w="541569"/>
                <a:gridCol w="300871"/>
                <a:gridCol w="541569"/>
                <a:gridCol w="481395"/>
                <a:gridCol w="361046"/>
                <a:gridCol w="541569"/>
                <a:gridCol w="334971"/>
                <a:gridCol w="601744"/>
                <a:gridCol w="541569"/>
                <a:gridCol w="240698"/>
                <a:gridCol w="387121"/>
                <a:gridCol w="541569"/>
                <a:gridCol w="515495"/>
              </a:tblGrid>
              <a:tr h="952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Na ma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Calibri"/>
                          <a:ea typeface="Calibri"/>
                          <a:cs typeface="Times New Roman"/>
                        </a:rPr>
                        <a:t>Cakupan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imunisasi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12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sebelumnya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Analisa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masalah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Ting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Kat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pri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ori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tas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Sa sar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Dosis vaksin yg diberikan</a:t>
                      </a: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Cakupan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imunisasi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Tdk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imunisasi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Tingkat drop out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Identifikasi masalah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Kategori ma salah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&lt;1th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 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DPT1-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DPT3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DPT1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Peng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guna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Kate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gori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1,2,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3….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ori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tas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1,2..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…..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23" marR="53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Cat: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dgnk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antigen </a:t>
            </a:r>
            <a:r>
              <a:rPr lang="en-US" dirty="0" err="1" smtClean="0"/>
              <a:t>lainnya</a:t>
            </a:r>
            <a:r>
              <a:rPr lang="en-US" dirty="0" smtClean="0"/>
              <a:t> : TT1, TT2+, 	Hep1,Hep3 </a:t>
            </a:r>
            <a:r>
              <a:rPr lang="en-US" dirty="0" err="1" smtClean="0"/>
              <a:t>dst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cara</a:t>
            </a:r>
            <a:r>
              <a:rPr lang="en-US" dirty="0" smtClean="0"/>
              <a:t>: </a:t>
            </a:r>
          </a:p>
          <a:p>
            <a:pPr lvl="0">
              <a:buNone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( </a:t>
            </a:r>
            <a:r>
              <a:rPr lang="en-US" dirty="0" err="1" smtClean="0"/>
              <a:t>kolom</a:t>
            </a:r>
            <a:r>
              <a:rPr lang="en-US" dirty="0" smtClean="0"/>
              <a:t> a)</a:t>
            </a:r>
          </a:p>
          <a:p>
            <a:pPr lvl="0">
              <a:buNone/>
            </a:pPr>
            <a:r>
              <a:rPr lang="en-US" dirty="0" err="1" smtClean="0"/>
              <a:t>a.Daftar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&lt; 1tahun (</a:t>
            </a:r>
            <a:r>
              <a:rPr lang="en-US" dirty="0" err="1" smtClean="0"/>
              <a:t>kolom</a:t>
            </a:r>
            <a:r>
              <a:rPr lang="en-US" dirty="0" smtClean="0"/>
              <a:t> b)</a:t>
            </a:r>
          </a:p>
          <a:p>
            <a:pPr lvl="0">
              <a:buNone/>
            </a:pPr>
            <a:r>
              <a:rPr lang="en-US" dirty="0" err="1" smtClean="0"/>
              <a:t>b.Masukkan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pd </a:t>
            </a:r>
            <a:r>
              <a:rPr lang="en-US" dirty="0" err="1" smtClean="0"/>
              <a:t>kelomp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slm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12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sbelumnya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: DPT1, DPT3, Camp(</a:t>
            </a:r>
            <a:r>
              <a:rPr lang="en-US" dirty="0" err="1" smtClean="0"/>
              <a:t>kolom</a:t>
            </a:r>
            <a:r>
              <a:rPr lang="en-US" dirty="0" smtClean="0"/>
              <a:t> c – e )</a:t>
            </a:r>
          </a:p>
          <a:p>
            <a:pPr lvl="0">
              <a:buNone/>
            </a:pPr>
            <a:r>
              <a:rPr lang="en-US" dirty="0" err="1" smtClean="0"/>
              <a:t>c.Menghitung</a:t>
            </a:r>
            <a:r>
              <a:rPr lang="en-US" dirty="0" smtClean="0"/>
              <a:t>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pd </a:t>
            </a:r>
            <a:r>
              <a:rPr lang="en-US" dirty="0" err="1" smtClean="0"/>
              <a:t>periode</a:t>
            </a:r>
            <a:r>
              <a:rPr lang="en-US" dirty="0" smtClean="0"/>
              <a:t> 12 </a:t>
            </a:r>
            <a:r>
              <a:rPr lang="en-US" dirty="0" err="1" smtClean="0"/>
              <a:t>bln</a:t>
            </a:r>
            <a:r>
              <a:rPr lang="en-US" dirty="0" smtClean="0"/>
              <a:t> </a:t>
            </a:r>
            <a:r>
              <a:rPr lang="en-US" dirty="0" err="1" smtClean="0"/>
              <a:t>sbelumnya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: DPT1, DPT3,Camp (</a:t>
            </a:r>
            <a:r>
              <a:rPr lang="en-US" dirty="0" err="1" smtClean="0"/>
              <a:t>kolom</a:t>
            </a:r>
            <a:r>
              <a:rPr lang="en-US" dirty="0" smtClean="0"/>
              <a:t> f-h).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1.Menghitung </a:t>
            </a:r>
            <a:r>
              <a:rPr lang="en-US" b="1" dirty="0" err="1" smtClean="0"/>
              <a:t>cakupan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(BCG,DPT3, Polio3, </a:t>
            </a:r>
            <a:r>
              <a:rPr lang="en-US" dirty="0" err="1" smtClean="0"/>
              <a:t>Campak</a:t>
            </a:r>
            <a:r>
              <a:rPr lang="en-US" dirty="0" smtClean="0"/>
              <a:t>, </a:t>
            </a:r>
            <a:r>
              <a:rPr lang="en-US" dirty="0" err="1" smtClean="0"/>
              <a:t>Hep</a:t>
            </a:r>
            <a:r>
              <a:rPr lang="en-US" dirty="0" smtClean="0"/>
              <a:t> B3).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=</a:t>
            </a:r>
          </a:p>
          <a:p>
            <a:pPr>
              <a:buNone/>
            </a:pPr>
            <a:endParaRPr lang="en-US" sz="1400" u="sng" dirty="0" smtClean="0"/>
          </a:p>
          <a:p>
            <a:pPr>
              <a:buNone/>
            </a:pPr>
            <a:r>
              <a:rPr lang="en-US" sz="1400" u="sng" dirty="0" smtClean="0"/>
              <a:t> ∑ </a:t>
            </a:r>
            <a:r>
              <a:rPr lang="en-US" sz="1400" u="sng" dirty="0" err="1" smtClean="0"/>
              <a:t>bayi</a:t>
            </a:r>
            <a:r>
              <a:rPr lang="en-US" sz="1400" u="sng" dirty="0" smtClean="0"/>
              <a:t> &lt;1th </a:t>
            </a:r>
            <a:r>
              <a:rPr lang="en-US" sz="1400" u="sng" dirty="0" err="1" smtClean="0"/>
              <a:t>yg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mdpt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semua</a:t>
            </a:r>
            <a:r>
              <a:rPr lang="en-US" sz="1400" u="sng" dirty="0" smtClean="0"/>
              <a:t> do </a:t>
            </a:r>
            <a:r>
              <a:rPr lang="en-US" sz="1400" u="sng" dirty="0" err="1" smtClean="0"/>
              <a:t>yg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dbthk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utk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bbrp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vaks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slm</a:t>
            </a:r>
            <a:r>
              <a:rPr lang="en-US" sz="1400" u="sng" dirty="0" smtClean="0"/>
              <a:t> 12 </a:t>
            </a:r>
            <a:r>
              <a:rPr lang="en-US" sz="1400" u="sng" dirty="0" err="1" smtClean="0"/>
              <a:t>bln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terakhir</a:t>
            </a:r>
            <a:r>
              <a:rPr lang="en-US" sz="1400" dirty="0" smtClean="0"/>
              <a:t> X 100 </a:t>
            </a:r>
            <a:r>
              <a:rPr lang="en-US" sz="1400" dirty="0" err="1" smtClean="0"/>
              <a:t>Pddk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</a:t>
            </a:r>
            <a:r>
              <a:rPr lang="en-US" sz="1400" dirty="0" err="1" smtClean="0"/>
              <a:t>bayi</a:t>
            </a:r>
            <a:r>
              <a:rPr lang="en-US" sz="1400" dirty="0" smtClean="0"/>
              <a:t> </a:t>
            </a:r>
            <a:r>
              <a:rPr lang="en-US" sz="1400" dirty="0" err="1" smtClean="0"/>
              <a:t>usia</a:t>
            </a:r>
            <a:r>
              <a:rPr lang="en-US" sz="1400" dirty="0" smtClean="0"/>
              <a:t> &lt;1 </a:t>
            </a:r>
            <a:r>
              <a:rPr lang="en-US" sz="1400" dirty="0" err="1" smtClean="0"/>
              <a:t>th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kelahiran</a:t>
            </a:r>
            <a:r>
              <a:rPr lang="en-US" sz="1400" dirty="0" smtClean="0"/>
              <a:t> </a:t>
            </a:r>
            <a:r>
              <a:rPr lang="en-US" sz="1400" dirty="0" err="1" smtClean="0"/>
              <a:t>hidup</a:t>
            </a:r>
            <a:endParaRPr lang="en-US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2.Menghitung </a:t>
            </a:r>
            <a:r>
              <a:rPr lang="en-US" b="1" dirty="0" err="1" smtClean="0"/>
              <a:t>jml</a:t>
            </a:r>
            <a:r>
              <a:rPr lang="en-US" b="1" dirty="0" smtClean="0"/>
              <a:t> </a:t>
            </a:r>
            <a:r>
              <a:rPr lang="en-US" b="1" dirty="0" err="1" smtClean="0"/>
              <a:t>bayi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e.Menghitung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WUS </a:t>
            </a:r>
            <a:r>
              <a:rPr lang="en-US" dirty="0" err="1" smtClean="0"/>
              <a:t>utk</a:t>
            </a:r>
            <a:r>
              <a:rPr lang="en-US" dirty="0" smtClean="0"/>
              <a:t> TT2+.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mdpt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dg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 :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kurangi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bsr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hrs </a:t>
            </a:r>
            <a:r>
              <a:rPr lang="en-US" dirty="0" err="1" smtClean="0"/>
              <a:t>dicari</a:t>
            </a:r>
            <a:r>
              <a:rPr lang="en-US" dirty="0" smtClean="0"/>
              <a:t>. ( </a:t>
            </a:r>
            <a:r>
              <a:rPr lang="en-US" dirty="0" err="1" smtClean="0"/>
              <a:t>mis</a:t>
            </a:r>
            <a:r>
              <a:rPr lang="en-US" dirty="0" smtClean="0"/>
              <a:t>: data </a:t>
            </a:r>
            <a:r>
              <a:rPr lang="en-US" dirty="0" err="1" smtClean="0"/>
              <a:t>penduduk</a:t>
            </a:r>
            <a:r>
              <a:rPr lang="en-US" dirty="0" smtClean="0"/>
              <a:t>  </a:t>
            </a:r>
            <a:r>
              <a:rPr lang="en-US" dirty="0" err="1" smtClean="0"/>
              <a:t>sas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kelomp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anak2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lain)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drop out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f.Menghitung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drop out </a:t>
            </a:r>
            <a:r>
              <a:rPr lang="en-US" dirty="0" err="1" smtClean="0"/>
              <a:t>tahunan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: DPT1-DPT3, DPT1-Campak,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2400" dirty="0" smtClean="0"/>
              <a:t>Tingkat </a:t>
            </a:r>
            <a:r>
              <a:rPr lang="en-US" sz="2400" i="1" dirty="0" smtClean="0"/>
              <a:t>drop out</a:t>
            </a:r>
            <a:r>
              <a:rPr lang="en-US" sz="2400" dirty="0" smtClean="0"/>
              <a:t> DPT1-DPT3 </a:t>
            </a:r>
            <a:r>
              <a:rPr lang="en-US" sz="2400" dirty="0" err="1" smtClean="0"/>
              <a:t>adl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u="sng" dirty="0" err="1" smtClean="0"/>
              <a:t>Dosis</a:t>
            </a:r>
            <a:r>
              <a:rPr lang="en-US" sz="2000" u="sng" dirty="0" smtClean="0"/>
              <a:t> DPT1  </a:t>
            </a:r>
            <a:r>
              <a:rPr lang="en-US" sz="2000" u="sng" dirty="0" err="1" smtClean="0"/>
              <a:t>yg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dbrk</a:t>
            </a:r>
            <a:r>
              <a:rPr lang="en-US" sz="2000" u="sng" dirty="0" smtClean="0"/>
              <a:t>  – </a:t>
            </a:r>
            <a:r>
              <a:rPr lang="en-US" sz="2000" u="sng" dirty="0" err="1" smtClean="0"/>
              <a:t>dosis</a:t>
            </a:r>
            <a:r>
              <a:rPr lang="en-US" sz="2000" u="sng" dirty="0" smtClean="0"/>
              <a:t> DPT3  </a:t>
            </a:r>
            <a:r>
              <a:rPr lang="en-US" sz="2000" u="sng" dirty="0" err="1" smtClean="0"/>
              <a:t>yg</a:t>
            </a:r>
            <a:r>
              <a:rPr lang="en-US" sz="2000" u="sng" dirty="0" smtClean="0"/>
              <a:t>  </a:t>
            </a:r>
            <a:r>
              <a:rPr lang="en-US" sz="2000" u="sng" dirty="0" err="1" smtClean="0"/>
              <a:t>dbrk</a:t>
            </a:r>
            <a:r>
              <a:rPr lang="en-US" sz="2000" dirty="0" smtClean="0"/>
              <a:t>   X 100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Dosis</a:t>
            </a:r>
            <a:r>
              <a:rPr lang="en-US" sz="2000" dirty="0" smtClean="0"/>
              <a:t> DPT1 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-Tingkat </a:t>
            </a:r>
            <a:r>
              <a:rPr lang="en-US" sz="2000" i="1" dirty="0" smtClean="0"/>
              <a:t>drop out</a:t>
            </a:r>
            <a:r>
              <a:rPr lang="en-US" sz="2000" dirty="0" smtClean="0"/>
              <a:t> DPT1 – </a:t>
            </a:r>
            <a:r>
              <a:rPr lang="en-US" sz="2000" dirty="0" err="1" smtClean="0"/>
              <a:t>Campak</a:t>
            </a:r>
            <a:r>
              <a:rPr lang="en-US" sz="2000" dirty="0" smtClean="0"/>
              <a:t> </a:t>
            </a:r>
            <a:r>
              <a:rPr lang="en-US" sz="2000" dirty="0" err="1" smtClean="0"/>
              <a:t>adl</a:t>
            </a:r>
            <a:r>
              <a:rPr lang="en-US" sz="2000" dirty="0" smtClean="0"/>
              <a:t>: </a:t>
            </a:r>
            <a:r>
              <a:rPr lang="en-US" sz="2000" dirty="0" err="1" smtClean="0"/>
              <a:t>ygdiberikan</a:t>
            </a: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    </a:t>
            </a:r>
            <a:r>
              <a:rPr lang="en-US" sz="2000" u="sng" dirty="0" err="1" smtClean="0"/>
              <a:t>Dosis</a:t>
            </a:r>
            <a:r>
              <a:rPr lang="en-US" sz="2000" u="sng" dirty="0" smtClean="0"/>
              <a:t> DPT1 </a:t>
            </a:r>
            <a:r>
              <a:rPr lang="en-US" sz="2000" u="sng" dirty="0" err="1" smtClean="0"/>
              <a:t>yg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dbrk</a:t>
            </a:r>
            <a:r>
              <a:rPr lang="en-US" sz="2000" u="sng" dirty="0" smtClean="0"/>
              <a:t> – </a:t>
            </a:r>
            <a:r>
              <a:rPr lang="en-US" sz="2000" u="sng" dirty="0" err="1" smtClean="0"/>
              <a:t>dosis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vaksin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campak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yg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dbrk</a:t>
            </a:r>
            <a:r>
              <a:rPr lang="en-US" sz="2000" dirty="0" smtClean="0"/>
              <a:t>  X 100</a:t>
            </a:r>
          </a:p>
          <a:p>
            <a:pPr>
              <a:buNone/>
            </a:pPr>
            <a:r>
              <a:rPr lang="en-US" sz="2000" dirty="0" smtClean="0"/>
              <a:t>		           </a:t>
            </a:r>
            <a:r>
              <a:rPr lang="en-US" sz="2000" dirty="0" err="1" smtClean="0"/>
              <a:t>Dosis</a:t>
            </a:r>
            <a:r>
              <a:rPr lang="en-US" sz="2000" dirty="0" smtClean="0"/>
              <a:t> DPT1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Alat2 </a:t>
            </a:r>
            <a:r>
              <a:rPr lang="en-US" dirty="0" err="1"/>
              <a:t>pencacat</a:t>
            </a:r>
            <a:r>
              <a:rPr lang="en-US" dirty="0"/>
              <a:t> data </a:t>
            </a:r>
            <a:r>
              <a:rPr lang="en-US" dirty="0" err="1"/>
              <a:t>dsr</a:t>
            </a:r>
            <a:r>
              <a:rPr lang="en-US" dirty="0"/>
              <a:t> </a:t>
            </a:r>
            <a:r>
              <a:rPr lang="en-US" dirty="0" smtClean="0"/>
              <a:t>--&gt; </a:t>
            </a:r>
            <a:r>
              <a:rPr lang="en-US" dirty="0"/>
              <a:t>hrs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&amp;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: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1.Buku </a:t>
            </a:r>
            <a:r>
              <a:rPr lang="en-US" dirty="0" err="1"/>
              <a:t>regester</a:t>
            </a:r>
            <a:r>
              <a:rPr lang="en-US" dirty="0"/>
              <a:t> </a:t>
            </a:r>
            <a:r>
              <a:rPr lang="en-US" dirty="0" err="1"/>
              <a:t>imunisasi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2.Kartu </a:t>
            </a:r>
            <a:r>
              <a:rPr lang="en-US" dirty="0" err="1"/>
              <a:t>imunisasi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3.Buku </a:t>
            </a:r>
            <a:r>
              <a:rPr lang="en-US" dirty="0"/>
              <a:t>stock </a:t>
            </a:r>
            <a:r>
              <a:rPr lang="en-US" dirty="0" err="1"/>
              <a:t>vaksin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4.Buku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pencacatan</a:t>
            </a:r>
            <a:r>
              <a:rPr lang="en-US" dirty="0"/>
              <a:t> </a:t>
            </a:r>
            <a:r>
              <a:rPr lang="en-US" dirty="0" err="1"/>
              <a:t>suhu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5.Sistem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drop out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4.Mengidentifikasi &amp; </a:t>
            </a:r>
            <a:r>
              <a:rPr lang="en-US" dirty="0" err="1" smtClean="0"/>
              <a:t>menggolongkan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g.Menentukan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pd </a:t>
            </a:r>
            <a:r>
              <a:rPr lang="en-US" dirty="0" err="1" smtClean="0"/>
              <a:t>kolom</a:t>
            </a:r>
            <a:r>
              <a:rPr lang="en-US" dirty="0" smtClean="0"/>
              <a:t> “m”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) </a:t>
            </a:r>
            <a:r>
              <a:rPr lang="en-US" dirty="0" err="1" smtClean="0"/>
              <a:t>tgt</a:t>
            </a:r>
            <a:r>
              <a:rPr lang="en-US" dirty="0" smtClean="0"/>
              <a:t> pd </a:t>
            </a:r>
            <a:r>
              <a:rPr lang="en-US" dirty="0" err="1" smtClean="0"/>
              <a:t>cak</a:t>
            </a:r>
            <a:r>
              <a:rPr lang="en-US" dirty="0" smtClean="0"/>
              <a:t> DPT1 (</a:t>
            </a:r>
            <a:r>
              <a:rPr lang="en-US" dirty="0" err="1" smtClean="0"/>
              <a:t>mis</a:t>
            </a:r>
            <a:r>
              <a:rPr lang="en-US" dirty="0" smtClean="0"/>
              <a:t> pd  </a:t>
            </a:r>
            <a:r>
              <a:rPr lang="en-US" dirty="0" err="1" smtClean="0"/>
              <a:t>latihan</a:t>
            </a:r>
            <a:r>
              <a:rPr lang="en-US" dirty="0" smtClean="0"/>
              <a:t> :“</a:t>
            </a:r>
            <a:r>
              <a:rPr lang="en-US" dirty="0" err="1" smtClean="0"/>
              <a:t>baik</a:t>
            </a:r>
            <a:r>
              <a:rPr lang="en-US" dirty="0" smtClean="0"/>
              <a:t>” </a:t>
            </a:r>
            <a:r>
              <a:rPr lang="en-US" dirty="0" err="1" smtClean="0"/>
              <a:t>bl</a:t>
            </a:r>
            <a:r>
              <a:rPr lang="en-US" dirty="0" smtClean="0"/>
              <a:t> &gt; 80%, “ </a:t>
            </a:r>
            <a:r>
              <a:rPr lang="en-US" dirty="0" err="1" smtClean="0"/>
              <a:t>jelek</a:t>
            </a:r>
            <a:r>
              <a:rPr lang="en-US" dirty="0" smtClean="0"/>
              <a:t>” </a:t>
            </a:r>
            <a:r>
              <a:rPr lang="en-US" dirty="0" err="1" smtClean="0"/>
              <a:t>bl</a:t>
            </a:r>
            <a:r>
              <a:rPr lang="en-US" dirty="0" smtClean="0"/>
              <a:t> &lt; 80% )</a:t>
            </a:r>
          </a:p>
          <a:p>
            <a:pPr>
              <a:buNone/>
            </a:pPr>
            <a:r>
              <a:rPr lang="en-US" dirty="0" err="1" smtClean="0"/>
              <a:t>h.Menentukan</a:t>
            </a:r>
            <a:r>
              <a:rPr lang="en-US" dirty="0" smtClean="0"/>
              <a:t> “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” pd </a:t>
            </a:r>
            <a:r>
              <a:rPr lang="en-US" dirty="0" err="1" smtClean="0"/>
              <a:t>kolom</a:t>
            </a:r>
            <a:r>
              <a:rPr lang="en-US" dirty="0" smtClean="0"/>
              <a:t> “n”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 ) </a:t>
            </a:r>
            <a:r>
              <a:rPr lang="en-US" dirty="0" err="1" smtClean="0"/>
              <a:t>tgt</a:t>
            </a:r>
            <a:r>
              <a:rPr lang="en-US" dirty="0" smtClean="0"/>
              <a:t> pd </a:t>
            </a:r>
            <a:r>
              <a:rPr lang="en-US" dirty="0" err="1" smtClean="0"/>
              <a:t>tk</a:t>
            </a:r>
            <a:r>
              <a:rPr lang="en-US" dirty="0" smtClean="0"/>
              <a:t> drop out ( </a:t>
            </a:r>
            <a:r>
              <a:rPr lang="en-US" dirty="0" err="1" smtClean="0"/>
              <a:t>mis:latihan</a:t>
            </a:r>
            <a:r>
              <a:rPr lang="en-US" dirty="0" smtClean="0"/>
              <a:t> :” </a:t>
            </a:r>
            <a:r>
              <a:rPr lang="en-US" dirty="0" err="1" smtClean="0"/>
              <a:t>baik</a:t>
            </a:r>
            <a:r>
              <a:rPr lang="en-US" dirty="0" smtClean="0"/>
              <a:t>” </a:t>
            </a:r>
            <a:r>
              <a:rPr lang="en-US" dirty="0" err="1" smtClean="0"/>
              <a:t>bl</a:t>
            </a:r>
            <a:r>
              <a:rPr lang="en-US" dirty="0" smtClean="0"/>
              <a:t> &lt;10 %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jelek</a:t>
            </a:r>
            <a:r>
              <a:rPr lang="en-US" dirty="0" smtClean="0"/>
              <a:t>” </a:t>
            </a:r>
            <a:r>
              <a:rPr lang="en-US" dirty="0" err="1" smtClean="0"/>
              <a:t>bl</a:t>
            </a:r>
            <a:r>
              <a:rPr lang="en-US" dirty="0" smtClean="0"/>
              <a:t> &gt; 10%.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Menggolongkan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(1,2,3, </a:t>
            </a:r>
            <a:r>
              <a:rPr lang="en-US" dirty="0" err="1" smtClean="0"/>
              <a:t>atau</a:t>
            </a:r>
            <a:r>
              <a:rPr lang="en-US" dirty="0" smtClean="0"/>
              <a:t> 4) pd </a:t>
            </a:r>
            <a:r>
              <a:rPr lang="en-US" dirty="0" err="1" smtClean="0"/>
              <a:t>kolom</a:t>
            </a:r>
            <a:r>
              <a:rPr lang="en-US" dirty="0" smtClean="0"/>
              <a:t> “o”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5.Menggunakan data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pd 	</a:t>
            </a:r>
            <a:r>
              <a:rPr lang="en-US" sz="2400" dirty="0" err="1" smtClean="0"/>
              <a:t>daerah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	paling </a:t>
            </a:r>
            <a:r>
              <a:rPr lang="en-US" sz="2400" dirty="0" err="1" smtClean="0"/>
              <a:t>byk</a:t>
            </a:r>
            <a:r>
              <a:rPr lang="en-US" sz="2400" dirty="0" smtClean="0"/>
              <a:t>, </a:t>
            </a:r>
            <a:r>
              <a:rPr lang="en-US" sz="2400" dirty="0" err="1" smtClean="0"/>
              <a:t>tdk</a:t>
            </a:r>
            <a:r>
              <a:rPr lang="en-US" sz="2400" dirty="0" smtClean="0"/>
              <a:t> hrs </a:t>
            </a:r>
            <a:r>
              <a:rPr lang="en-US" sz="2400" dirty="0" err="1" smtClean="0"/>
              <a:t>cak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Cont: </a:t>
            </a:r>
            <a:r>
              <a:rPr lang="en-US" sz="2400" dirty="0" err="1" smtClean="0"/>
              <a:t>Memprioritaskan</a:t>
            </a:r>
            <a:r>
              <a:rPr lang="en-US" sz="2400" dirty="0" smtClean="0"/>
              <a:t> dg 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cak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</a:t>
            </a:r>
            <a:r>
              <a:rPr lang="en-US" sz="2400" dirty="0" err="1" smtClean="0"/>
              <a:t>Campak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14601"/>
          <a:ext cx="6697980" cy="3733800"/>
        </p:xfrm>
        <a:graphic>
          <a:graphicData uri="http://schemas.openxmlformats.org/drawingml/2006/table">
            <a:tbl>
              <a:tblPr/>
              <a:tblGrid>
                <a:gridCol w="1116330"/>
                <a:gridCol w="1116330"/>
                <a:gridCol w="1116330"/>
                <a:gridCol w="1116330"/>
                <a:gridCol w="1116330"/>
                <a:gridCol w="1116330"/>
              </a:tblGrid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Kab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Penduduk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Pddk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usia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&lt;1th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Cak Camp usia &lt;1th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Bayi yg di imunisasi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Prioritas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1.200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120.000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4.800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250.000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1.BUKU  </a:t>
            </a:r>
            <a:r>
              <a:rPr lang="en-US" b="1" dirty="0"/>
              <a:t>REGISTRASI  IMUNISASI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hsl</a:t>
            </a:r>
            <a:r>
              <a:rPr lang="en-US" dirty="0"/>
              <a:t> </a:t>
            </a:r>
            <a:r>
              <a:rPr lang="en-US" dirty="0" err="1"/>
              <a:t>pelay</a:t>
            </a:r>
            <a:r>
              <a:rPr lang="en-US" dirty="0"/>
              <a:t> </a:t>
            </a:r>
            <a:r>
              <a:rPr lang="en-US" dirty="0" err="1"/>
              <a:t>imunisasi</a:t>
            </a:r>
            <a:endParaRPr lang="en-US" dirty="0"/>
          </a:p>
          <a:p>
            <a:r>
              <a:rPr lang="en-US" dirty="0" err="1"/>
              <a:t>Fas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memp</a:t>
            </a:r>
            <a:r>
              <a:rPr lang="en-US" dirty="0"/>
              <a:t> 2 </a:t>
            </a:r>
            <a:r>
              <a:rPr lang="en-US" dirty="0" err="1"/>
              <a:t>buku</a:t>
            </a:r>
            <a:r>
              <a:rPr lang="en-US" dirty="0"/>
              <a:t>  register </a:t>
            </a:r>
            <a:r>
              <a:rPr lang="en-US" dirty="0" err="1" smtClean="0"/>
              <a:t>terpisah.Buku</a:t>
            </a:r>
            <a:r>
              <a:rPr lang="en-US" dirty="0" smtClean="0"/>
              <a:t> </a:t>
            </a:r>
            <a:r>
              <a:rPr lang="en-US" dirty="0" err="1"/>
              <a:t>kuning</a:t>
            </a:r>
            <a:r>
              <a:rPr lang="en-US" dirty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hsl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TT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WUS </a:t>
            </a:r>
            <a:r>
              <a:rPr lang="en-US" dirty="0" err="1"/>
              <a:t>yi</a:t>
            </a:r>
            <a:r>
              <a:rPr lang="en-US" dirty="0"/>
              <a:t>: </a:t>
            </a:r>
            <a:r>
              <a:rPr lang="en-US" dirty="0" err="1"/>
              <a:t>Buku</a:t>
            </a:r>
            <a:r>
              <a:rPr lang="en-US" dirty="0"/>
              <a:t> KIA /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kohort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(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).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smtClean="0"/>
              <a:t>A.S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pelay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DT,TT,dan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pd </a:t>
            </a:r>
            <a:r>
              <a:rPr lang="en-US" dirty="0" smtClean="0"/>
              <a:t>A.S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/>
              <a:t>SD.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Buku</a:t>
            </a:r>
            <a:r>
              <a:rPr lang="en-US" dirty="0"/>
              <a:t> register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&amp; </a:t>
            </a:r>
            <a:r>
              <a:rPr lang="en-US" dirty="0" err="1"/>
              <a:t>fas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a.l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Nomer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/ </a:t>
            </a:r>
            <a:r>
              <a:rPr lang="en-US" dirty="0" err="1"/>
              <a:t>tgl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  <a:p>
            <a:pPr lvl="0"/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Tgl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/ org </a:t>
            </a:r>
            <a:r>
              <a:rPr lang="en-US" dirty="0" err="1"/>
              <a:t>tua</a:t>
            </a:r>
            <a:endParaRPr lang="en-US" dirty="0"/>
          </a:p>
          <a:p>
            <a:pPr lvl="0"/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endParaRPr lang="en-US" dirty="0"/>
          </a:p>
          <a:p>
            <a:pPr lvl="0"/>
            <a:r>
              <a:rPr lang="en-US" dirty="0" err="1"/>
              <a:t>Imunisasi</a:t>
            </a:r>
            <a:r>
              <a:rPr lang="en-US" dirty="0"/>
              <a:t> TT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WUS </a:t>
            </a:r>
            <a:r>
              <a:rPr lang="en-US" dirty="0" err="1"/>
              <a:t>tmsk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*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berkunjung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pelay</a:t>
            </a: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/>
              <a:t>dicatat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*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kec</a:t>
            </a:r>
            <a:r>
              <a:rPr lang="en-US" dirty="0"/>
              <a:t>.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	</a:t>
            </a:r>
            <a:r>
              <a:rPr lang="en-US" dirty="0" err="1" smtClean="0"/>
              <a:t>imunisasi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berikan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 *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tp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 smtClean="0"/>
              <a:t>difas</a:t>
            </a:r>
            <a:r>
              <a:rPr lang="en-US" dirty="0" smtClean="0"/>
              <a:t> lain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register,minta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tandai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err="1"/>
              <a:t>Tabel</a:t>
            </a:r>
            <a:r>
              <a:rPr lang="en-US" sz="2800" dirty="0"/>
              <a:t>: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dirty="0" err="1"/>
              <a:t>Regester</a:t>
            </a:r>
            <a:r>
              <a:rPr lang="en-US" sz="2800" dirty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398" y="1219200"/>
          <a:ext cx="6781804" cy="4038598"/>
        </p:xfrm>
        <a:graphic>
          <a:graphicData uri="http://schemas.openxmlformats.org/drawingml/2006/table">
            <a:tbl>
              <a:tblPr/>
              <a:tblGrid>
                <a:gridCol w="354397"/>
                <a:gridCol w="758244"/>
                <a:gridCol w="529828"/>
                <a:gridCol w="529828"/>
                <a:gridCol w="582812"/>
                <a:gridCol w="688776"/>
                <a:gridCol w="582812"/>
                <a:gridCol w="211930"/>
                <a:gridCol w="582812"/>
                <a:gridCol w="476846"/>
                <a:gridCol w="529828"/>
                <a:gridCol w="529828"/>
                <a:gridCol w="423863"/>
              </a:tblGrid>
              <a:tr h="6593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Tgl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pendaftaran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Nama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bayi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Tgl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lahir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Jenis kelamin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Nama ibu/ortu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Imunisasi (hr/tgl/bln/th)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Ket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Polio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DPT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Hep-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DPT/HB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5486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Cat: Pd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imunisasi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dicatat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!!!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(  Polio 1,2,3,4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dirty="0" err="1"/>
              <a:t>Tabel</a:t>
            </a:r>
            <a:r>
              <a:rPr lang="en-US" sz="2800" dirty="0"/>
              <a:t>: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dirty="0" err="1"/>
              <a:t>Regester</a:t>
            </a:r>
            <a:r>
              <a:rPr lang="en-US" sz="2800" dirty="0"/>
              <a:t> TT  WUS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219199"/>
          <a:ext cx="7239000" cy="3962401"/>
        </p:xfrm>
        <a:graphic>
          <a:graphicData uri="http://schemas.openxmlformats.org/drawingml/2006/table">
            <a:tbl>
              <a:tblPr/>
              <a:tblGrid>
                <a:gridCol w="468237"/>
                <a:gridCol w="759808"/>
                <a:gridCol w="646340"/>
                <a:gridCol w="412939"/>
                <a:gridCol w="797152"/>
                <a:gridCol w="642030"/>
                <a:gridCol w="863222"/>
                <a:gridCol w="404321"/>
                <a:gridCol w="404321"/>
                <a:gridCol w="404321"/>
                <a:gridCol w="404321"/>
                <a:gridCol w="404321"/>
                <a:gridCol w="627667"/>
              </a:tblGrid>
              <a:tr h="2264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Tgl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Registrasi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Tgl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kunj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Nama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Tgl lahir/usia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Alamat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Kehamilan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TT1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TT2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TT3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TT4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TT5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Ket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KARTU  IMUNISASI</a:t>
            </a:r>
            <a:endParaRPr lang="en-US" dirty="0"/>
          </a:p>
          <a:p>
            <a:pPr>
              <a:buNone/>
            </a:pPr>
            <a:r>
              <a:rPr lang="en-US" dirty="0" err="1"/>
              <a:t>Berisi</a:t>
            </a:r>
            <a:r>
              <a:rPr lang="en-US" dirty="0"/>
              <a:t> 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status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: </a:t>
            </a:r>
            <a:r>
              <a:rPr lang="en-US" dirty="0" err="1"/>
              <a:t>KMS,Kartu</a:t>
            </a:r>
            <a:r>
              <a:rPr lang="en-US" dirty="0"/>
              <a:t> TT,  dg </a:t>
            </a:r>
            <a:r>
              <a:rPr lang="en-US" dirty="0" err="1"/>
              <a:t>informasinya</a:t>
            </a:r>
            <a:r>
              <a:rPr lang="en-US" dirty="0"/>
              <a:t>  </a:t>
            </a:r>
            <a:r>
              <a:rPr lang="en-US" dirty="0" err="1"/>
              <a:t>a.l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Nomer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Tgl</a:t>
            </a:r>
            <a:r>
              <a:rPr lang="en-US" dirty="0"/>
              <a:t> 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pPr lvl="0"/>
            <a:r>
              <a:rPr lang="en-US" dirty="0" err="1"/>
              <a:t>Tgl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vaksinasi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lvl="0"/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pPr lvl="0"/>
            <a:r>
              <a:rPr lang="en-US" dirty="0" err="1"/>
              <a:t>Grafik</a:t>
            </a:r>
            <a:r>
              <a:rPr lang="en-US" dirty="0"/>
              <a:t> monitoring.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</TotalTime>
  <Words>1419</Words>
  <Application>Microsoft Office PowerPoint</Application>
  <PresentationFormat>On-screen Show (4:3)</PresentationFormat>
  <Paragraphs>337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                 KULIAH  VAKSIN  DAN  IMUNISASI PERTEMUAN  KE 7                    </vt:lpstr>
      <vt:lpstr>Slide 2</vt:lpstr>
      <vt:lpstr>Slide 3</vt:lpstr>
      <vt:lpstr>Slide 4</vt:lpstr>
      <vt:lpstr>Slide 5</vt:lpstr>
      <vt:lpstr>Slide 6</vt:lpstr>
      <vt:lpstr>Tabel: Contoh Buku Regester Imunisasi Bayi</vt:lpstr>
      <vt:lpstr>Tabel: Contoh Buku Regester TT  WUS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 D.Menganalisa Data Cakupan. Perlu menyusun data scr tepat berdsrk daerah utk dpt memberikan cara sederhana utk menyusun dan menganalisa. Tabel : Penyusunan dan analisa data fasilitas kesehatan. </vt:lpstr>
      <vt:lpstr>Slide 26</vt:lpstr>
      <vt:lpstr>Slide 27</vt:lpstr>
      <vt:lpstr>Slide 28</vt:lpstr>
      <vt:lpstr>Slide 29</vt:lpstr>
      <vt:lpstr>Slide 30</vt:lpstr>
      <vt:lpstr> 5.Menggunakan data untuk memberikan prioritas pd  daerah. - Tentukan prioritas tertinggi yg memiliki sasaran  paling byk, tdk hrs cak paling rendah. Cont: Memprioritaskan dg  menggunakan cak vaksin Campak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VAKSIN DAN IMUNISASI    PERTEMUAN  KE 7                   Dr. Tatik Suyarti, MKes </dc:title>
  <dc:creator>TOSHIBA</dc:creator>
  <cp:lastModifiedBy>user</cp:lastModifiedBy>
  <cp:revision>88</cp:revision>
  <dcterms:created xsi:type="dcterms:W3CDTF">2011-04-10T13:27:03Z</dcterms:created>
  <dcterms:modified xsi:type="dcterms:W3CDTF">2017-04-05T11:31:59Z</dcterms:modified>
</cp:coreProperties>
</file>