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29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34559" autoAdjust="0"/>
    <p:restoredTop sz="98746" autoAdjust="0"/>
  </p:normalViewPr>
  <p:slideViewPr>
    <p:cSldViewPr>
      <p:cViewPr>
        <p:scale>
          <a:sx n="80" d="100"/>
          <a:sy n="80" d="100"/>
        </p:scale>
        <p:origin x="-136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45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758A1-A6D9-4049-8B35-6C339294ECDE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22236-4FED-4AB2-B23B-FDF445053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D5F21-EB47-44EB-8E9B-B18143944D6D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27FBB-1134-479C-9614-8410E0FC0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27FBB-1134-479C-9614-8410E0FC088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2E7483-163E-4F58-9480-58E96BE53A6A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5A5FF2-4C60-4821-BC5D-B820AF32A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E7483-163E-4F58-9480-58E96BE53A6A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A5FF2-4C60-4821-BC5D-B820AF32A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E7483-163E-4F58-9480-58E96BE53A6A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A5FF2-4C60-4821-BC5D-B820AF32A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E7483-163E-4F58-9480-58E96BE53A6A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A5FF2-4C60-4821-BC5D-B820AF32AA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E7483-163E-4F58-9480-58E96BE53A6A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A5FF2-4C60-4821-BC5D-B820AF32AA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E7483-163E-4F58-9480-58E96BE53A6A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A5FF2-4C60-4821-BC5D-B820AF32AA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E7483-163E-4F58-9480-58E96BE53A6A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A5FF2-4C60-4821-BC5D-B820AF32A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E7483-163E-4F58-9480-58E96BE53A6A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A5FF2-4C60-4821-BC5D-B820AF32AA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E7483-163E-4F58-9480-58E96BE53A6A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A5FF2-4C60-4821-BC5D-B820AF32A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2E7483-163E-4F58-9480-58E96BE53A6A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A5FF2-4C60-4821-BC5D-B820AF32A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2E7483-163E-4F58-9480-58E96BE53A6A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5A5FF2-4C60-4821-BC5D-B820AF32AA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2E7483-163E-4F58-9480-58E96BE53A6A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5A5FF2-4C60-4821-BC5D-B820AF32A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41909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err="1" smtClean="0"/>
              <a:t>Pertemuan</a:t>
            </a:r>
            <a:r>
              <a:rPr lang="en-US" sz="3200" b="1" dirty="0" smtClean="0"/>
              <a:t> </a:t>
            </a:r>
            <a:r>
              <a:rPr lang="en-US" sz="3200" b="1" dirty="0" err="1"/>
              <a:t>ke</a:t>
            </a:r>
            <a:r>
              <a:rPr lang="en-US" sz="3200" b="1" dirty="0"/>
              <a:t> </a:t>
            </a:r>
            <a:r>
              <a:rPr lang="en-US" sz="3200" b="1" dirty="0" smtClean="0"/>
              <a:t>5</a:t>
            </a:r>
            <a:br>
              <a:rPr lang="en-US" sz="3200" b="1" dirty="0" smtClean="0"/>
            </a:br>
            <a:r>
              <a:rPr lang="en-US" sz="3200" b="1" dirty="0" smtClean="0"/>
              <a:t>VAKSIN  DAN  IMUNISASI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000" b="1" dirty="0" smtClean="0"/>
              <a:t>Dr. </a:t>
            </a:r>
            <a:r>
              <a:rPr lang="en-US" sz="2000" b="1" dirty="0" err="1" smtClean="0"/>
              <a:t>Tatik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Suyarti.M.kes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59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E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b="1" dirty="0"/>
              <a:t>MENGHITUNG  KEBUTUHAN  VAKSIN.</a:t>
            </a:r>
            <a:endParaRPr lang="en-US" dirty="0"/>
          </a:p>
          <a:p>
            <a:pPr>
              <a:buNone/>
            </a:pPr>
            <a:r>
              <a:rPr lang="en-US" dirty="0"/>
              <a:t>1.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jml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, </a:t>
            </a:r>
            <a:r>
              <a:rPr lang="en-US" dirty="0" err="1"/>
              <a:t>kmd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target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indek</a:t>
            </a:r>
            <a:r>
              <a:rPr lang="en-US" dirty="0"/>
              <a:t> </a:t>
            </a:r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data2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Puskesmas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 / Kota, </a:t>
            </a:r>
            <a:r>
              <a:rPr lang="en-US" dirty="0" err="1"/>
              <a:t>kompilasi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kab</a:t>
            </a:r>
            <a:r>
              <a:rPr lang="en-US" dirty="0"/>
              <a:t> /Kota,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dikirimkan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dilanjutkan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pengadaannya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8037"/>
            <a:ext cx="8229600" cy="53641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*</a:t>
            </a:r>
            <a:r>
              <a:rPr lang="en-US" sz="4400" b="1" dirty="0" err="1"/>
              <a:t>Menghitung</a:t>
            </a:r>
            <a:r>
              <a:rPr lang="en-US" sz="4400" b="1" dirty="0"/>
              <a:t> </a:t>
            </a:r>
            <a:r>
              <a:rPr lang="en-US" sz="4400" b="1" dirty="0" err="1"/>
              <a:t>Kebutuhan</a:t>
            </a:r>
            <a:r>
              <a:rPr lang="en-US" sz="4400" b="1" dirty="0"/>
              <a:t> </a:t>
            </a:r>
            <a:r>
              <a:rPr lang="en-US" sz="4400" b="1" dirty="0" err="1"/>
              <a:t>Vaksin</a:t>
            </a:r>
            <a:r>
              <a:rPr lang="en-US" sz="4400" b="1" dirty="0"/>
              <a:t> </a:t>
            </a:r>
            <a:r>
              <a:rPr lang="en-US" sz="4400" b="1" dirty="0" err="1"/>
              <a:t>yg</a:t>
            </a:r>
            <a:r>
              <a:rPr lang="en-US" sz="4400" b="1" dirty="0"/>
              <a:t> </a:t>
            </a:r>
            <a:r>
              <a:rPr lang="en-US" sz="4400" b="1" dirty="0" err="1"/>
              <a:t>diperlukan</a:t>
            </a:r>
            <a:r>
              <a:rPr lang="en-US" sz="4400" b="1" dirty="0"/>
              <a:t> :</a:t>
            </a:r>
            <a:endParaRPr lang="en-US" sz="4400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 lvl="0">
              <a:buNone/>
            </a:pPr>
            <a:r>
              <a:rPr lang="en-US" b="1" dirty="0" smtClean="0"/>
              <a:t>a.BCG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=  </a:t>
            </a:r>
            <a:r>
              <a:rPr lang="en-US" u="sng" dirty="0" err="1"/>
              <a:t>Sasaran</a:t>
            </a:r>
            <a:r>
              <a:rPr lang="en-US" u="sng" dirty="0"/>
              <a:t> X Target ( 95 % )</a:t>
            </a:r>
            <a:r>
              <a:rPr lang="en-US" dirty="0"/>
              <a:t>  	=……………. </a:t>
            </a:r>
            <a:r>
              <a:rPr lang="en-US" dirty="0" err="1"/>
              <a:t>dosis</a:t>
            </a: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				IP  BCG 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lalu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>
              <a:buNone/>
            </a:pPr>
            <a:r>
              <a:rPr lang="en-US" b="1" dirty="0"/>
              <a:t> </a:t>
            </a:r>
            <a:r>
              <a:rPr lang="en-US" b="1" dirty="0" smtClean="0"/>
              <a:t>b.DPT </a:t>
            </a:r>
            <a:r>
              <a:rPr lang="en-US" b="1" dirty="0"/>
              <a:t>(D)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Vial   =  ( </a:t>
            </a:r>
            <a:r>
              <a:rPr lang="en-US" u="sng" dirty="0" err="1"/>
              <a:t>Sas</a:t>
            </a:r>
            <a:r>
              <a:rPr lang="en-US" u="sng" dirty="0"/>
              <a:t> X Target D1 95%) +( </a:t>
            </a:r>
            <a:r>
              <a:rPr lang="en-US" u="sng" dirty="0" err="1"/>
              <a:t>Sas</a:t>
            </a:r>
            <a:r>
              <a:rPr lang="en-US" u="sng" dirty="0"/>
              <a:t> X D2 90%) + ( </a:t>
            </a:r>
            <a:r>
              <a:rPr lang="en-US" u="sng" dirty="0" err="1"/>
              <a:t>Sas</a:t>
            </a:r>
            <a:r>
              <a:rPr lang="en-US" u="sng" dirty="0"/>
              <a:t> X D3 85%)</a:t>
            </a:r>
            <a:r>
              <a:rPr lang="en-US" dirty="0"/>
              <a:t> =….</a:t>
            </a:r>
            <a:r>
              <a:rPr lang="en-US" dirty="0" err="1"/>
              <a:t>dosis</a:t>
            </a:r>
            <a:endParaRPr lang="en-US" dirty="0"/>
          </a:p>
          <a:p>
            <a:pPr>
              <a:buNone/>
            </a:pPr>
            <a:r>
              <a:rPr lang="en-US" dirty="0" smtClean="0"/>
              <a:t>				IP  </a:t>
            </a:r>
            <a:r>
              <a:rPr lang="en-US" dirty="0"/>
              <a:t>DPT 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lalu</a:t>
            </a:r>
            <a:endParaRPr lang="en-US" dirty="0"/>
          </a:p>
          <a:p>
            <a:pPr>
              <a:buNone/>
            </a:pPr>
            <a:r>
              <a:rPr lang="en-US" dirty="0"/>
              <a:t>     </a:t>
            </a:r>
          </a:p>
          <a:p>
            <a:pPr>
              <a:buNone/>
            </a:pPr>
            <a:r>
              <a:rPr lang="en-US" dirty="0"/>
              <a:t>	</a:t>
            </a:r>
          </a:p>
          <a:p>
            <a:pPr lvl="0">
              <a:buNone/>
            </a:pPr>
            <a:r>
              <a:rPr lang="en-US" b="1" dirty="0" err="1" smtClean="0"/>
              <a:t>c.POLIO</a:t>
            </a:r>
            <a:r>
              <a:rPr lang="en-US" b="1" dirty="0" smtClean="0"/>
              <a:t> </a:t>
            </a:r>
            <a:r>
              <a:rPr lang="en-US" b="1" dirty="0"/>
              <a:t>( P)</a:t>
            </a:r>
            <a:endParaRPr lang="en-US" dirty="0"/>
          </a:p>
          <a:p>
            <a:pPr>
              <a:buNone/>
            </a:pPr>
            <a:r>
              <a:rPr lang="en-US" dirty="0"/>
              <a:t>Vial=(</a:t>
            </a:r>
            <a:r>
              <a:rPr lang="en-US" u="sng" dirty="0"/>
              <a:t>SasXTargetP1 95%)+(SasXTargetP2 90% )+(SasXP3 90%)+(SasP485</a:t>
            </a:r>
            <a:r>
              <a:rPr lang="en-US" u="sng" dirty="0" smtClean="0"/>
              <a:t>%)=…..</a:t>
            </a:r>
            <a:r>
              <a:rPr lang="en-US" dirty="0"/>
              <a:t>do	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en-US" dirty="0" smtClean="0"/>
              <a:t>	IP  </a:t>
            </a:r>
            <a:r>
              <a:rPr lang="en-US" dirty="0"/>
              <a:t>POLIO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lalu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d. HEPATITIS  B (PID)</a:t>
            </a:r>
            <a:endParaRPr lang="en-US" dirty="0" smtClean="0"/>
          </a:p>
          <a:p>
            <a:pPr>
              <a:buNone/>
            </a:pPr>
            <a:r>
              <a:rPr lang="en-US" sz="1700" dirty="0" err="1" smtClean="0"/>
              <a:t>Buah</a:t>
            </a:r>
            <a:r>
              <a:rPr lang="en-US" sz="1700" dirty="0" smtClean="0"/>
              <a:t>=(</a:t>
            </a:r>
            <a:r>
              <a:rPr lang="en-US" sz="1700" dirty="0" err="1" smtClean="0"/>
              <a:t>SasXTarget</a:t>
            </a:r>
            <a:r>
              <a:rPr lang="en-US" sz="1700" dirty="0" smtClean="0"/>
              <a:t>  HB1 90%)+(</a:t>
            </a:r>
            <a:r>
              <a:rPr lang="en-US" sz="1700" dirty="0" err="1" smtClean="0"/>
              <a:t>SasXTarg</a:t>
            </a:r>
            <a:r>
              <a:rPr lang="en-US" sz="1700" dirty="0" smtClean="0"/>
              <a:t> HB2 85%)+(</a:t>
            </a:r>
            <a:r>
              <a:rPr lang="en-US" sz="1700" dirty="0" err="1" smtClean="0"/>
              <a:t>SasXTarg</a:t>
            </a:r>
            <a:r>
              <a:rPr lang="en-US" sz="1700" dirty="0" smtClean="0"/>
              <a:t> HB3 80%) </a:t>
            </a:r>
          </a:p>
          <a:p>
            <a:pPr>
              <a:buNone/>
            </a:pPr>
            <a:r>
              <a:rPr lang="en-US" sz="2100" dirty="0" smtClean="0"/>
              <a:t> </a:t>
            </a:r>
          </a:p>
          <a:p>
            <a:pPr lvl="0">
              <a:buNone/>
            </a:pPr>
            <a:r>
              <a:rPr lang="en-US" b="1" dirty="0" smtClean="0"/>
              <a:t>e. CAMPAK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sz="1900" dirty="0" smtClean="0"/>
              <a:t>Vial =	</a:t>
            </a:r>
            <a:r>
              <a:rPr lang="en-US" sz="1900" u="sng" dirty="0" smtClean="0"/>
              <a:t>		</a:t>
            </a:r>
            <a:r>
              <a:rPr lang="en-US" sz="1900" u="sng" dirty="0" err="1" smtClean="0"/>
              <a:t>Sasaran</a:t>
            </a:r>
            <a:r>
              <a:rPr lang="en-US" sz="1900" u="sng" dirty="0" smtClean="0"/>
              <a:t> X Target 90 %		</a:t>
            </a:r>
            <a:r>
              <a:rPr lang="en-US" sz="1900" dirty="0" smtClean="0"/>
              <a:t>=………</a:t>
            </a:r>
            <a:r>
              <a:rPr lang="en-US" sz="1900" dirty="0" err="1" smtClean="0"/>
              <a:t>dosis</a:t>
            </a:r>
            <a:r>
              <a:rPr lang="en-US" sz="1900" dirty="0" smtClean="0"/>
              <a:t>		</a:t>
            </a:r>
          </a:p>
          <a:p>
            <a:pPr>
              <a:buNone/>
            </a:pPr>
            <a:r>
              <a:rPr lang="en-US" sz="1900" dirty="0" smtClean="0"/>
              <a:t>				IP  </a:t>
            </a:r>
            <a:r>
              <a:rPr lang="en-US" sz="1900" dirty="0" err="1" smtClean="0"/>
              <a:t>Campak</a:t>
            </a:r>
            <a:r>
              <a:rPr lang="en-US" sz="1900" dirty="0" smtClean="0"/>
              <a:t>  </a:t>
            </a:r>
            <a:r>
              <a:rPr lang="en-US" sz="1900" dirty="0" err="1" smtClean="0"/>
              <a:t>tahun</a:t>
            </a:r>
            <a:r>
              <a:rPr lang="en-US" sz="1900" dirty="0" smtClean="0"/>
              <a:t> </a:t>
            </a:r>
            <a:r>
              <a:rPr lang="en-US" sz="1900" dirty="0" err="1" smtClean="0"/>
              <a:t>lalu</a:t>
            </a:r>
            <a:r>
              <a:rPr lang="en-US" sz="1900" dirty="0" smtClean="0"/>
              <a:t>				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>
              <a:buNone/>
            </a:pPr>
            <a:r>
              <a:rPr lang="en-US" b="1" dirty="0" smtClean="0"/>
              <a:t>f. TETANUS  TOXOID ( TT )	</a:t>
            </a:r>
            <a:endParaRPr lang="en-US" dirty="0" smtClean="0"/>
          </a:p>
          <a:p>
            <a:pPr>
              <a:buNone/>
            </a:pPr>
            <a:r>
              <a:rPr lang="en-US" sz="2200" dirty="0" err="1" smtClean="0"/>
              <a:t>Kebutuhan</a:t>
            </a:r>
            <a:r>
              <a:rPr lang="en-US" sz="2200" dirty="0" smtClean="0"/>
              <a:t> </a:t>
            </a:r>
            <a:r>
              <a:rPr lang="en-US" sz="2200" dirty="0" err="1" smtClean="0"/>
              <a:t>vaksin</a:t>
            </a:r>
            <a:r>
              <a:rPr lang="en-US" sz="2200" dirty="0" smtClean="0"/>
              <a:t> TT </a:t>
            </a:r>
            <a:r>
              <a:rPr lang="en-US" sz="2200" dirty="0" err="1" smtClean="0"/>
              <a:t>meliputi</a:t>
            </a:r>
            <a:r>
              <a:rPr lang="en-US" sz="2200" dirty="0" smtClean="0"/>
              <a:t> : TT </a:t>
            </a:r>
            <a:r>
              <a:rPr lang="en-US" sz="2200" dirty="0" err="1" smtClean="0"/>
              <a:t>ibu</a:t>
            </a:r>
            <a:r>
              <a:rPr lang="en-US" sz="2200" dirty="0" smtClean="0"/>
              <a:t> </a:t>
            </a:r>
            <a:r>
              <a:rPr lang="en-US" sz="2200" dirty="0" err="1" smtClean="0"/>
              <a:t>hamil</a:t>
            </a:r>
            <a:r>
              <a:rPr lang="en-US" sz="2200" dirty="0" smtClean="0"/>
              <a:t>, </a:t>
            </a:r>
            <a:r>
              <a:rPr lang="en-US" sz="2200" dirty="0" err="1" smtClean="0"/>
              <a:t>anak</a:t>
            </a:r>
            <a:r>
              <a:rPr lang="en-US" sz="2200" dirty="0" smtClean="0"/>
              <a:t> </a:t>
            </a:r>
            <a:r>
              <a:rPr lang="en-US" sz="2200" dirty="0" err="1" smtClean="0"/>
              <a:t>sekolah</a:t>
            </a:r>
            <a:r>
              <a:rPr lang="en-US" sz="2200" dirty="0" smtClean="0"/>
              <a:t>, TT  WUS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sz="1900" dirty="0" smtClean="0"/>
              <a:t>Vial	: 	</a:t>
            </a:r>
            <a:r>
              <a:rPr lang="en-US" sz="1900" u="sng" dirty="0" smtClean="0"/>
              <a:t>(TT1 IH + TT2 IH) + (TT SD ) + (TT WUS</a:t>
            </a:r>
            <a:r>
              <a:rPr lang="en-US" sz="1900" dirty="0" smtClean="0"/>
              <a:t> )	= …….</a:t>
            </a:r>
            <a:r>
              <a:rPr lang="en-US" sz="1900" dirty="0" err="1" smtClean="0"/>
              <a:t>dosis</a:t>
            </a:r>
            <a:endParaRPr lang="en-US" sz="1900" dirty="0" smtClean="0"/>
          </a:p>
          <a:p>
            <a:pPr>
              <a:buNone/>
            </a:pPr>
            <a:r>
              <a:rPr lang="en-US" sz="1900" dirty="0" smtClean="0"/>
              <a:t>					IP  TT </a:t>
            </a:r>
            <a:r>
              <a:rPr lang="en-US" sz="1900" dirty="0" err="1" smtClean="0"/>
              <a:t>tahun</a:t>
            </a:r>
            <a:r>
              <a:rPr lang="en-US" sz="1900" dirty="0" smtClean="0"/>
              <a:t> </a:t>
            </a:r>
            <a:r>
              <a:rPr lang="en-US" sz="1900" dirty="0" err="1" smtClean="0"/>
              <a:t>lalu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3641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g. DIFTERI TETANUS ( DT 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2200" dirty="0" smtClean="0"/>
              <a:t>Vial	:	</a:t>
            </a:r>
            <a:r>
              <a:rPr lang="en-US" sz="2200" u="sng" dirty="0" smtClean="0"/>
              <a:t>( </a:t>
            </a:r>
            <a:r>
              <a:rPr lang="en-US" sz="2200" u="sng" dirty="0" err="1" smtClean="0"/>
              <a:t>Sasaran</a:t>
            </a:r>
            <a:r>
              <a:rPr lang="en-US" sz="2200" u="sng" dirty="0" smtClean="0"/>
              <a:t> X Target )</a:t>
            </a:r>
            <a:r>
              <a:rPr lang="en-US" sz="2200" dirty="0" smtClean="0"/>
              <a:t>	=…….. </a:t>
            </a:r>
            <a:r>
              <a:rPr lang="en-US" sz="2200" dirty="0" err="1" smtClean="0"/>
              <a:t>dosis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		   IP  DT  </a:t>
            </a:r>
            <a:r>
              <a:rPr lang="en-US" sz="2200" dirty="0" err="1" smtClean="0"/>
              <a:t>tahun</a:t>
            </a:r>
            <a:r>
              <a:rPr lang="en-US" sz="2200" dirty="0" smtClean="0"/>
              <a:t> </a:t>
            </a:r>
            <a:r>
              <a:rPr lang="en-US" sz="2200" dirty="0" err="1" smtClean="0"/>
              <a:t>lalu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 </a:t>
            </a:r>
          </a:p>
          <a:p>
            <a:pPr>
              <a:buNone/>
            </a:pPr>
            <a:r>
              <a:rPr lang="en-US" sz="2200" dirty="0" smtClean="0"/>
              <a:t> </a:t>
            </a:r>
          </a:p>
          <a:p>
            <a:pPr lvl="0">
              <a:buNone/>
            </a:pPr>
            <a:r>
              <a:rPr lang="en-US" sz="2200" b="1" dirty="0" smtClean="0"/>
              <a:t>h. DPT--HB (DH)</a:t>
            </a:r>
            <a:endParaRPr lang="en-US" sz="2200" dirty="0" smtClean="0"/>
          </a:p>
          <a:p>
            <a:pPr>
              <a:buNone/>
            </a:pPr>
            <a:r>
              <a:rPr lang="en-US" sz="2200" b="1" dirty="0" smtClean="0"/>
              <a:t> </a:t>
            </a:r>
            <a:endParaRPr lang="en-US" sz="2200" dirty="0" smtClean="0"/>
          </a:p>
          <a:p>
            <a:pPr>
              <a:buNone/>
            </a:pPr>
            <a:r>
              <a:rPr lang="en-US" sz="2200" b="1" dirty="0" smtClean="0"/>
              <a:t> </a:t>
            </a:r>
            <a:endParaRPr lang="en-US" sz="2200" dirty="0" smtClean="0"/>
          </a:p>
          <a:p>
            <a:pPr>
              <a:buNone/>
            </a:pPr>
            <a:r>
              <a:rPr lang="en-US" sz="1800" dirty="0" smtClean="0"/>
              <a:t>Vial: (</a:t>
            </a:r>
            <a:r>
              <a:rPr lang="en-US" sz="1800" u="sng" dirty="0" err="1" smtClean="0"/>
              <a:t>Sas</a:t>
            </a:r>
            <a:r>
              <a:rPr lang="en-US" sz="1800" u="sng" dirty="0" smtClean="0"/>
              <a:t> X Target DH1)+(</a:t>
            </a:r>
            <a:r>
              <a:rPr lang="en-US" sz="1800" u="sng" dirty="0" err="1" smtClean="0"/>
              <a:t>SasXTarget</a:t>
            </a:r>
            <a:r>
              <a:rPr lang="en-US" sz="1800" u="sng" dirty="0" smtClean="0"/>
              <a:t> DH2)+(</a:t>
            </a:r>
            <a:r>
              <a:rPr lang="en-US" sz="1800" u="sng" dirty="0" err="1" smtClean="0"/>
              <a:t>SasXTarget</a:t>
            </a:r>
            <a:r>
              <a:rPr lang="en-US" sz="1800" u="sng" dirty="0" smtClean="0"/>
              <a:t> DH3) </a:t>
            </a:r>
            <a:r>
              <a:rPr lang="en-US" sz="1800" dirty="0" smtClean="0"/>
              <a:t>=...</a:t>
            </a:r>
            <a:r>
              <a:rPr lang="en-US" sz="1800" dirty="0" err="1" smtClean="0"/>
              <a:t>dosis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		IP  DPT   </a:t>
            </a:r>
            <a:r>
              <a:rPr lang="en-US" sz="1800" dirty="0" err="1" smtClean="0"/>
              <a:t>tahun</a:t>
            </a:r>
            <a:r>
              <a:rPr lang="en-US" sz="1800" dirty="0" smtClean="0"/>
              <a:t>  </a:t>
            </a:r>
            <a:r>
              <a:rPr lang="en-US" sz="1800" dirty="0" err="1" smtClean="0"/>
              <a:t>lalu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1999"/>
            <a:ext cx="8229600" cy="510540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F. PERENCANAAN   KEBUTUHAN  ALAT SUNTIK  DAN  SAFETY BOX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-	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suntik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safety box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dg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-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,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suntik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safety box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-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suntik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 </a:t>
            </a:r>
            <a:r>
              <a:rPr lang="en-US" dirty="0" err="1" smtClean="0"/>
              <a:t>imunisasi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>
              <a:buNone/>
            </a:pPr>
            <a:r>
              <a:rPr lang="en-US" b="1" dirty="0" smtClean="0"/>
              <a:t>1.Menghitung </a:t>
            </a:r>
            <a:r>
              <a:rPr lang="en-US" b="1" dirty="0" err="1" smtClean="0"/>
              <a:t>Kebutuhan</a:t>
            </a:r>
            <a:r>
              <a:rPr lang="en-US" b="1" dirty="0" smtClean="0"/>
              <a:t> </a:t>
            </a:r>
            <a:r>
              <a:rPr lang="en-US" b="1" dirty="0" err="1" smtClean="0"/>
              <a:t>Alat</a:t>
            </a:r>
            <a:r>
              <a:rPr lang="en-US" b="1" dirty="0" smtClean="0"/>
              <a:t> </a:t>
            </a:r>
            <a:r>
              <a:rPr lang="en-US" b="1" dirty="0" err="1" smtClean="0"/>
              <a:t>Suntik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</a:t>
            </a:r>
            <a:r>
              <a:rPr lang="en-US" b="1" dirty="0" err="1" smtClean="0"/>
              <a:t>.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suntik</a:t>
            </a:r>
            <a:r>
              <a:rPr lang="en-US" dirty="0" smtClean="0"/>
              <a:t> 0,05 ml.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BCG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BCG :   </a:t>
            </a:r>
            <a:r>
              <a:rPr lang="en-US" dirty="0" err="1" smtClean="0"/>
              <a:t>sasaran</a:t>
            </a:r>
            <a:r>
              <a:rPr lang="en-US" dirty="0" smtClean="0"/>
              <a:t>  X  target </a:t>
            </a:r>
            <a:r>
              <a:rPr lang="en-US" dirty="0" err="1" smtClean="0"/>
              <a:t>cakupan</a:t>
            </a:r>
            <a:r>
              <a:rPr lang="en-US" dirty="0" smtClean="0"/>
              <a:t>  BCG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b.Kebutuhan</a:t>
            </a:r>
            <a:r>
              <a:rPr lang="en-US" dirty="0" smtClean="0"/>
              <a:t> 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suntik</a:t>
            </a:r>
            <a:r>
              <a:rPr lang="en-US" dirty="0" smtClean="0"/>
              <a:t> 0,5 ml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: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DPT,Campak</a:t>
            </a:r>
            <a:r>
              <a:rPr lang="en-US" dirty="0" smtClean="0"/>
              <a:t>, TT, DT,  DPT-HB.</a:t>
            </a:r>
          </a:p>
          <a:p>
            <a:pPr>
              <a:buNone/>
            </a:pPr>
            <a:r>
              <a:rPr lang="en-US" dirty="0" smtClean="0"/>
              <a:t>    -DPT	: </a:t>
            </a:r>
            <a:r>
              <a:rPr lang="en-US" dirty="0" err="1" smtClean="0"/>
              <a:t>sasaran</a:t>
            </a:r>
            <a:r>
              <a:rPr lang="en-US" dirty="0" smtClean="0"/>
              <a:t> X target </a:t>
            </a:r>
            <a:r>
              <a:rPr lang="en-US" dirty="0" err="1" smtClean="0"/>
              <a:t>cakupan</a:t>
            </a:r>
            <a:r>
              <a:rPr lang="en-US" dirty="0" smtClean="0"/>
              <a:t> DPT (1,2,3)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 err="1" smtClean="0"/>
              <a:t>Campak</a:t>
            </a:r>
            <a:r>
              <a:rPr lang="en-US" dirty="0" smtClean="0"/>
              <a:t>	: </a:t>
            </a:r>
            <a:r>
              <a:rPr lang="en-US" dirty="0" err="1" smtClean="0"/>
              <a:t>sasaran</a:t>
            </a:r>
            <a:r>
              <a:rPr lang="en-US" dirty="0" smtClean="0"/>
              <a:t> X target </a:t>
            </a:r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Campak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-TT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: </a:t>
            </a:r>
            <a:r>
              <a:rPr lang="en-US" dirty="0" err="1" smtClean="0"/>
              <a:t>sasaran</a:t>
            </a:r>
            <a:r>
              <a:rPr lang="en-US" dirty="0" smtClean="0"/>
              <a:t> X target </a:t>
            </a:r>
            <a:r>
              <a:rPr lang="en-US" dirty="0" err="1" smtClean="0"/>
              <a:t>cakupan</a:t>
            </a:r>
            <a:r>
              <a:rPr lang="en-US" dirty="0" smtClean="0"/>
              <a:t> TT (1,2+)</a:t>
            </a:r>
          </a:p>
          <a:p>
            <a:pPr>
              <a:buNone/>
            </a:pPr>
            <a:r>
              <a:rPr lang="en-US" dirty="0" smtClean="0"/>
              <a:t>	-TT  SD	: </a:t>
            </a:r>
            <a:r>
              <a:rPr lang="en-US" dirty="0" err="1" smtClean="0"/>
              <a:t>sasaran</a:t>
            </a:r>
            <a:r>
              <a:rPr lang="en-US" dirty="0" smtClean="0"/>
              <a:t> X target </a:t>
            </a:r>
            <a:r>
              <a:rPr lang="en-US" dirty="0" err="1" smtClean="0"/>
              <a:t>cakupan</a:t>
            </a:r>
            <a:r>
              <a:rPr lang="en-US" dirty="0" smtClean="0"/>
              <a:t> TT  SD</a:t>
            </a:r>
          </a:p>
          <a:p>
            <a:pPr>
              <a:buNone/>
            </a:pPr>
            <a:r>
              <a:rPr lang="en-US" dirty="0" smtClean="0"/>
              <a:t>	-TT </a:t>
            </a:r>
            <a:r>
              <a:rPr lang="en-US" dirty="0" err="1" smtClean="0"/>
              <a:t>Wus</a:t>
            </a:r>
            <a:r>
              <a:rPr lang="en-US" dirty="0" smtClean="0"/>
              <a:t>	: </a:t>
            </a:r>
            <a:r>
              <a:rPr lang="en-US" dirty="0" err="1" smtClean="0"/>
              <a:t>sasaran</a:t>
            </a:r>
            <a:r>
              <a:rPr lang="en-US" dirty="0" smtClean="0"/>
              <a:t> X target  </a:t>
            </a:r>
            <a:r>
              <a:rPr lang="en-US" dirty="0" err="1" smtClean="0"/>
              <a:t>cakupan</a:t>
            </a:r>
            <a:r>
              <a:rPr lang="en-US" dirty="0" smtClean="0"/>
              <a:t> ( T1,T2,T3,T4,T5)</a:t>
            </a:r>
          </a:p>
          <a:p>
            <a:pPr>
              <a:buNone/>
            </a:pPr>
            <a:r>
              <a:rPr lang="en-US" dirty="0" smtClean="0"/>
              <a:t>	-DT		: </a:t>
            </a:r>
            <a:r>
              <a:rPr lang="en-US" dirty="0" err="1" smtClean="0"/>
              <a:t>sasaran</a:t>
            </a:r>
            <a:r>
              <a:rPr lang="en-US" dirty="0" smtClean="0"/>
              <a:t> X target </a:t>
            </a:r>
            <a:r>
              <a:rPr lang="en-US" dirty="0" err="1" smtClean="0"/>
              <a:t>cakupan</a:t>
            </a:r>
            <a:r>
              <a:rPr lang="en-US" dirty="0" smtClean="0"/>
              <a:t> DT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DPT – HB	: </a:t>
            </a:r>
            <a:r>
              <a:rPr lang="en-US" dirty="0" err="1" smtClean="0"/>
              <a:t>sasaran</a:t>
            </a:r>
            <a:r>
              <a:rPr lang="en-US" dirty="0" smtClean="0"/>
              <a:t> X target </a:t>
            </a:r>
            <a:r>
              <a:rPr lang="en-US" dirty="0" err="1" smtClean="0"/>
              <a:t>cakupan</a:t>
            </a:r>
            <a:r>
              <a:rPr lang="en-US" dirty="0" smtClean="0"/>
              <a:t> DPT-HB (1,2,3 )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Campak</a:t>
            </a:r>
            <a:r>
              <a:rPr lang="en-US" dirty="0" smtClean="0"/>
              <a:t> SD	: </a:t>
            </a:r>
            <a:r>
              <a:rPr lang="en-US" dirty="0" err="1" smtClean="0"/>
              <a:t>sasaran</a:t>
            </a:r>
            <a:r>
              <a:rPr lang="en-US" dirty="0" smtClean="0"/>
              <a:t> X target </a:t>
            </a:r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Campak</a:t>
            </a:r>
            <a:r>
              <a:rPr lang="en-US" dirty="0" smtClean="0"/>
              <a:t> SD.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err="1" smtClean="0"/>
              <a:t>c.Menghitung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Suntik</a:t>
            </a:r>
            <a:r>
              <a:rPr lang="en-US" dirty="0" smtClean="0"/>
              <a:t>  5 ml ( OPLOS)  </a:t>
            </a:r>
          </a:p>
          <a:p>
            <a:pPr>
              <a:buNone/>
            </a:pPr>
            <a:r>
              <a:rPr lang="en-US" dirty="0" smtClean="0"/>
              <a:t>  *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suntik</a:t>
            </a:r>
            <a:r>
              <a:rPr lang="en-US" dirty="0" smtClean="0"/>
              <a:t> 5 ml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melarutkan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BCG </a:t>
            </a:r>
            <a:r>
              <a:rPr lang="en-US" dirty="0" err="1" smtClean="0"/>
              <a:t>dan</a:t>
            </a:r>
            <a:r>
              <a:rPr lang="en-US" dirty="0" smtClean="0"/>
              <a:t>   </a:t>
            </a:r>
            <a:r>
              <a:rPr lang="en-US" dirty="0" err="1" smtClean="0"/>
              <a:t>Campak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kebutuhannya</a:t>
            </a:r>
            <a:r>
              <a:rPr lang="en-US" dirty="0" smtClean="0"/>
              <a:t> </a:t>
            </a:r>
            <a:r>
              <a:rPr lang="en-US" i="1" dirty="0" err="1" smtClean="0"/>
              <a:t>sama</a:t>
            </a:r>
            <a:r>
              <a:rPr lang="en-US" dirty="0" smtClean="0"/>
              <a:t> dg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 </a:t>
            </a:r>
            <a:r>
              <a:rPr lang="en-US" dirty="0" err="1" smtClean="0"/>
              <a:t>dibutuhkan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63879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7200" dirty="0" err="1" smtClean="0"/>
              <a:t>Alat</a:t>
            </a:r>
            <a:r>
              <a:rPr lang="en-US" sz="7200" dirty="0" smtClean="0"/>
              <a:t> </a:t>
            </a:r>
            <a:r>
              <a:rPr lang="en-US" sz="7200" dirty="0" err="1" smtClean="0"/>
              <a:t>suntik</a:t>
            </a:r>
            <a:r>
              <a:rPr lang="en-US" sz="7200" dirty="0" smtClean="0"/>
              <a:t> 5 ml : </a:t>
            </a:r>
            <a:r>
              <a:rPr lang="en-US" sz="7200" dirty="0" err="1" smtClean="0"/>
              <a:t>jumlah</a:t>
            </a:r>
            <a:r>
              <a:rPr lang="en-US" sz="7200" dirty="0" smtClean="0"/>
              <a:t> </a:t>
            </a:r>
            <a:r>
              <a:rPr lang="en-US" sz="7200" dirty="0" err="1" smtClean="0"/>
              <a:t>kebutuhan</a:t>
            </a:r>
            <a:r>
              <a:rPr lang="en-US" sz="7200" dirty="0" smtClean="0"/>
              <a:t> </a:t>
            </a:r>
            <a:r>
              <a:rPr lang="en-US" sz="7200" dirty="0" err="1" smtClean="0"/>
              <a:t>vaksin</a:t>
            </a:r>
            <a:r>
              <a:rPr lang="en-US" sz="7200" dirty="0" smtClean="0"/>
              <a:t> BCG + </a:t>
            </a:r>
            <a:r>
              <a:rPr lang="en-US" sz="7200" dirty="0" err="1" smtClean="0"/>
              <a:t>Jml</a:t>
            </a:r>
            <a:r>
              <a:rPr lang="en-US" sz="7200" dirty="0" smtClean="0"/>
              <a:t> </a:t>
            </a:r>
            <a:r>
              <a:rPr lang="en-US" sz="7200" dirty="0" err="1" smtClean="0"/>
              <a:t>Kbth</a:t>
            </a:r>
            <a:r>
              <a:rPr lang="en-US" sz="7200" dirty="0" smtClean="0"/>
              <a:t> </a:t>
            </a:r>
            <a:r>
              <a:rPr lang="en-US" sz="7200" dirty="0" err="1" smtClean="0"/>
              <a:t>vaksin</a:t>
            </a:r>
            <a:r>
              <a:rPr lang="en-US" sz="7200" dirty="0" smtClean="0"/>
              <a:t>		    </a:t>
            </a:r>
            <a:r>
              <a:rPr lang="en-US" sz="7200" dirty="0" err="1" smtClean="0"/>
              <a:t>campak</a:t>
            </a:r>
            <a:r>
              <a:rPr lang="en-US" sz="7200" dirty="0" smtClean="0"/>
              <a:t>  (</a:t>
            </a:r>
            <a:r>
              <a:rPr lang="en-US" sz="7200" dirty="0" err="1" smtClean="0"/>
              <a:t>bayi</a:t>
            </a:r>
            <a:r>
              <a:rPr lang="en-US" sz="7200" dirty="0" smtClean="0"/>
              <a:t> </a:t>
            </a:r>
            <a:r>
              <a:rPr lang="en-US" sz="7200" dirty="0" err="1" smtClean="0"/>
              <a:t>dan</a:t>
            </a:r>
            <a:r>
              <a:rPr lang="en-US" sz="7200" dirty="0" smtClean="0"/>
              <a:t> </a:t>
            </a:r>
            <a:r>
              <a:rPr lang="en-US" sz="7200" dirty="0" err="1" smtClean="0"/>
              <a:t>anak</a:t>
            </a:r>
            <a:r>
              <a:rPr lang="en-US" sz="7200" dirty="0" smtClean="0"/>
              <a:t> </a:t>
            </a:r>
            <a:r>
              <a:rPr lang="en-US" sz="7200" dirty="0" err="1" smtClean="0"/>
              <a:t>sekolah</a:t>
            </a:r>
            <a:r>
              <a:rPr lang="en-US" sz="7200" dirty="0" smtClean="0"/>
              <a:t> ).</a:t>
            </a:r>
          </a:p>
          <a:p>
            <a:pPr>
              <a:buNone/>
            </a:pPr>
            <a:endParaRPr lang="en-US" sz="9600" b="1" dirty="0" smtClean="0"/>
          </a:p>
          <a:p>
            <a:pPr>
              <a:buNone/>
            </a:pPr>
            <a:r>
              <a:rPr lang="en-US" sz="9600" b="1" dirty="0" smtClean="0"/>
              <a:t>2.Menghitung  </a:t>
            </a:r>
            <a:r>
              <a:rPr lang="en-US" sz="9600" b="1" dirty="0" err="1" smtClean="0"/>
              <a:t>Kebutuhan</a:t>
            </a:r>
            <a:r>
              <a:rPr lang="en-US" sz="9600" b="1" dirty="0" smtClean="0"/>
              <a:t> SAFETY  BOX</a:t>
            </a:r>
          </a:p>
          <a:p>
            <a:pPr>
              <a:buNone/>
            </a:pPr>
            <a:r>
              <a:rPr lang="en-US" sz="9600" b="1" dirty="0" smtClean="0"/>
              <a:t>Safety Box : </a:t>
            </a:r>
            <a:r>
              <a:rPr lang="en-US" sz="9600" dirty="0" err="1" smtClean="0"/>
              <a:t>adalah</a:t>
            </a:r>
            <a:r>
              <a:rPr lang="en-US" sz="9600" dirty="0" smtClean="0"/>
              <a:t> </a:t>
            </a:r>
            <a:r>
              <a:rPr lang="en-US" sz="9600" dirty="0" err="1" smtClean="0"/>
              <a:t>kotak</a:t>
            </a:r>
            <a:r>
              <a:rPr lang="en-US" sz="9600" dirty="0" smtClean="0"/>
              <a:t> </a:t>
            </a:r>
            <a:r>
              <a:rPr lang="en-US" sz="9600" dirty="0" err="1" smtClean="0"/>
              <a:t>tempat</a:t>
            </a:r>
            <a:r>
              <a:rPr lang="en-US" sz="9600" dirty="0" smtClean="0"/>
              <a:t> </a:t>
            </a:r>
            <a:r>
              <a:rPr lang="en-US" sz="9600" dirty="0" err="1" smtClean="0"/>
              <a:t>pembuangan</a:t>
            </a:r>
            <a:r>
              <a:rPr lang="en-US" sz="9600" dirty="0" smtClean="0"/>
              <a:t> </a:t>
            </a:r>
            <a:r>
              <a:rPr lang="en-US" sz="9600" dirty="0" err="1" smtClean="0"/>
              <a:t>limbah</a:t>
            </a:r>
            <a:r>
              <a:rPr lang="en-US" sz="9600" dirty="0" smtClean="0"/>
              <a:t> </a:t>
            </a:r>
            <a:r>
              <a:rPr lang="en-US" sz="9600" dirty="0" err="1" smtClean="0"/>
              <a:t>medis</a:t>
            </a:r>
            <a:r>
              <a:rPr lang="en-US" sz="9600" dirty="0" smtClean="0"/>
              <a:t> </a:t>
            </a:r>
            <a:r>
              <a:rPr lang="en-US" sz="9600" dirty="0" err="1" smtClean="0"/>
              <a:t>tajam</a:t>
            </a:r>
            <a:r>
              <a:rPr lang="en-US" sz="9600" dirty="0" smtClean="0"/>
              <a:t> dg </a:t>
            </a:r>
            <a:r>
              <a:rPr lang="en-US" sz="9600" dirty="0" err="1" smtClean="0"/>
              <a:t>tujuan</a:t>
            </a:r>
            <a:r>
              <a:rPr lang="en-US" sz="9600" dirty="0" smtClean="0"/>
              <a:t> </a:t>
            </a:r>
            <a:r>
              <a:rPr lang="en-US" sz="9600" dirty="0" err="1" smtClean="0"/>
              <a:t>keamanan</a:t>
            </a:r>
            <a:r>
              <a:rPr lang="en-US" sz="9600" dirty="0" smtClean="0"/>
              <a:t> </a:t>
            </a:r>
            <a:r>
              <a:rPr lang="en-US" sz="9600" dirty="0" err="1" smtClean="0"/>
              <a:t>bagi</a:t>
            </a:r>
            <a:r>
              <a:rPr lang="en-US" sz="9600" dirty="0" smtClean="0"/>
              <a:t> </a:t>
            </a:r>
            <a:r>
              <a:rPr lang="en-US" sz="9600" dirty="0" err="1" smtClean="0"/>
              <a:t>petugas</a:t>
            </a:r>
            <a:r>
              <a:rPr lang="en-US" sz="9600" dirty="0" smtClean="0"/>
              <a:t>, </a:t>
            </a:r>
            <a:r>
              <a:rPr lang="en-US" sz="9600" dirty="0" err="1" smtClean="0"/>
              <a:t>sasaran</a:t>
            </a:r>
            <a:r>
              <a:rPr lang="en-US" sz="9600" dirty="0" smtClean="0"/>
              <a:t> </a:t>
            </a:r>
            <a:r>
              <a:rPr lang="en-US" sz="9600" dirty="0" err="1" smtClean="0"/>
              <a:t>dan</a:t>
            </a:r>
            <a:r>
              <a:rPr lang="en-US" sz="9600" dirty="0" smtClean="0"/>
              <a:t> </a:t>
            </a:r>
            <a:r>
              <a:rPr lang="en-US" sz="9600" dirty="0" err="1" smtClean="0"/>
              <a:t>masyarakat</a:t>
            </a:r>
            <a:r>
              <a:rPr lang="en-US" sz="9600" dirty="0" smtClean="0"/>
              <a:t>.</a:t>
            </a:r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err="1" smtClean="0"/>
              <a:t>Ada</a:t>
            </a:r>
            <a:r>
              <a:rPr lang="en-US" sz="9600" dirty="0" smtClean="0"/>
              <a:t> 2 </a:t>
            </a:r>
            <a:r>
              <a:rPr lang="en-US" sz="9600" dirty="0" err="1" smtClean="0"/>
              <a:t>jenis</a:t>
            </a:r>
            <a:r>
              <a:rPr lang="en-US" sz="9600" dirty="0" smtClean="0"/>
              <a:t> </a:t>
            </a:r>
            <a:r>
              <a:rPr lang="en-US" sz="9600" i="1" dirty="0" smtClean="0"/>
              <a:t>safety box  :</a:t>
            </a:r>
            <a:r>
              <a:rPr lang="en-US" sz="9600" dirty="0" smtClean="0"/>
              <a:t>	</a:t>
            </a:r>
          </a:p>
          <a:p>
            <a:pPr lvl="0">
              <a:buNone/>
            </a:pPr>
            <a:r>
              <a:rPr lang="en-US" sz="9600" dirty="0" smtClean="0"/>
              <a:t>	- 5 liter </a:t>
            </a:r>
            <a:r>
              <a:rPr lang="en-US" sz="9600" dirty="0" err="1" smtClean="0"/>
              <a:t>dpt</a:t>
            </a:r>
            <a:r>
              <a:rPr lang="en-US" sz="9600" dirty="0" smtClean="0"/>
              <a:t> </a:t>
            </a:r>
            <a:r>
              <a:rPr lang="en-US" sz="9600" dirty="0" err="1" smtClean="0"/>
              <a:t>untuk</a:t>
            </a:r>
            <a:r>
              <a:rPr lang="en-US" sz="9600" dirty="0" smtClean="0"/>
              <a:t> </a:t>
            </a:r>
            <a:r>
              <a:rPr lang="en-US" sz="9600" dirty="0" err="1" smtClean="0"/>
              <a:t>menampung</a:t>
            </a:r>
            <a:r>
              <a:rPr lang="en-US" sz="9600" dirty="0" smtClean="0"/>
              <a:t> 100 </a:t>
            </a:r>
            <a:r>
              <a:rPr lang="en-US" sz="9600" dirty="0" err="1" smtClean="0"/>
              <a:t>alat</a:t>
            </a:r>
            <a:r>
              <a:rPr lang="en-US" sz="9600" dirty="0" smtClean="0"/>
              <a:t> </a:t>
            </a:r>
            <a:r>
              <a:rPr lang="en-US" sz="9600" dirty="0" err="1" smtClean="0"/>
              <a:t>suntik</a:t>
            </a:r>
            <a:r>
              <a:rPr lang="en-US" sz="9600" dirty="0" smtClean="0"/>
              <a:t> </a:t>
            </a:r>
            <a:r>
              <a:rPr lang="en-US" sz="9600" dirty="0" err="1" smtClean="0"/>
              <a:t>atau</a:t>
            </a:r>
            <a:r>
              <a:rPr lang="en-US" sz="9600" dirty="0" smtClean="0"/>
              <a:t> 300 </a:t>
            </a:r>
            <a:r>
              <a:rPr lang="en-US" sz="9600" dirty="0" err="1" smtClean="0"/>
              <a:t>uniject</a:t>
            </a:r>
            <a:r>
              <a:rPr lang="en-US" sz="9600" dirty="0" smtClean="0"/>
              <a:t> HB </a:t>
            </a:r>
            <a:r>
              <a:rPr lang="en-US" sz="9600" dirty="0" err="1" smtClean="0"/>
              <a:t>digunakan</a:t>
            </a:r>
            <a:r>
              <a:rPr lang="en-US" sz="9600" dirty="0" smtClean="0"/>
              <a:t> </a:t>
            </a:r>
            <a:r>
              <a:rPr lang="en-US" sz="9600" dirty="0" err="1" smtClean="0"/>
              <a:t>saat</a:t>
            </a:r>
            <a:r>
              <a:rPr lang="en-US" sz="9600" dirty="0" smtClean="0"/>
              <a:t> </a:t>
            </a:r>
            <a:r>
              <a:rPr lang="en-US" sz="9600" dirty="0" err="1" smtClean="0"/>
              <a:t>pelayanan</a:t>
            </a:r>
            <a:r>
              <a:rPr lang="en-US" sz="9600" dirty="0" smtClean="0"/>
              <a:t> </a:t>
            </a:r>
            <a:r>
              <a:rPr lang="en-US" sz="9600" dirty="0" err="1" smtClean="0"/>
              <a:t>di</a:t>
            </a:r>
            <a:r>
              <a:rPr lang="en-US" sz="9600" dirty="0" smtClean="0"/>
              <a:t> </a:t>
            </a:r>
            <a:r>
              <a:rPr lang="en-US" sz="9600" dirty="0" err="1" smtClean="0"/>
              <a:t>Puskesmas</a:t>
            </a:r>
            <a:r>
              <a:rPr lang="en-US" sz="9600" dirty="0" smtClean="0"/>
              <a:t> </a:t>
            </a:r>
            <a:r>
              <a:rPr lang="en-US" sz="9600" dirty="0" err="1" smtClean="0"/>
              <a:t>dan</a:t>
            </a:r>
            <a:r>
              <a:rPr lang="en-US" sz="9600" dirty="0" smtClean="0"/>
              <a:t> </a:t>
            </a:r>
            <a:r>
              <a:rPr lang="en-US" sz="9600" dirty="0" err="1" smtClean="0"/>
              <a:t>Posyandu</a:t>
            </a:r>
            <a:r>
              <a:rPr lang="en-US" sz="9600" dirty="0" smtClean="0"/>
              <a:t>.</a:t>
            </a:r>
          </a:p>
          <a:p>
            <a:pPr lvl="0">
              <a:buNone/>
            </a:pPr>
            <a:r>
              <a:rPr lang="en-US" sz="9600" dirty="0" smtClean="0"/>
              <a:t>	-0,25 Liter </a:t>
            </a:r>
            <a:r>
              <a:rPr lang="en-US" sz="9600" dirty="0" err="1" smtClean="0"/>
              <a:t>dapat</a:t>
            </a:r>
            <a:r>
              <a:rPr lang="en-US" sz="9600" dirty="0" smtClean="0"/>
              <a:t> </a:t>
            </a:r>
            <a:r>
              <a:rPr lang="en-US" sz="9600" dirty="0" err="1" smtClean="0"/>
              <a:t>menampung</a:t>
            </a:r>
            <a:r>
              <a:rPr lang="en-US" sz="9600" dirty="0" smtClean="0"/>
              <a:t> 10 </a:t>
            </a:r>
            <a:r>
              <a:rPr lang="en-US" sz="9600" i="1" dirty="0" err="1" smtClean="0"/>
              <a:t>unijec</a:t>
            </a:r>
            <a:r>
              <a:rPr lang="en-US" sz="9600" dirty="0" err="1" smtClean="0"/>
              <a:t>t</a:t>
            </a:r>
            <a:r>
              <a:rPr lang="en-US" sz="9600" dirty="0" smtClean="0"/>
              <a:t>, </a:t>
            </a:r>
            <a:r>
              <a:rPr lang="en-US" sz="9600" dirty="0" err="1" smtClean="0"/>
              <a:t>biasanya</a:t>
            </a:r>
            <a:r>
              <a:rPr lang="en-US" sz="9600" dirty="0" smtClean="0"/>
              <a:t> </a:t>
            </a:r>
            <a:r>
              <a:rPr lang="en-US" sz="9600" dirty="0" err="1" smtClean="0"/>
              <a:t>digunakan</a:t>
            </a:r>
            <a:r>
              <a:rPr lang="en-US" sz="9600" dirty="0" smtClean="0"/>
              <a:t> </a:t>
            </a:r>
            <a:r>
              <a:rPr lang="en-US" sz="9600" dirty="0" err="1" smtClean="0"/>
              <a:t>oleh</a:t>
            </a:r>
            <a:r>
              <a:rPr lang="en-US" sz="9600" dirty="0" smtClean="0"/>
              <a:t> </a:t>
            </a:r>
            <a:r>
              <a:rPr lang="en-US" sz="9600" dirty="0" err="1" smtClean="0"/>
              <a:t>bidan</a:t>
            </a:r>
            <a:r>
              <a:rPr lang="en-US" sz="9600" dirty="0" smtClean="0"/>
              <a:t> </a:t>
            </a:r>
            <a:r>
              <a:rPr lang="en-US" sz="9600" dirty="0" err="1" smtClean="0"/>
              <a:t>di</a:t>
            </a:r>
            <a:r>
              <a:rPr lang="en-US" sz="9600" dirty="0" smtClean="0"/>
              <a:t> </a:t>
            </a:r>
            <a:r>
              <a:rPr lang="en-US" sz="9600" dirty="0" err="1" smtClean="0"/>
              <a:t>desa</a:t>
            </a:r>
            <a:r>
              <a:rPr lang="en-US" sz="9600" dirty="0" smtClean="0"/>
              <a:t> </a:t>
            </a:r>
            <a:r>
              <a:rPr lang="en-US" sz="9600" dirty="0" err="1" smtClean="0"/>
              <a:t>atau</a:t>
            </a:r>
            <a:r>
              <a:rPr lang="en-US" sz="9600" dirty="0" smtClean="0"/>
              <a:t> </a:t>
            </a:r>
            <a:r>
              <a:rPr lang="en-US" sz="9600" dirty="0" err="1" smtClean="0"/>
              <a:t>Pustu</a:t>
            </a:r>
            <a:r>
              <a:rPr lang="en-US" sz="9600" dirty="0" smtClean="0"/>
              <a:t> </a:t>
            </a:r>
            <a:r>
              <a:rPr lang="en-US" sz="9600" dirty="0" err="1" smtClean="0"/>
              <a:t>untuk</a:t>
            </a:r>
            <a:r>
              <a:rPr lang="en-US" sz="9600" dirty="0" smtClean="0"/>
              <a:t> </a:t>
            </a:r>
            <a:r>
              <a:rPr lang="en-US" sz="9600" dirty="0" err="1" smtClean="0"/>
              <a:t>pelayanan</a:t>
            </a:r>
            <a:r>
              <a:rPr lang="en-US" sz="9600" dirty="0" smtClean="0"/>
              <a:t> </a:t>
            </a:r>
            <a:r>
              <a:rPr lang="en-US" sz="9600" dirty="0" err="1" smtClean="0"/>
              <a:t>pemberian</a:t>
            </a:r>
            <a:r>
              <a:rPr lang="en-US" sz="9600" dirty="0" smtClean="0"/>
              <a:t> </a:t>
            </a:r>
            <a:r>
              <a:rPr lang="en-US" sz="9600" dirty="0" err="1" smtClean="0"/>
              <a:t>imunisasi</a:t>
            </a:r>
            <a:r>
              <a:rPr lang="en-US" sz="9600" dirty="0" smtClean="0"/>
              <a:t> </a:t>
            </a:r>
            <a:r>
              <a:rPr lang="en-US" sz="9600" dirty="0" err="1" smtClean="0"/>
              <a:t>dosis</a:t>
            </a:r>
            <a:r>
              <a:rPr lang="en-US" sz="9600" dirty="0" smtClean="0"/>
              <a:t> </a:t>
            </a:r>
            <a:r>
              <a:rPr lang="en-US" sz="9600" dirty="0" err="1" smtClean="0"/>
              <a:t>pertama</a:t>
            </a:r>
            <a:r>
              <a:rPr lang="en-US" sz="9600" dirty="0" smtClean="0"/>
              <a:t> </a:t>
            </a:r>
            <a:r>
              <a:rPr lang="en-US" sz="9600" dirty="0" err="1" smtClean="0"/>
              <a:t>antara</a:t>
            </a:r>
            <a:r>
              <a:rPr lang="en-US" sz="9600" dirty="0" smtClean="0"/>
              <a:t> 0 – 7 </a:t>
            </a:r>
            <a:r>
              <a:rPr lang="en-US" sz="9600" dirty="0" err="1" smtClean="0"/>
              <a:t>hari</a:t>
            </a:r>
            <a:r>
              <a:rPr lang="en-US" sz="9600" dirty="0" smtClean="0"/>
              <a:t> </a:t>
            </a:r>
            <a:r>
              <a:rPr lang="en-US" sz="9600" dirty="0" err="1" smtClean="0"/>
              <a:t>di</a:t>
            </a:r>
            <a:r>
              <a:rPr lang="en-US" sz="9600" dirty="0" smtClean="0"/>
              <a:t> </a:t>
            </a:r>
            <a:r>
              <a:rPr lang="en-US" sz="9600" dirty="0" err="1" smtClean="0"/>
              <a:t>rumah</a:t>
            </a:r>
            <a:r>
              <a:rPr lang="en-US" sz="9600" dirty="0" smtClean="0"/>
              <a:t>/ </a:t>
            </a:r>
            <a:r>
              <a:rPr lang="en-US" sz="9600" dirty="0" err="1" smtClean="0"/>
              <a:t>Polindes</a:t>
            </a:r>
            <a:r>
              <a:rPr lang="en-US" dirty="0" smtClean="0"/>
              <a:t>.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SB  5 </a:t>
            </a:r>
            <a:r>
              <a:rPr lang="en-US" sz="2000" dirty="0" err="1" smtClean="0"/>
              <a:t>lt</a:t>
            </a:r>
            <a:r>
              <a:rPr lang="en-US" sz="2000" dirty="0" smtClean="0"/>
              <a:t> </a:t>
            </a:r>
            <a:r>
              <a:rPr lang="en-US" sz="2000" u="sng" dirty="0" smtClean="0"/>
              <a:t>: </a:t>
            </a:r>
            <a:r>
              <a:rPr lang="en-US" sz="2000" u="sng" dirty="0" err="1" smtClean="0"/>
              <a:t>Jml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alat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suntik</a:t>
            </a:r>
            <a:r>
              <a:rPr lang="en-US" sz="2000" u="sng" dirty="0" smtClean="0"/>
              <a:t> BCG+ DPT +</a:t>
            </a:r>
            <a:r>
              <a:rPr lang="en-US" sz="2000" u="sng" dirty="0" err="1" smtClean="0"/>
              <a:t>Camp+TT+DPT</a:t>
            </a:r>
            <a:r>
              <a:rPr lang="en-US" sz="2000" u="sng" dirty="0" smtClean="0"/>
              <a:t>- HB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	100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SB 0,25 liter =</a:t>
            </a:r>
            <a:r>
              <a:rPr lang="en-US" sz="2400" u="sng" dirty="0" err="1" smtClean="0"/>
              <a:t>Jml</a:t>
            </a:r>
            <a:r>
              <a:rPr lang="en-US" sz="2400" u="sng" dirty="0" smtClean="0"/>
              <a:t>  </a:t>
            </a:r>
            <a:r>
              <a:rPr lang="en-US" sz="2400" u="sng" dirty="0" err="1" smtClean="0"/>
              <a:t>Suntik</a:t>
            </a:r>
            <a:r>
              <a:rPr lang="en-US" sz="2400" u="sng" dirty="0" smtClean="0"/>
              <a:t> Hepatitis B  0 – 7 </a:t>
            </a:r>
            <a:r>
              <a:rPr lang="en-US" sz="2400" u="sng" dirty="0" err="1" smtClean="0"/>
              <a:t>har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	10		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G. MENGHITUNG  KEBUTUHAN PERALATAN RANTAI   VAKSIN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Termasuk</a:t>
            </a:r>
            <a:r>
              <a:rPr lang="en-US" dirty="0" smtClean="0"/>
              <a:t>  </a:t>
            </a:r>
            <a:r>
              <a:rPr lang="en-US" dirty="0" err="1" smtClean="0"/>
              <a:t>jg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,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biologik</a:t>
            </a:r>
            <a:r>
              <a:rPr lang="en-US" dirty="0" smtClean="0"/>
              <a:t> hrs  </a:t>
            </a:r>
            <a:r>
              <a:rPr lang="en-US" dirty="0" err="1" smtClean="0"/>
              <a:t>dilindungi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sinar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r>
              <a:rPr lang="en-US" dirty="0" smtClean="0"/>
              <a:t>,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beku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.</a:t>
            </a:r>
          </a:p>
          <a:p>
            <a:pPr>
              <a:buNone/>
              <a:tabLst>
                <a:tab pos="225425" algn="l"/>
              </a:tabLst>
            </a:pPr>
            <a:r>
              <a:rPr lang="en-US" b="1" dirty="0" smtClean="0"/>
              <a:t> 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/>
              <a:t>Tabel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Kebutuhan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tahan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Sarana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Penyimpanan</a:t>
            </a:r>
            <a:r>
              <a:rPr lang="en-US" sz="2400" b="1" dirty="0" smtClean="0"/>
              <a:t> &amp; </a:t>
            </a:r>
            <a:r>
              <a:rPr lang="en-US" sz="2400" b="1" dirty="0" err="1" smtClean="0"/>
              <a:t>Pembawa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vaksin</a:t>
            </a:r>
            <a:r>
              <a:rPr lang="en-US" sz="2400" b="1" dirty="0" smtClean="0"/>
              <a:t>.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447800"/>
          <a:ext cx="6629401" cy="4419600"/>
        </p:xfrm>
        <a:graphic>
          <a:graphicData uri="http://schemas.openxmlformats.org/drawingml/2006/table">
            <a:tbl>
              <a:tblPr/>
              <a:tblGrid>
                <a:gridCol w="763462"/>
                <a:gridCol w="2481254"/>
                <a:gridCol w="2035901"/>
                <a:gridCol w="1348784"/>
              </a:tblGrid>
              <a:tr h="6905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NO: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Jenis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Kebutuhan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Daya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tahan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 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Lemari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 buah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tahun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 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Vaccine Carrier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 – 5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buah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 tahun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6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 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Thermos+4bh Cold Pack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Sejumlah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tim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lapangan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tahun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 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Cold box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 buah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tahun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6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 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Freeze tag /freeze watch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Sejumlah tim lapangan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  <a:tab pos="1903095" algn="l"/>
                        </a:tabLs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tahun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 smtClean="0"/>
              <a:t>PROGRAM PERENCANAAN IMUNISASI</a:t>
            </a:r>
          </a:p>
          <a:p>
            <a:pPr algn="just">
              <a:buNone/>
            </a:pPr>
            <a:r>
              <a:rPr lang="en-US" b="1" dirty="0" smtClean="0"/>
              <a:t>A. </a:t>
            </a:r>
            <a:r>
              <a:rPr lang="en-US" b="1" dirty="0" err="1" smtClean="0"/>
              <a:t>Pengertian</a:t>
            </a:r>
            <a:r>
              <a:rPr lang="en-US" b="1" dirty="0" smtClean="0"/>
              <a:t> :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Program  </a:t>
            </a:r>
            <a:r>
              <a:rPr lang="en-US" dirty="0" err="1" smtClean="0"/>
              <a:t>Imunisasi</a:t>
            </a:r>
            <a:r>
              <a:rPr lang="en-US" dirty="0" smtClean="0"/>
              <a:t>.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pd </a:t>
            </a:r>
            <a:r>
              <a:rPr lang="en-US" dirty="0" err="1" smtClean="0"/>
              <a:t>dsrnya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unit </a:t>
            </a:r>
            <a:r>
              <a:rPr lang="en-US" dirty="0" err="1" smtClean="0"/>
              <a:t>Puskesmas</a:t>
            </a:r>
            <a:r>
              <a:rPr lang="en-US" dirty="0" smtClean="0"/>
              <a:t> (</a:t>
            </a:r>
            <a:r>
              <a:rPr lang="en-US" i="1" dirty="0" smtClean="0"/>
              <a:t>bottom up</a:t>
            </a:r>
            <a:r>
              <a:rPr lang="en-US" dirty="0" smtClean="0"/>
              <a:t>) ,dg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, </a:t>
            </a:r>
            <a:r>
              <a:rPr lang="en-US" dirty="0" err="1" smtClean="0"/>
              <a:t>kekurangan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dg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en-US" dirty="0" smtClean="0"/>
              <a:t> </a:t>
            </a:r>
            <a:r>
              <a:rPr lang="en-US" dirty="0" err="1" smtClean="0"/>
              <a:t>dilapangan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Lemari</a:t>
            </a:r>
            <a:r>
              <a:rPr lang="en-US" b="1" dirty="0" smtClean="0"/>
              <a:t> Es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Puskesmas</a:t>
            </a:r>
            <a:r>
              <a:rPr lang="en-US" dirty="0" smtClean="0"/>
              <a:t> hrs </a:t>
            </a:r>
            <a:r>
              <a:rPr lang="en-US" dirty="0" err="1" smtClean="0"/>
              <a:t>mempunyai</a:t>
            </a:r>
            <a:r>
              <a:rPr lang="en-US" dirty="0" smtClean="0"/>
              <a:t> 1 </a:t>
            </a:r>
            <a:r>
              <a:rPr lang="en-US" dirty="0" err="1" smtClean="0"/>
              <a:t>lemari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program ( </a:t>
            </a:r>
            <a:r>
              <a:rPr lang="en-US" dirty="0" err="1" smtClean="0"/>
              <a:t>buka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).</a:t>
            </a:r>
            <a:r>
              <a:rPr lang="en-US" dirty="0" err="1" smtClean="0"/>
              <a:t>Pustu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bertahap</a:t>
            </a:r>
            <a:r>
              <a:rPr lang="en-US" dirty="0" smtClean="0"/>
              <a:t> </a:t>
            </a:r>
            <a:r>
              <a:rPr lang="en-US" dirty="0" err="1" smtClean="0"/>
              <a:t>jg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dg </a:t>
            </a:r>
            <a:r>
              <a:rPr lang="en-US" dirty="0" err="1" smtClean="0"/>
              <a:t>lemari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0">
              <a:buNone/>
            </a:pPr>
            <a:r>
              <a:rPr lang="en-US" b="1" dirty="0" smtClean="0"/>
              <a:t>2. Vaccine Carrier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- Di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Puskesmas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/ Kota.</a:t>
            </a:r>
          </a:p>
          <a:p>
            <a:pPr>
              <a:buNone/>
            </a:pPr>
            <a:r>
              <a:rPr lang="en-US" dirty="0" smtClean="0"/>
              <a:t>	- Vaccine carrier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,/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tempuh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vaccine carrier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lama.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3. Thermos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/ </a:t>
            </a:r>
            <a:r>
              <a:rPr lang="en-US" dirty="0" err="1" smtClean="0"/>
              <a:t>Posyandu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Setiap</a:t>
            </a:r>
            <a:r>
              <a:rPr lang="en-US" dirty="0" smtClean="0"/>
              <a:t> thermos </a:t>
            </a:r>
            <a:r>
              <a:rPr lang="en-US" dirty="0" err="1" smtClean="0"/>
              <a:t>dilengkapi</a:t>
            </a:r>
            <a:r>
              <a:rPr lang="en-US" dirty="0" smtClean="0"/>
              <a:t> dg cool pack minimal 4 </a:t>
            </a:r>
            <a:r>
              <a:rPr lang="en-US" dirty="0" err="1" smtClean="0"/>
              <a:t>bh</a:t>
            </a:r>
            <a:r>
              <a:rPr lang="en-US" dirty="0" smtClean="0"/>
              <a:t> @ 0,1 liter.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10 jam, </a:t>
            </a:r>
            <a:r>
              <a:rPr lang="en-US" dirty="0" err="1" smtClean="0"/>
              <a:t>mk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  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transportasinya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dijangkau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>
              <a:buNone/>
            </a:pPr>
            <a:r>
              <a:rPr lang="en-US" b="1" dirty="0" smtClean="0"/>
              <a:t>4. Cold Box.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Ditingkat</a:t>
            </a:r>
            <a:r>
              <a:rPr lang="en-US" dirty="0" smtClean="0"/>
              <a:t> </a:t>
            </a:r>
            <a:r>
              <a:rPr lang="en-US" dirty="0" err="1" smtClean="0"/>
              <a:t>Puskesmas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darurat</a:t>
            </a:r>
            <a:r>
              <a:rPr lang="en-US" dirty="0" smtClean="0"/>
              <a:t>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padam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ckp</a:t>
            </a:r>
            <a:r>
              <a:rPr lang="en-US" dirty="0" smtClean="0"/>
              <a:t> lama,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lemari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lama.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>
              <a:buNone/>
            </a:pPr>
            <a:r>
              <a:rPr lang="en-US" b="1" dirty="0" smtClean="0"/>
              <a:t>5. Freeze Tag / freeze watch.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memantau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Puskesmas</a:t>
            </a:r>
            <a:r>
              <a:rPr lang="en-US" dirty="0" smtClean="0"/>
              <a:t> pd </a:t>
            </a:r>
            <a:r>
              <a:rPr lang="en-US" dirty="0" err="1" smtClean="0"/>
              <a:t>wkt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Puskesmas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/ </a:t>
            </a:r>
            <a:r>
              <a:rPr lang="en-US" dirty="0" err="1" smtClean="0"/>
              <a:t>Posyandu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H.PENGIRIMAN  DAN  PERMINTAAN  VAKSIN</a:t>
            </a:r>
            <a:endParaRPr lang="en-US" sz="2400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1.Perhitungan </a:t>
            </a:r>
            <a:r>
              <a:rPr lang="en-US" sz="1800" b="1" dirty="0" err="1" smtClean="0"/>
              <a:t>permintaan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vaksin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</a:t>
            </a:r>
            <a:r>
              <a:rPr lang="en-US" sz="2000" dirty="0" smtClean="0"/>
              <a:t>a. </a:t>
            </a:r>
            <a:r>
              <a:rPr lang="en-US" sz="2000" dirty="0" err="1" smtClean="0"/>
              <a:t>Memperhitungkan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penyimpanan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   b.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 </a:t>
            </a:r>
            <a:r>
              <a:rPr lang="en-US" sz="2000" dirty="0" err="1" smtClean="0"/>
              <a:t>vaksin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dg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c.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stock </a:t>
            </a:r>
            <a:r>
              <a:rPr lang="en-US" sz="2000" dirty="0" err="1" smtClean="0"/>
              <a:t>vaksin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stock minimum, </a:t>
            </a:r>
            <a:r>
              <a:rPr lang="en-US" sz="2000" dirty="0" err="1" smtClean="0"/>
              <a:t>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  </a:t>
            </a:r>
            <a:r>
              <a:rPr lang="en-US" sz="2000" dirty="0" err="1" smtClean="0"/>
              <a:t>vaksin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tingkatan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   d.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 </a:t>
            </a:r>
            <a:r>
              <a:rPr lang="en-US" sz="2000" dirty="0" err="1" smtClean="0"/>
              <a:t>pengiriman</a:t>
            </a:r>
            <a:r>
              <a:rPr lang="en-US" sz="2000" dirty="0" smtClean="0"/>
              <a:t> </a:t>
            </a:r>
            <a:r>
              <a:rPr lang="en-US" sz="2000" dirty="0" err="1" smtClean="0"/>
              <a:t>vaksin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1 kali </a:t>
            </a:r>
            <a:r>
              <a:rPr lang="en-US" sz="2000" dirty="0" err="1" smtClean="0"/>
              <a:t>setahun</a:t>
            </a:r>
            <a:r>
              <a:rPr lang="en-US" sz="2000" dirty="0" smtClean="0"/>
              <a:t> </a:t>
            </a:r>
            <a:r>
              <a:rPr lang="en-US" sz="2000" dirty="0" err="1" smtClean="0"/>
              <a:t>mk</a:t>
            </a:r>
            <a:r>
              <a:rPr lang="en-US" sz="2000" dirty="0" smtClean="0"/>
              <a:t> </a:t>
            </a:r>
            <a:r>
              <a:rPr lang="en-US" sz="2000" dirty="0" err="1" smtClean="0"/>
              <a:t>dibutuhkan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penyimpanan</a:t>
            </a:r>
            <a:r>
              <a:rPr lang="en-US" sz="2000" dirty="0" smtClean="0"/>
              <a:t> </a:t>
            </a:r>
            <a:r>
              <a:rPr lang="en-US" sz="2000" dirty="0" err="1" smtClean="0"/>
              <a:t>vaksin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r>
              <a:rPr lang="en-US" sz="2000" dirty="0" smtClean="0"/>
              <a:t> </a:t>
            </a:r>
            <a:r>
              <a:rPr lang="en-US" sz="2000" dirty="0" err="1" smtClean="0"/>
              <a:t>kerusakan</a:t>
            </a:r>
            <a:r>
              <a:rPr lang="en-US" sz="2000" dirty="0" smtClean="0"/>
              <a:t> </a:t>
            </a:r>
            <a:r>
              <a:rPr lang="en-US" sz="2000" dirty="0" err="1" smtClean="0"/>
              <a:t>vaksin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penyimpanan</a:t>
            </a:r>
            <a:r>
              <a:rPr lang="en-US" sz="2000" dirty="0" smtClean="0"/>
              <a:t>  </a:t>
            </a:r>
            <a:r>
              <a:rPr lang="en-US" sz="2000" dirty="0" err="1" smtClean="0"/>
              <a:t>jg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.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pengiriman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murah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  e.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  </a:t>
            </a:r>
            <a:r>
              <a:rPr lang="en-US" sz="2000" dirty="0" err="1" smtClean="0"/>
              <a:t>pengiriman</a:t>
            </a:r>
            <a:r>
              <a:rPr lang="en-US" sz="2000" dirty="0" smtClean="0"/>
              <a:t> </a:t>
            </a:r>
            <a:r>
              <a:rPr lang="en-US" sz="2000" dirty="0" err="1" smtClean="0"/>
              <a:t>vaksin</a:t>
            </a:r>
            <a:r>
              <a:rPr lang="en-US" sz="2000" dirty="0" smtClean="0"/>
              <a:t>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tiap</a:t>
            </a:r>
            <a:r>
              <a:rPr lang="en-US" sz="2000" dirty="0" smtClean="0"/>
              <a:t> 1 </a:t>
            </a:r>
            <a:r>
              <a:rPr lang="en-US" sz="2000" dirty="0" err="1" smtClean="0"/>
              <a:t>bulan</a:t>
            </a:r>
            <a:r>
              <a:rPr lang="en-US" sz="2000" dirty="0" smtClean="0"/>
              <a:t> </a:t>
            </a:r>
            <a:r>
              <a:rPr lang="en-US" sz="2000" dirty="0" err="1" smtClean="0"/>
              <a:t>sekali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persediaan</a:t>
            </a:r>
            <a:r>
              <a:rPr lang="en-US" sz="2000" dirty="0" smtClean="0"/>
              <a:t> </a:t>
            </a:r>
            <a:r>
              <a:rPr lang="en-US" sz="2000" dirty="0" err="1" smtClean="0"/>
              <a:t>vaksin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. </a:t>
            </a:r>
            <a:r>
              <a:rPr lang="en-US" sz="2000" dirty="0" err="1" smtClean="0"/>
              <a:t>Tdk</a:t>
            </a:r>
            <a:r>
              <a:rPr lang="en-US" sz="2000" dirty="0" smtClean="0"/>
              <a:t> </a:t>
            </a:r>
            <a:r>
              <a:rPr lang="en-US" sz="2000" dirty="0" err="1" smtClean="0"/>
              <a:t>mbutuhkan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penyimpanan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besar.Risiko</a:t>
            </a:r>
            <a:r>
              <a:rPr lang="en-US" sz="2000" dirty="0" smtClean="0"/>
              <a:t> </a:t>
            </a:r>
            <a:r>
              <a:rPr lang="en-US" sz="2000" dirty="0" err="1" smtClean="0"/>
              <a:t>kerusakan</a:t>
            </a:r>
            <a:r>
              <a:rPr lang="en-US" sz="2000" dirty="0" smtClean="0"/>
              <a:t> pd </a:t>
            </a:r>
            <a:r>
              <a:rPr lang="en-US" sz="2000" dirty="0" err="1" smtClean="0"/>
              <a:t>vaksin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penyimpanan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kcl</a:t>
            </a:r>
            <a:r>
              <a:rPr lang="en-US" sz="2000" dirty="0" smtClean="0"/>
              <a:t> </a:t>
            </a:r>
            <a:r>
              <a:rPr lang="en-US" sz="2000" dirty="0" err="1" smtClean="0"/>
              <a:t>krn</a:t>
            </a:r>
            <a:r>
              <a:rPr lang="en-US" sz="2000" dirty="0" smtClean="0"/>
              <a:t> </a:t>
            </a:r>
            <a:r>
              <a:rPr lang="en-US" sz="2000" dirty="0" err="1" smtClean="0"/>
              <a:t>penyimpanan</a:t>
            </a:r>
            <a:r>
              <a:rPr lang="en-US" sz="2000" dirty="0" smtClean="0"/>
              <a:t> </a:t>
            </a:r>
            <a:r>
              <a:rPr lang="en-US" sz="2000" dirty="0" err="1" smtClean="0"/>
              <a:t>dpt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persyatan</a:t>
            </a:r>
            <a:r>
              <a:rPr lang="en-US" sz="2000" dirty="0" smtClean="0"/>
              <a:t> .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pengiriman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mahal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  f.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 </a:t>
            </a:r>
            <a:r>
              <a:rPr lang="en-US" sz="2000" dirty="0" err="1" smtClean="0"/>
              <a:t>vaksin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administrasi</a:t>
            </a:r>
            <a:endParaRPr lang="en-US" sz="2000" dirty="0" smtClean="0"/>
          </a:p>
          <a:p>
            <a:pPr>
              <a:buNone/>
            </a:pPr>
            <a:r>
              <a:rPr lang="en-US" sz="1800" dirty="0" smtClean="0"/>
              <a:t>							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968375" y="552450"/>
            <a:ext cx="2508250" cy="7985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Pusat Biro Farma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Stock 6 bulan+ 1 bln cadangan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968375" y="1946275"/>
            <a:ext cx="2508250" cy="638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Provinsi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Stock 2 bln + 1 bln cadangan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968375" y="3275013"/>
            <a:ext cx="2508250" cy="7127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Kabupaten /Kota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Stock 1 bln + 1 bln cadangan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968375" y="4438650"/>
            <a:ext cx="2582863" cy="898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Puskesmas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Stock 1 bln + 1 minggu cadangan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307" name="AutoShape 19"/>
          <p:cNvCxnSpPr>
            <a:cxnSpLocks noChangeShapeType="1"/>
          </p:cNvCxnSpPr>
          <p:nvPr/>
        </p:nvCxnSpPr>
        <p:spPr bwMode="auto">
          <a:xfrm>
            <a:off x="3295650" y="1627188"/>
            <a:ext cx="9255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2308" name="AutoShape 20"/>
          <p:cNvCxnSpPr>
            <a:cxnSpLocks noChangeShapeType="1"/>
          </p:cNvCxnSpPr>
          <p:nvPr/>
        </p:nvCxnSpPr>
        <p:spPr bwMode="auto">
          <a:xfrm>
            <a:off x="3295650" y="2881313"/>
            <a:ext cx="83026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2309" name="AutoShape 21"/>
          <p:cNvCxnSpPr>
            <a:cxnSpLocks noChangeShapeType="1"/>
          </p:cNvCxnSpPr>
          <p:nvPr/>
        </p:nvCxnSpPr>
        <p:spPr bwMode="auto">
          <a:xfrm>
            <a:off x="3295650" y="4189413"/>
            <a:ext cx="83026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2310" name="AutoShape 22"/>
          <p:cNvCxnSpPr>
            <a:cxnSpLocks noChangeShapeType="1"/>
          </p:cNvCxnSpPr>
          <p:nvPr/>
        </p:nvCxnSpPr>
        <p:spPr bwMode="auto">
          <a:xfrm flipV="1">
            <a:off x="2162175" y="1466850"/>
            <a:ext cx="9525" cy="3730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2311" name="AutoShape 23"/>
          <p:cNvCxnSpPr>
            <a:cxnSpLocks noChangeShapeType="1"/>
          </p:cNvCxnSpPr>
          <p:nvPr/>
        </p:nvCxnSpPr>
        <p:spPr bwMode="auto">
          <a:xfrm flipV="1">
            <a:off x="2171700" y="2736850"/>
            <a:ext cx="11113" cy="371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2312" name="AutoShape 24"/>
          <p:cNvCxnSpPr>
            <a:cxnSpLocks noChangeShapeType="1"/>
          </p:cNvCxnSpPr>
          <p:nvPr/>
        </p:nvCxnSpPr>
        <p:spPr bwMode="auto">
          <a:xfrm flipV="1">
            <a:off x="2182813" y="3987800"/>
            <a:ext cx="9525" cy="371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0" name="Rectangle 29"/>
          <p:cNvSpPr/>
          <p:nvPr/>
        </p:nvSpPr>
        <p:spPr>
          <a:xfrm>
            <a:off x="4343400" y="1447800"/>
            <a:ext cx="2452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Permintaan</a:t>
            </a:r>
            <a:r>
              <a:rPr lang="en-US" b="1" dirty="0" smtClean="0"/>
              <a:t> </a:t>
            </a:r>
            <a:r>
              <a:rPr lang="en-US" b="1" dirty="0" err="1" smtClean="0"/>
              <a:t>setiap</a:t>
            </a:r>
            <a:r>
              <a:rPr lang="en-US" b="1" dirty="0" smtClean="0"/>
              <a:t> 2 </a:t>
            </a:r>
            <a:r>
              <a:rPr lang="en-US" b="1" dirty="0" err="1" smtClean="0"/>
              <a:t>bln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191000" y="2743200"/>
            <a:ext cx="2452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Permintaan</a:t>
            </a:r>
            <a:r>
              <a:rPr lang="en-US" b="1" dirty="0" smtClean="0"/>
              <a:t> </a:t>
            </a:r>
            <a:r>
              <a:rPr lang="en-US" b="1" dirty="0" err="1" smtClean="0"/>
              <a:t>setiap</a:t>
            </a:r>
            <a:r>
              <a:rPr lang="en-US" b="1" dirty="0" smtClean="0"/>
              <a:t> 1 </a:t>
            </a:r>
            <a:r>
              <a:rPr lang="en-US" b="1" dirty="0" err="1" smtClean="0"/>
              <a:t>bln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267200" y="4038600"/>
            <a:ext cx="2452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Permintaan</a:t>
            </a:r>
            <a:r>
              <a:rPr lang="en-US" b="1" dirty="0" smtClean="0"/>
              <a:t> </a:t>
            </a:r>
            <a:r>
              <a:rPr lang="en-US" b="1" dirty="0" err="1" smtClean="0"/>
              <a:t>setiap</a:t>
            </a:r>
            <a:r>
              <a:rPr lang="en-US" b="1" dirty="0" smtClean="0"/>
              <a:t> 1 </a:t>
            </a:r>
            <a:r>
              <a:rPr lang="en-US" b="1" dirty="0" err="1" smtClean="0"/>
              <a:t>bln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2.Periode </a:t>
            </a:r>
            <a:r>
              <a:rPr lang="en-US" b="1" dirty="0" err="1" smtClean="0"/>
              <a:t>Permintaan</a:t>
            </a:r>
            <a:r>
              <a:rPr lang="en-US" b="1" dirty="0" smtClean="0"/>
              <a:t> </a:t>
            </a:r>
            <a:r>
              <a:rPr lang="en-US" b="1" dirty="0" err="1" smtClean="0"/>
              <a:t>Vaksin</a:t>
            </a:r>
            <a:r>
              <a:rPr lang="en-US" b="1" dirty="0" smtClean="0"/>
              <a:t> </a:t>
            </a:r>
            <a:r>
              <a:rPr lang="en-US" b="1" dirty="0" err="1" smtClean="0"/>
              <a:t>Tingkatan</a:t>
            </a:r>
            <a:r>
              <a:rPr lang="en-US" b="1" dirty="0" smtClean="0"/>
              <a:t> </a:t>
            </a:r>
            <a:r>
              <a:rPr lang="en-US" b="1" dirty="0" err="1" smtClean="0"/>
              <a:t>Puskesmas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a. Tingkat </a:t>
            </a:r>
            <a:r>
              <a:rPr lang="en-US" b="1" dirty="0" err="1" smtClean="0"/>
              <a:t>Puskesmas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Kabupaten</a:t>
            </a:r>
            <a:r>
              <a:rPr lang="en-US" b="1" dirty="0" smtClean="0"/>
              <a:t> / Kota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*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/Kota </a:t>
            </a:r>
            <a:r>
              <a:rPr lang="en-US" dirty="0" err="1" smtClean="0"/>
              <a:t>banyaknya</a:t>
            </a:r>
            <a:r>
              <a:rPr lang="en-US" dirty="0" smtClean="0"/>
              <a:t> :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kebutuhan</a:t>
            </a:r>
            <a:r>
              <a:rPr lang="en-US" dirty="0" smtClean="0"/>
              <a:t> 1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+ 1minggu </a:t>
            </a:r>
            <a:r>
              <a:rPr lang="en-US" dirty="0" err="1" smtClean="0"/>
              <a:t>cadangan</a:t>
            </a:r>
            <a:r>
              <a:rPr lang="en-US" dirty="0" smtClean="0"/>
              <a:t> –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*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b. </a:t>
            </a:r>
            <a:r>
              <a:rPr lang="en-US" b="1" dirty="0" err="1" smtClean="0"/>
              <a:t>Menentukan</a:t>
            </a:r>
            <a:r>
              <a:rPr lang="en-US" b="1" dirty="0" smtClean="0"/>
              <a:t> Stock minimum </a:t>
            </a:r>
            <a:r>
              <a:rPr lang="en-US" b="1" dirty="0" err="1" smtClean="0"/>
              <a:t>dan</a:t>
            </a:r>
            <a:r>
              <a:rPr lang="en-US" b="1" dirty="0" smtClean="0"/>
              <a:t> maximum.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1.Stok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Puskesmas</a:t>
            </a:r>
            <a:r>
              <a:rPr lang="en-US" dirty="0" smtClean="0"/>
              <a:t>  hrs </a:t>
            </a:r>
            <a:r>
              <a:rPr lang="en-US" dirty="0" err="1" smtClean="0"/>
              <a:t>dilaporkan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bulan.Data</a:t>
            </a:r>
            <a:r>
              <a:rPr lang="en-US" dirty="0" smtClean="0"/>
              <a:t> </a:t>
            </a:r>
            <a:r>
              <a:rPr lang="en-US" dirty="0" err="1" smtClean="0"/>
              <a:t>stok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pd </a:t>
            </a:r>
            <a:r>
              <a:rPr lang="en-US" dirty="0" err="1" smtClean="0"/>
              <a:t>buku</a:t>
            </a:r>
            <a:r>
              <a:rPr lang="en-US" dirty="0" smtClean="0"/>
              <a:t> stock </a:t>
            </a:r>
            <a:r>
              <a:rPr lang="en-US" dirty="0" err="1" smtClean="0"/>
              <a:t>vaksin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2.Stok minimum :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minimum  ( </a:t>
            </a:r>
            <a:r>
              <a:rPr lang="en-US" dirty="0" err="1" smtClean="0"/>
              <a:t>Puskesmas</a:t>
            </a:r>
            <a:r>
              <a:rPr lang="en-US" dirty="0" smtClean="0"/>
              <a:t>  1 </a:t>
            </a:r>
            <a:r>
              <a:rPr lang="en-US" dirty="0" err="1" smtClean="0"/>
              <a:t>minggu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3.Stok </a:t>
            </a:r>
            <a:r>
              <a:rPr lang="en-US" dirty="0" err="1" smtClean="0"/>
              <a:t>maksimum</a:t>
            </a:r>
            <a:r>
              <a:rPr lang="en-US" dirty="0" smtClean="0"/>
              <a:t> : </a:t>
            </a:r>
            <a:r>
              <a:rPr lang="en-US" dirty="0" err="1" smtClean="0"/>
              <a:t>jumlah</a:t>
            </a:r>
            <a:r>
              <a:rPr lang="en-US" dirty="0" smtClean="0"/>
              <a:t> 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( </a:t>
            </a:r>
            <a:r>
              <a:rPr lang="en-US" dirty="0" err="1" smtClean="0"/>
              <a:t>Puskesmas</a:t>
            </a:r>
            <a:r>
              <a:rPr lang="en-US" dirty="0" smtClean="0"/>
              <a:t> 1 </a:t>
            </a:r>
            <a:r>
              <a:rPr lang="en-US" dirty="0" err="1" smtClean="0"/>
              <a:t>bulan</a:t>
            </a:r>
            <a:r>
              <a:rPr lang="en-US" dirty="0" smtClean="0"/>
              <a:t> + 1 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cadangan</a:t>
            </a:r>
            <a:r>
              <a:rPr lang="en-US" dirty="0" smtClean="0"/>
              <a:t> 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3 .</a:t>
            </a:r>
            <a:r>
              <a:rPr lang="en-US" b="1" dirty="0" err="1" smtClean="0"/>
              <a:t>Memilih</a:t>
            </a:r>
            <a:r>
              <a:rPr lang="en-US" b="1" dirty="0" smtClean="0"/>
              <a:t> </a:t>
            </a:r>
            <a:r>
              <a:rPr lang="en-US" b="1" dirty="0" err="1" smtClean="0"/>
              <a:t>Methode</a:t>
            </a:r>
            <a:r>
              <a:rPr lang="en-US" b="1" dirty="0" smtClean="0"/>
              <a:t> </a:t>
            </a:r>
            <a:r>
              <a:rPr lang="en-US" b="1" dirty="0" err="1" smtClean="0"/>
              <a:t>Pengiriman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Sarana</a:t>
            </a:r>
            <a:r>
              <a:rPr lang="en-US" b="1" dirty="0" smtClean="0"/>
              <a:t> </a:t>
            </a:r>
            <a:r>
              <a:rPr lang="en-US" b="1" dirty="0" err="1" smtClean="0"/>
              <a:t>Pengiriman</a:t>
            </a:r>
            <a:r>
              <a:rPr lang="en-US" b="1" dirty="0" smtClean="0"/>
              <a:t> </a:t>
            </a:r>
            <a:r>
              <a:rPr lang="en-US" b="1" dirty="0" err="1" smtClean="0"/>
              <a:t>Vaksin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tempat2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dg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poten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err="1" smtClean="0"/>
              <a:t>Ada</a:t>
            </a:r>
            <a:r>
              <a:rPr lang="en-US" dirty="0" smtClean="0"/>
              <a:t>  2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b="1" dirty="0" err="1" smtClean="0"/>
              <a:t>a.Vaksin</a:t>
            </a:r>
            <a:r>
              <a:rPr lang="en-US" b="1" dirty="0" smtClean="0"/>
              <a:t> </a:t>
            </a:r>
            <a:r>
              <a:rPr lang="en-US" b="1" dirty="0" err="1" smtClean="0"/>
              <a:t>diambil</a:t>
            </a:r>
            <a:r>
              <a:rPr lang="en-US" b="1" dirty="0" smtClean="0"/>
              <a:t> </a:t>
            </a:r>
            <a:r>
              <a:rPr lang="en-US" b="1" dirty="0" err="1" smtClean="0"/>
              <a:t>sendiri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1. </a:t>
            </a:r>
            <a:r>
              <a:rPr lang="en-US" i="1" dirty="0" err="1" smtClean="0"/>
              <a:t>Kebaikan</a:t>
            </a:r>
            <a:r>
              <a:rPr lang="en-US" i="1" dirty="0" smtClean="0"/>
              <a:t> :</a:t>
            </a:r>
          </a:p>
          <a:p>
            <a:pPr>
              <a:buNone/>
            </a:pPr>
            <a:r>
              <a:rPr lang="en-US" dirty="0" smtClean="0"/>
              <a:t>	 -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     </a:t>
            </a:r>
            <a:r>
              <a:rPr lang="en-US" dirty="0" err="1" smtClean="0"/>
              <a:t>vaksin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kebutuannya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mengunakan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berkonsulasi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Program 	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didaerahnya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2.Kelemahan.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 err="1" smtClean="0"/>
              <a:t>Ongkos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gudang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ditempat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 err="1" smtClean="0"/>
              <a:t>Stok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dg </a:t>
            </a:r>
            <a:r>
              <a:rPr lang="en-US" dirty="0" err="1" smtClean="0"/>
              <a:t>daerah</a:t>
            </a:r>
            <a:r>
              <a:rPr lang="en-US" dirty="0" smtClean="0"/>
              <a:t> lain .</a:t>
            </a:r>
            <a:r>
              <a:rPr lang="en-US" dirty="0" err="1" smtClean="0"/>
              <a:t>kebutuhan</a:t>
            </a:r>
            <a:r>
              <a:rPr lang="en-US" dirty="0" smtClean="0"/>
              <a:t> cool </a:t>
            </a:r>
          </a:p>
          <a:p>
            <a:pPr>
              <a:buNone/>
            </a:pPr>
            <a:r>
              <a:rPr lang="en-US" dirty="0" smtClean="0"/>
              <a:t>	Pack / cold pack /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err="1" smtClean="0"/>
              <a:t>b.Vaksin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dikirim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1. </a:t>
            </a:r>
            <a:r>
              <a:rPr lang="en-US" sz="2400" i="1" dirty="0" err="1" smtClean="0"/>
              <a:t>Kebaikan</a:t>
            </a:r>
            <a:r>
              <a:rPr lang="en-US" sz="2400" i="1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-</a:t>
            </a:r>
            <a:r>
              <a:rPr lang="en-US" sz="2400" dirty="0" err="1" smtClean="0"/>
              <a:t>Kekurangan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terpenuhi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-</a:t>
            </a:r>
            <a:r>
              <a:rPr lang="en-US" sz="2400" dirty="0" err="1" smtClean="0"/>
              <a:t>Sekaligus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supervisi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	-</a:t>
            </a:r>
            <a:r>
              <a:rPr lang="en-US" sz="2400" dirty="0" err="1" smtClean="0"/>
              <a:t>Menghemat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petugas</a:t>
            </a:r>
            <a:r>
              <a:rPr lang="en-US" sz="2400" dirty="0" smtClean="0"/>
              <a:t> </a:t>
            </a:r>
            <a:r>
              <a:rPr lang="en-US" sz="2400" dirty="0" err="1" smtClean="0"/>
              <a:t>Kab</a:t>
            </a:r>
            <a:r>
              <a:rPr lang="en-US" sz="2400" dirty="0" smtClean="0"/>
              <a:t> /Kota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petugas</a:t>
            </a:r>
            <a:r>
              <a:rPr lang="en-US" sz="2400" dirty="0" smtClean="0"/>
              <a:t> </a:t>
            </a:r>
            <a:r>
              <a:rPr lang="en-US" sz="2400" dirty="0" err="1" smtClean="0"/>
              <a:t>Puskesmas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i="1" dirty="0" smtClean="0"/>
              <a:t>2. </a:t>
            </a:r>
            <a:r>
              <a:rPr lang="en-US" sz="2400" i="1" dirty="0" err="1" smtClean="0"/>
              <a:t>Kelemahan</a:t>
            </a:r>
            <a:endParaRPr lang="en-US" sz="2400" i="1" dirty="0" smtClean="0"/>
          </a:p>
          <a:p>
            <a:pPr>
              <a:buNone/>
            </a:pPr>
            <a:r>
              <a:rPr lang="en-US" sz="2400" dirty="0" smtClean="0"/>
              <a:t>	-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dpt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dg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vaksin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dibutuhkan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-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 </a:t>
            </a:r>
            <a:r>
              <a:rPr lang="en-US" sz="2400" dirty="0" err="1" smtClean="0"/>
              <a:t>kendaraan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	-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lama </a:t>
            </a:r>
            <a:r>
              <a:rPr lang="en-US" sz="2400" dirty="0" err="1" smtClean="0"/>
              <a:t>dlm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pengiriman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3820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I.PERENCANAAN PELAKSANAAN KEGIATAN IMUNISASI DI    PUSKESMAS.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sebaiknya</a:t>
            </a:r>
            <a:r>
              <a:rPr lang="en-US" sz="2000" dirty="0" smtClean="0"/>
              <a:t> </a:t>
            </a:r>
            <a:r>
              <a:rPr lang="en-US" sz="2000" dirty="0" err="1" smtClean="0"/>
              <a:t>dipadukan</a:t>
            </a:r>
            <a:r>
              <a:rPr lang="en-US" sz="2000" dirty="0" smtClean="0"/>
              <a:t> dg kegiatan2 lain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Puskesmas</a:t>
            </a:r>
            <a:r>
              <a:rPr lang="en-US" sz="2000" dirty="0" smtClean="0"/>
              <a:t> ,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diperbaiki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dirubah</a:t>
            </a:r>
            <a:r>
              <a:rPr lang="en-US" sz="2000" dirty="0" smtClean="0"/>
              <a:t>  </a:t>
            </a:r>
            <a:r>
              <a:rPr lang="en-US" sz="2000" dirty="0" err="1" smtClean="0"/>
              <a:t>bdsrk</a:t>
            </a:r>
            <a:r>
              <a:rPr lang="en-US" sz="2000" dirty="0" smtClean="0"/>
              <a:t> data </a:t>
            </a:r>
            <a:r>
              <a:rPr lang="en-US" sz="2000" dirty="0" err="1" smtClean="0"/>
              <a:t>dr</a:t>
            </a:r>
            <a:r>
              <a:rPr lang="en-US" sz="2000" dirty="0" smtClean="0"/>
              <a:t> 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i="1" dirty="0" smtClean="0"/>
              <a:t>monitoring</a:t>
            </a:r>
            <a:r>
              <a:rPr lang="en-US" sz="2000" dirty="0" smtClean="0"/>
              <a:t>  </a:t>
            </a:r>
            <a:r>
              <a:rPr lang="en-US" sz="2000" dirty="0" err="1" smtClean="0"/>
              <a:t>pelaks</a:t>
            </a:r>
            <a:r>
              <a:rPr lang="en-US" sz="2000" dirty="0" smtClean="0"/>
              <a:t> keg </a:t>
            </a:r>
            <a:r>
              <a:rPr lang="en-US" sz="2000" dirty="0" err="1" smtClean="0"/>
              <a:t>imunisasi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bln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triwulan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b="1" dirty="0" smtClean="0"/>
              <a:t>1.Membuat </a:t>
            </a:r>
            <a:r>
              <a:rPr lang="en-US" sz="2000" b="1" dirty="0" err="1" smtClean="0"/>
              <a:t>Peta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Operasional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Pelayanan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Imunisasi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Puskesmas</a:t>
            </a:r>
            <a:r>
              <a:rPr lang="en-US" sz="2000" b="1" dirty="0" smtClean="0"/>
              <a:t>.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Cara </a:t>
            </a:r>
            <a:r>
              <a:rPr lang="en-US" sz="2000" dirty="0" err="1" smtClean="0"/>
              <a:t>yg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tepat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memulai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mgamb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peta</a:t>
            </a:r>
            <a:r>
              <a:rPr lang="en-US" sz="2000" dirty="0" smtClean="0"/>
              <a:t>  </a:t>
            </a:r>
            <a:r>
              <a:rPr lang="en-US" sz="2000" dirty="0" err="1" smtClean="0"/>
              <a:t>ttg</a:t>
            </a:r>
            <a:r>
              <a:rPr lang="en-US" sz="2000" dirty="0" smtClean="0"/>
              <a:t> </a:t>
            </a:r>
            <a:r>
              <a:rPr lang="en-US" sz="2000" dirty="0" err="1" smtClean="0"/>
              <a:t>wil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Puskesmas.Utk</a:t>
            </a:r>
            <a:r>
              <a:rPr lang="en-US" sz="2000" dirty="0" smtClean="0"/>
              <a:t>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dilayani</a:t>
            </a:r>
            <a:r>
              <a:rPr lang="en-US" sz="2000" dirty="0" smtClean="0"/>
              <a:t> dg </a:t>
            </a:r>
            <a:r>
              <a:rPr lang="en-US" sz="2000" dirty="0" err="1" smtClean="0"/>
              <a:t>pelayanan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rutin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memerlukan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. </a:t>
            </a:r>
            <a:r>
              <a:rPr lang="en-US" sz="2000" dirty="0" err="1" smtClean="0"/>
              <a:t>Tdk</a:t>
            </a:r>
            <a:r>
              <a:rPr lang="en-US" sz="2000" dirty="0" smtClean="0"/>
              <a:t> hrs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skala</a:t>
            </a:r>
            <a:r>
              <a:rPr lang="en-US" sz="2000" dirty="0" smtClean="0"/>
              <a:t> ,</a:t>
            </a:r>
            <a:r>
              <a:rPr lang="en-US" sz="2000" dirty="0" err="1" smtClean="0"/>
              <a:t>tapi</a:t>
            </a:r>
            <a:r>
              <a:rPr lang="en-US" sz="2000" dirty="0" smtClean="0"/>
              <a:t> hrs </a:t>
            </a:r>
            <a:r>
              <a:rPr lang="en-US" sz="2000" dirty="0" err="1" smtClean="0"/>
              <a:t>berisi</a:t>
            </a:r>
            <a:r>
              <a:rPr lang="en-US" sz="2000" dirty="0" smtClean="0"/>
              <a:t> ciri2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, </a:t>
            </a:r>
            <a:r>
              <a:rPr lang="en-US" sz="2000" dirty="0" err="1" smtClean="0"/>
              <a:t>tandai</a:t>
            </a:r>
            <a:r>
              <a:rPr lang="en-US" sz="2000" dirty="0" smtClean="0"/>
              <a:t> </a:t>
            </a:r>
            <a:r>
              <a:rPr lang="en-US" sz="2000" dirty="0" err="1" smtClean="0"/>
              <a:t>peta</a:t>
            </a:r>
            <a:r>
              <a:rPr lang="en-US" sz="2000" dirty="0" smtClean="0"/>
              <a:t> dg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a.l</a:t>
            </a:r>
            <a:r>
              <a:rPr lang="en-US" sz="2000" dirty="0" smtClean="0"/>
              <a:t> :</a:t>
            </a:r>
          </a:p>
          <a:p>
            <a:pPr lvl="0"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Jml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.	, Jalan2  	</a:t>
            </a:r>
          </a:p>
          <a:p>
            <a:pPr lvl="0">
              <a:buNone/>
            </a:pPr>
            <a:r>
              <a:rPr lang="en-US" sz="2000" dirty="0" smtClean="0"/>
              <a:t>	- Desa2 dg </a:t>
            </a:r>
            <a:r>
              <a:rPr lang="en-US" sz="2000" dirty="0" err="1" smtClean="0"/>
              <a:t>resiko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dg </a:t>
            </a:r>
            <a:r>
              <a:rPr lang="en-US" sz="2000" dirty="0" err="1" smtClean="0"/>
              <a:t>prioritas</a:t>
            </a:r>
            <a:endParaRPr lang="en-US" sz="2000" dirty="0" smtClean="0"/>
          </a:p>
          <a:p>
            <a:pPr lvl="0">
              <a:buNone/>
            </a:pPr>
            <a:r>
              <a:rPr lang="en-US" sz="2000" dirty="0" smtClean="0"/>
              <a:t>	- Tanda2 </a:t>
            </a:r>
            <a:r>
              <a:rPr lang="en-US" sz="2000" dirty="0" err="1" smtClean="0"/>
              <a:t>geografis</a:t>
            </a:r>
            <a:r>
              <a:rPr lang="en-US" sz="2000" dirty="0" smtClean="0"/>
              <a:t>: </a:t>
            </a:r>
            <a:r>
              <a:rPr lang="en-US" sz="2000" dirty="0" err="1" smtClean="0"/>
              <a:t>sungai</a:t>
            </a:r>
            <a:r>
              <a:rPr lang="en-US" sz="2000" dirty="0" smtClean="0"/>
              <a:t>, </a:t>
            </a:r>
            <a:r>
              <a:rPr lang="en-US" sz="2000" dirty="0" err="1" smtClean="0"/>
              <a:t>aliran</a:t>
            </a:r>
            <a:r>
              <a:rPr lang="en-US" sz="2000" dirty="0" smtClean="0"/>
              <a:t> </a:t>
            </a:r>
            <a:r>
              <a:rPr lang="en-US" sz="2000" dirty="0" err="1" smtClean="0"/>
              <a:t>sungai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gunung</a:t>
            </a:r>
            <a:r>
              <a:rPr lang="en-US" sz="2000" dirty="0" smtClean="0"/>
              <a:t>.</a:t>
            </a:r>
          </a:p>
          <a:p>
            <a:pPr lvl="0"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Tandai</a:t>
            </a:r>
            <a:r>
              <a:rPr lang="en-US" sz="2000" dirty="0" smtClean="0"/>
              <a:t> </a:t>
            </a:r>
            <a:r>
              <a:rPr lang="en-US" sz="2000" dirty="0" err="1" smtClean="0"/>
              <a:t>desa</a:t>
            </a:r>
            <a:r>
              <a:rPr lang="en-US" sz="2000" dirty="0" smtClean="0"/>
              <a:t> dg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pelayanan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menjangkau</a:t>
            </a:r>
            <a:r>
              <a:rPr lang="en-US" sz="2000" dirty="0" smtClean="0"/>
              <a:t> </a:t>
            </a:r>
            <a:r>
              <a:rPr lang="en-US" sz="2000" dirty="0" err="1" smtClean="0"/>
              <a:t>desa</a:t>
            </a:r>
            <a:r>
              <a:rPr lang="en-US" sz="2000" dirty="0" smtClean="0"/>
              <a:t>   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tsb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9600" b="1" dirty="0" smtClean="0"/>
          </a:p>
          <a:p>
            <a:pPr>
              <a:buNone/>
            </a:pPr>
            <a:r>
              <a:rPr lang="en-US" sz="9600" b="1" dirty="0" smtClean="0"/>
              <a:t>2.Menghitung </a:t>
            </a:r>
            <a:r>
              <a:rPr lang="en-US" sz="9600" b="1" dirty="0" err="1" smtClean="0"/>
              <a:t>Jumlah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Pelayanan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yg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diperlukan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setiap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bulan</a:t>
            </a:r>
            <a:r>
              <a:rPr lang="en-US" sz="9600" dirty="0" smtClean="0"/>
              <a:t>.</a:t>
            </a:r>
          </a:p>
          <a:p>
            <a:pPr>
              <a:buNone/>
            </a:pPr>
            <a:r>
              <a:rPr lang="en-US" sz="8000" dirty="0" smtClean="0"/>
              <a:t>- Kita </a:t>
            </a:r>
            <a:r>
              <a:rPr lang="en-US" sz="8000" dirty="0" err="1" smtClean="0"/>
              <a:t>asumsikan</a:t>
            </a:r>
            <a:r>
              <a:rPr lang="en-US" sz="8000" dirty="0" smtClean="0"/>
              <a:t> </a:t>
            </a:r>
            <a:r>
              <a:rPr lang="en-US" sz="8000" dirty="0" err="1" smtClean="0"/>
              <a:t>pelay</a:t>
            </a:r>
            <a:r>
              <a:rPr lang="en-US" sz="8000" dirty="0" smtClean="0"/>
              <a:t> </a:t>
            </a:r>
            <a:r>
              <a:rPr lang="en-US" sz="8000" dirty="0" err="1" smtClean="0"/>
              <a:t>di</a:t>
            </a:r>
            <a:r>
              <a:rPr lang="en-US" sz="8000" dirty="0" smtClean="0"/>
              <a:t> </a:t>
            </a:r>
            <a:r>
              <a:rPr lang="en-US" sz="8000" dirty="0" err="1" smtClean="0"/>
              <a:t>dalam</a:t>
            </a:r>
            <a:r>
              <a:rPr lang="en-US" sz="8000" dirty="0" smtClean="0"/>
              <a:t> </a:t>
            </a:r>
            <a:r>
              <a:rPr lang="en-US" sz="8000" dirty="0" err="1" smtClean="0"/>
              <a:t>gedung</a:t>
            </a:r>
            <a:r>
              <a:rPr lang="en-US" sz="8000" dirty="0" smtClean="0"/>
              <a:t> </a:t>
            </a:r>
            <a:r>
              <a:rPr lang="en-US" sz="8000" dirty="0" err="1" smtClean="0"/>
              <a:t>Puskesmas</a:t>
            </a:r>
            <a:r>
              <a:rPr lang="en-US" sz="8000" dirty="0" smtClean="0"/>
              <a:t> </a:t>
            </a:r>
            <a:r>
              <a:rPr lang="en-US" sz="8000" dirty="0" err="1" smtClean="0"/>
              <a:t>bisa</a:t>
            </a:r>
            <a:r>
              <a:rPr lang="en-US" sz="8000" dirty="0" smtClean="0"/>
              <a:t> </a:t>
            </a:r>
            <a:r>
              <a:rPr lang="en-US" sz="8000" dirty="0" err="1" smtClean="0"/>
              <a:t>memberikan</a:t>
            </a:r>
            <a:r>
              <a:rPr lang="en-US" sz="8000" dirty="0" smtClean="0"/>
              <a:t> paling </a:t>
            </a:r>
            <a:r>
              <a:rPr lang="en-US" sz="8000" dirty="0" err="1" smtClean="0"/>
              <a:t>sedikit</a:t>
            </a:r>
            <a:r>
              <a:rPr lang="en-US" sz="8000" dirty="0" smtClean="0"/>
              <a:t> 70 </a:t>
            </a:r>
            <a:r>
              <a:rPr lang="en-US" sz="8000" dirty="0" err="1" smtClean="0"/>
              <a:t>suntikan</a:t>
            </a:r>
            <a:r>
              <a:rPr lang="en-US" sz="8000" dirty="0" smtClean="0"/>
              <a:t> per </a:t>
            </a:r>
            <a:r>
              <a:rPr lang="en-US" sz="8000" dirty="0" err="1" smtClean="0"/>
              <a:t>pelayanan</a:t>
            </a:r>
            <a:r>
              <a:rPr lang="en-US" sz="8000" dirty="0" smtClean="0"/>
              <a:t>.</a:t>
            </a:r>
          </a:p>
          <a:p>
            <a:pPr>
              <a:buNone/>
            </a:pPr>
            <a:r>
              <a:rPr lang="en-US" sz="8000" dirty="0" smtClean="0"/>
              <a:t>-   </a:t>
            </a:r>
            <a:r>
              <a:rPr lang="en-US" sz="8000" dirty="0" err="1" smtClean="0"/>
              <a:t>Untuk</a:t>
            </a:r>
            <a:r>
              <a:rPr lang="en-US" sz="8000" dirty="0" smtClean="0"/>
              <a:t> </a:t>
            </a:r>
            <a:r>
              <a:rPr lang="en-US" sz="8000" dirty="0" err="1" smtClean="0"/>
              <a:t>satu</a:t>
            </a:r>
            <a:r>
              <a:rPr lang="en-US" sz="8000" dirty="0" smtClean="0"/>
              <a:t> </a:t>
            </a:r>
            <a:r>
              <a:rPr lang="en-US" sz="8000" dirty="0" err="1" smtClean="0"/>
              <a:t>Posyandu</a:t>
            </a:r>
            <a:r>
              <a:rPr lang="en-US" sz="8000" dirty="0" smtClean="0"/>
              <a:t> paling </a:t>
            </a:r>
            <a:r>
              <a:rPr lang="en-US" sz="8000" dirty="0" err="1" smtClean="0"/>
              <a:t>sedikit</a:t>
            </a:r>
            <a:r>
              <a:rPr lang="en-US" sz="8000" dirty="0" smtClean="0"/>
              <a:t> </a:t>
            </a:r>
            <a:r>
              <a:rPr lang="en-US" sz="8000" dirty="0" err="1" smtClean="0"/>
              <a:t>dapat</a:t>
            </a:r>
            <a:r>
              <a:rPr lang="en-US" sz="8000" dirty="0" smtClean="0"/>
              <a:t> </a:t>
            </a:r>
            <a:r>
              <a:rPr lang="en-US" sz="8000" dirty="0" err="1" smtClean="0"/>
              <a:t>memberikan</a:t>
            </a:r>
            <a:r>
              <a:rPr lang="en-US" sz="8000" dirty="0" smtClean="0"/>
              <a:t> 35 </a:t>
            </a:r>
            <a:r>
              <a:rPr lang="en-US" sz="8000" dirty="0" err="1" smtClean="0"/>
              <a:t>suntikan</a:t>
            </a:r>
            <a:r>
              <a:rPr lang="en-US" sz="8000" dirty="0" smtClean="0"/>
              <a:t> per </a:t>
            </a:r>
            <a:r>
              <a:rPr lang="en-US" sz="8000" dirty="0" err="1" smtClean="0"/>
              <a:t>pelay.Jml</a:t>
            </a:r>
            <a:r>
              <a:rPr lang="en-US" sz="8000" dirty="0" smtClean="0"/>
              <a:t> </a:t>
            </a:r>
            <a:r>
              <a:rPr lang="en-US" sz="8000" dirty="0" err="1" smtClean="0"/>
              <a:t>ini</a:t>
            </a:r>
            <a:r>
              <a:rPr lang="en-US" sz="8000" dirty="0" smtClean="0"/>
              <a:t> </a:t>
            </a:r>
            <a:r>
              <a:rPr lang="en-US" sz="8000" dirty="0" err="1" smtClean="0"/>
              <a:t>dapat</a:t>
            </a:r>
            <a:r>
              <a:rPr lang="en-US" sz="8000" dirty="0" smtClean="0"/>
              <a:t> </a:t>
            </a:r>
            <a:r>
              <a:rPr lang="en-US" sz="8000" dirty="0" err="1" smtClean="0"/>
              <a:t>berbeda</a:t>
            </a:r>
            <a:r>
              <a:rPr lang="en-US" sz="8000" dirty="0" smtClean="0"/>
              <a:t> – </a:t>
            </a:r>
            <a:r>
              <a:rPr lang="en-US" sz="8000" dirty="0" err="1" smtClean="0"/>
              <a:t>beda</a:t>
            </a:r>
            <a:r>
              <a:rPr lang="en-US" sz="8000" dirty="0" smtClean="0"/>
              <a:t> </a:t>
            </a:r>
            <a:r>
              <a:rPr lang="en-US" sz="8000" dirty="0" err="1" smtClean="0"/>
              <a:t>krn</a:t>
            </a:r>
            <a:r>
              <a:rPr lang="en-US" sz="8000" dirty="0" smtClean="0"/>
              <a:t> </a:t>
            </a:r>
            <a:r>
              <a:rPr lang="en-US" sz="8000" dirty="0" err="1" smtClean="0"/>
              <a:t>tgt</a:t>
            </a:r>
            <a:r>
              <a:rPr lang="en-US" sz="8000" dirty="0" smtClean="0"/>
              <a:t> pd </a:t>
            </a:r>
            <a:r>
              <a:rPr lang="en-US" sz="8000" dirty="0" err="1" smtClean="0"/>
              <a:t>kondisi</a:t>
            </a:r>
            <a:r>
              <a:rPr lang="en-US" sz="8000" dirty="0" smtClean="0"/>
              <a:t> </a:t>
            </a:r>
            <a:r>
              <a:rPr lang="en-US" sz="8000" dirty="0" err="1" smtClean="0"/>
              <a:t>setempat</a:t>
            </a:r>
            <a:r>
              <a:rPr lang="en-US" sz="8000" dirty="0" smtClean="0"/>
              <a:t>, </a:t>
            </a:r>
            <a:r>
              <a:rPr lang="en-US" sz="8000" dirty="0" err="1" smtClean="0"/>
              <a:t>spt</a:t>
            </a:r>
            <a:r>
              <a:rPr lang="en-US" sz="8000" dirty="0" smtClean="0"/>
              <a:t> </a:t>
            </a:r>
            <a:r>
              <a:rPr lang="en-US" sz="8000" dirty="0" err="1" smtClean="0"/>
              <a:t>jumlah</a:t>
            </a:r>
            <a:r>
              <a:rPr lang="en-US" sz="8000" dirty="0" smtClean="0"/>
              <a:t> </a:t>
            </a:r>
            <a:r>
              <a:rPr lang="en-US" sz="8000" dirty="0" err="1" smtClean="0"/>
              <a:t>petugas</a:t>
            </a:r>
            <a:r>
              <a:rPr lang="en-US" sz="8000" dirty="0" smtClean="0"/>
              <a:t> </a:t>
            </a:r>
            <a:r>
              <a:rPr lang="en-US" sz="8000" dirty="0" err="1" smtClean="0"/>
              <a:t>ketersediaan</a:t>
            </a:r>
            <a:r>
              <a:rPr lang="en-US" sz="8000" dirty="0" smtClean="0"/>
              <a:t> </a:t>
            </a:r>
            <a:r>
              <a:rPr lang="en-US" sz="8000" dirty="0" err="1" smtClean="0"/>
              <a:t>vaksin</a:t>
            </a:r>
            <a:r>
              <a:rPr lang="en-US" sz="8000" dirty="0" smtClean="0"/>
              <a:t> </a:t>
            </a:r>
            <a:r>
              <a:rPr lang="en-US" sz="8000" dirty="0" err="1" smtClean="0"/>
              <a:t>dll</a:t>
            </a:r>
            <a:r>
              <a:rPr lang="en-US" sz="8000" dirty="0" smtClean="0"/>
              <a:t>.</a:t>
            </a:r>
          </a:p>
          <a:p>
            <a:pPr>
              <a:buFontTx/>
              <a:buChar char="-"/>
            </a:pPr>
            <a:r>
              <a:rPr lang="en-US" sz="8000" dirty="0" smtClean="0"/>
              <a:t>Paling </a:t>
            </a:r>
            <a:r>
              <a:rPr lang="en-US" sz="8000" dirty="0" err="1" smtClean="0"/>
              <a:t>sedikit</a:t>
            </a:r>
            <a:r>
              <a:rPr lang="en-US" sz="8000" dirty="0" smtClean="0"/>
              <a:t> 4 kali </a:t>
            </a:r>
            <a:r>
              <a:rPr lang="en-US" sz="8000" dirty="0" err="1" smtClean="0"/>
              <a:t>pelay</a:t>
            </a:r>
            <a:r>
              <a:rPr lang="en-US" sz="8000" dirty="0" smtClean="0"/>
              <a:t> per </a:t>
            </a:r>
            <a:r>
              <a:rPr lang="en-US" sz="8000" dirty="0" err="1" smtClean="0"/>
              <a:t>tahun</a:t>
            </a:r>
            <a:r>
              <a:rPr lang="en-US" sz="8000" dirty="0" smtClean="0"/>
              <a:t> </a:t>
            </a:r>
            <a:r>
              <a:rPr lang="en-US" sz="8000" dirty="0" err="1" smtClean="0"/>
              <a:t>akan</a:t>
            </a:r>
            <a:r>
              <a:rPr lang="en-US" sz="8000" dirty="0" smtClean="0"/>
              <a:t> </a:t>
            </a:r>
            <a:r>
              <a:rPr lang="en-US" sz="8000" dirty="0" err="1" smtClean="0"/>
              <a:t>diperlukan</a:t>
            </a:r>
            <a:r>
              <a:rPr lang="en-US" sz="8000" dirty="0" smtClean="0"/>
              <a:t> </a:t>
            </a:r>
            <a:r>
              <a:rPr lang="en-US" sz="8000" dirty="0" err="1" smtClean="0"/>
              <a:t>untuk</a:t>
            </a:r>
            <a:r>
              <a:rPr lang="en-US" sz="8000" dirty="0" smtClean="0"/>
              <a:t> </a:t>
            </a:r>
            <a:r>
              <a:rPr lang="en-US" sz="8000" dirty="0" err="1" smtClean="0"/>
              <a:t>pelay</a:t>
            </a:r>
            <a:r>
              <a:rPr lang="en-US" sz="8000" dirty="0" smtClean="0"/>
              <a:t> </a:t>
            </a:r>
            <a:r>
              <a:rPr lang="en-US" sz="8000" dirty="0" err="1" smtClean="0"/>
              <a:t>keluar</a:t>
            </a:r>
            <a:r>
              <a:rPr lang="en-US" sz="8000" dirty="0" smtClean="0"/>
              <a:t> </a:t>
            </a:r>
            <a:r>
              <a:rPr lang="en-US" sz="8000" dirty="0" err="1" smtClean="0"/>
              <a:t>gedung</a:t>
            </a:r>
            <a:r>
              <a:rPr lang="en-US" sz="8000" dirty="0" smtClean="0"/>
              <a:t> </a:t>
            </a:r>
            <a:r>
              <a:rPr lang="en-US" sz="8000" dirty="0" err="1" smtClean="0"/>
              <a:t>Puskesmas</a:t>
            </a:r>
            <a:r>
              <a:rPr lang="en-US" sz="8000" dirty="0" smtClean="0"/>
              <a:t> </a:t>
            </a:r>
            <a:r>
              <a:rPr lang="en-US" sz="8000" dirty="0" err="1" smtClean="0"/>
              <a:t>untuk</a:t>
            </a:r>
            <a:r>
              <a:rPr lang="en-US" sz="8000" dirty="0" smtClean="0"/>
              <a:t> </a:t>
            </a:r>
            <a:r>
              <a:rPr lang="en-US" sz="8000" dirty="0" err="1" smtClean="0"/>
              <a:t>imunisasi</a:t>
            </a:r>
            <a:r>
              <a:rPr lang="en-US" sz="8000" dirty="0" smtClean="0"/>
              <a:t> </a:t>
            </a:r>
            <a:r>
              <a:rPr lang="en-US" sz="8000" dirty="0" err="1" smtClean="0"/>
              <a:t>semua</a:t>
            </a:r>
            <a:r>
              <a:rPr lang="en-US" sz="8000" dirty="0" smtClean="0"/>
              <a:t> </a:t>
            </a:r>
            <a:r>
              <a:rPr lang="en-US" sz="8000" dirty="0" err="1" smtClean="0"/>
              <a:t>bayi</a:t>
            </a:r>
            <a:r>
              <a:rPr lang="en-US" sz="8000" dirty="0" smtClean="0"/>
              <a:t> </a:t>
            </a:r>
            <a:r>
              <a:rPr lang="en-US" sz="8000" dirty="0" err="1" smtClean="0"/>
              <a:t>secara</a:t>
            </a:r>
            <a:r>
              <a:rPr lang="en-US" sz="8000" dirty="0" smtClean="0"/>
              <a:t> </a:t>
            </a:r>
            <a:r>
              <a:rPr lang="en-US" sz="8000" dirty="0" err="1" smtClean="0"/>
              <a:t>lengkap</a:t>
            </a:r>
            <a:r>
              <a:rPr lang="en-US" sz="8000" dirty="0" smtClean="0"/>
              <a:t>.</a:t>
            </a:r>
          </a:p>
          <a:p>
            <a:pPr>
              <a:buFontTx/>
              <a:buChar char="-"/>
            </a:pPr>
            <a:endParaRPr lang="en-US" sz="8000" dirty="0" smtClean="0"/>
          </a:p>
          <a:p>
            <a:pPr>
              <a:buNone/>
            </a:pPr>
            <a:r>
              <a:rPr lang="en-US" sz="8000" dirty="0" err="1" smtClean="0"/>
              <a:t>Menghitung</a:t>
            </a:r>
            <a:r>
              <a:rPr lang="en-US" sz="8000" dirty="0" smtClean="0"/>
              <a:t> </a:t>
            </a:r>
            <a:r>
              <a:rPr lang="en-US" sz="8000" dirty="0" err="1" smtClean="0"/>
              <a:t>jml</a:t>
            </a:r>
            <a:r>
              <a:rPr lang="en-US" sz="8000" dirty="0" smtClean="0"/>
              <a:t> </a:t>
            </a:r>
            <a:r>
              <a:rPr lang="en-US" sz="8000" dirty="0" err="1" smtClean="0"/>
              <a:t>pelayanan</a:t>
            </a:r>
            <a:r>
              <a:rPr lang="en-US" sz="8000" dirty="0" smtClean="0"/>
              <a:t> per </a:t>
            </a:r>
            <a:r>
              <a:rPr lang="en-US" sz="8000" dirty="0" err="1" smtClean="0"/>
              <a:t>bulan</a:t>
            </a:r>
            <a:r>
              <a:rPr lang="en-US" sz="8000" dirty="0" smtClean="0"/>
              <a:t> :</a:t>
            </a:r>
          </a:p>
          <a:p>
            <a:pPr>
              <a:buNone/>
            </a:pPr>
            <a:r>
              <a:rPr lang="en-US" sz="8000" dirty="0" smtClean="0"/>
              <a:t>*</a:t>
            </a:r>
            <a:r>
              <a:rPr lang="en-US" sz="8000" dirty="0" err="1" smtClean="0"/>
              <a:t>Dalam</a:t>
            </a:r>
            <a:r>
              <a:rPr lang="en-US" sz="8000" dirty="0" smtClean="0"/>
              <a:t> </a:t>
            </a:r>
            <a:r>
              <a:rPr lang="en-US" sz="8000" dirty="0" err="1" smtClean="0"/>
              <a:t>gedung</a:t>
            </a:r>
            <a:r>
              <a:rPr lang="en-US" sz="8000" dirty="0" smtClean="0"/>
              <a:t> </a:t>
            </a:r>
            <a:r>
              <a:rPr lang="en-US" sz="8000" dirty="0" err="1" smtClean="0"/>
              <a:t>Puskesmas</a:t>
            </a:r>
            <a:r>
              <a:rPr lang="en-US" sz="8000" dirty="0" smtClean="0"/>
              <a:t> : </a:t>
            </a:r>
            <a:r>
              <a:rPr lang="en-US" sz="8000" dirty="0" err="1" smtClean="0"/>
              <a:t>Jml</a:t>
            </a:r>
            <a:r>
              <a:rPr lang="en-US" sz="8000" dirty="0" smtClean="0"/>
              <a:t> </a:t>
            </a:r>
            <a:r>
              <a:rPr lang="en-US" sz="8000" dirty="0" err="1" smtClean="0"/>
              <a:t>suntikan</a:t>
            </a:r>
            <a:r>
              <a:rPr lang="en-US" sz="8000" dirty="0" smtClean="0"/>
              <a:t> </a:t>
            </a:r>
            <a:r>
              <a:rPr lang="en-US" sz="8000" dirty="0" err="1" smtClean="0"/>
              <a:t>yg</a:t>
            </a:r>
            <a:r>
              <a:rPr lang="en-US" sz="8000" dirty="0" smtClean="0"/>
              <a:t> </a:t>
            </a:r>
            <a:r>
              <a:rPr lang="en-US" sz="8000" dirty="0" err="1" smtClean="0"/>
              <a:t>diperlukan</a:t>
            </a:r>
            <a:r>
              <a:rPr lang="en-US" sz="8000" dirty="0" smtClean="0"/>
              <a:t> </a:t>
            </a:r>
            <a:r>
              <a:rPr lang="en-US" sz="8000" dirty="0" err="1" smtClean="0"/>
              <a:t>dlm</a:t>
            </a:r>
            <a:r>
              <a:rPr lang="en-US" sz="8000" dirty="0" smtClean="0"/>
              <a:t> 1 </a:t>
            </a:r>
            <a:r>
              <a:rPr lang="en-US" sz="8000" dirty="0" err="1" smtClean="0"/>
              <a:t>bln</a:t>
            </a:r>
            <a:r>
              <a:rPr lang="en-US" sz="8000" dirty="0" smtClean="0"/>
              <a:t>  </a:t>
            </a:r>
            <a:r>
              <a:rPr lang="en-US" sz="8000" dirty="0" err="1" smtClean="0"/>
              <a:t>dibagi</a:t>
            </a:r>
            <a:r>
              <a:rPr lang="en-US" sz="8000" dirty="0" smtClean="0"/>
              <a:t> 70 , </a:t>
            </a:r>
            <a:r>
              <a:rPr lang="en-US" sz="8000" dirty="0" err="1" smtClean="0"/>
              <a:t>untuk</a:t>
            </a:r>
            <a:r>
              <a:rPr lang="en-US" sz="8000" dirty="0" smtClean="0"/>
              <a:t> </a:t>
            </a:r>
            <a:r>
              <a:rPr lang="en-US" sz="8000" dirty="0" err="1" smtClean="0"/>
              <a:t>diluar</a:t>
            </a:r>
            <a:r>
              <a:rPr lang="en-US" sz="8000" dirty="0" smtClean="0"/>
              <a:t> </a:t>
            </a:r>
            <a:r>
              <a:rPr lang="en-US" sz="8000" dirty="0" err="1" smtClean="0"/>
              <a:t>gedung</a:t>
            </a:r>
            <a:r>
              <a:rPr lang="en-US" sz="8000" dirty="0" smtClean="0"/>
              <a:t> (outreach) </a:t>
            </a:r>
            <a:r>
              <a:rPr lang="en-US" sz="8000" dirty="0" err="1" smtClean="0"/>
              <a:t>dibagi</a:t>
            </a:r>
            <a:r>
              <a:rPr lang="en-US" sz="8000" dirty="0" smtClean="0"/>
              <a:t> 35.</a:t>
            </a:r>
          </a:p>
          <a:p>
            <a:pPr>
              <a:buNone/>
            </a:pPr>
            <a:r>
              <a:rPr lang="en-US" sz="8000" dirty="0" smtClean="0"/>
              <a:t>*</a:t>
            </a:r>
            <a:r>
              <a:rPr lang="en-US" sz="8000" dirty="0" err="1" smtClean="0"/>
              <a:t>Jika</a:t>
            </a:r>
            <a:r>
              <a:rPr lang="en-US" sz="8000" dirty="0" smtClean="0"/>
              <a:t> </a:t>
            </a:r>
            <a:r>
              <a:rPr lang="en-US" sz="8000" dirty="0" err="1" smtClean="0"/>
              <a:t>hasil</a:t>
            </a:r>
            <a:r>
              <a:rPr lang="en-US" sz="8000" dirty="0" smtClean="0"/>
              <a:t> </a:t>
            </a:r>
            <a:r>
              <a:rPr lang="en-US" sz="8000" dirty="0" err="1" smtClean="0"/>
              <a:t>perhitungan</a:t>
            </a:r>
            <a:r>
              <a:rPr lang="en-US" sz="8000" dirty="0" smtClean="0"/>
              <a:t> </a:t>
            </a:r>
            <a:r>
              <a:rPr lang="en-US" sz="8000" dirty="0" err="1" smtClean="0"/>
              <a:t>ini</a:t>
            </a:r>
            <a:r>
              <a:rPr lang="en-US" sz="8000" dirty="0" smtClean="0"/>
              <a:t> </a:t>
            </a:r>
            <a:r>
              <a:rPr lang="en-US" sz="8000" dirty="0" err="1" smtClean="0"/>
              <a:t>tidak</a:t>
            </a:r>
            <a:r>
              <a:rPr lang="en-US" sz="8000" dirty="0" smtClean="0"/>
              <a:t> </a:t>
            </a:r>
            <a:r>
              <a:rPr lang="en-US" sz="8000" dirty="0" err="1" smtClean="0"/>
              <a:t>dilaksanakan</a:t>
            </a:r>
            <a:r>
              <a:rPr lang="en-US" sz="8000" dirty="0" smtClean="0"/>
              <a:t> </a:t>
            </a:r>
            <a:r>
              <a:rPr lang="en-US" sz="8000" dirty="0" err="1" smtClean="0"/>
              <a:t>selanjutnya</a:t>
            </a:r>
            <a:r>
              <a:rPr lang="en-US" sz="8000" dirty="0" smtClean="0"/>
              <a:t> </a:t>
            </a:r>
            <a:r>
              <a:rPr lang="en-US" sz="8000" dirty="0" err="1" smtClean="0"/>
              <a:t>dapat</a:t>
            </a:r>
            <a:r>
              <a:rPr lang="en-US" sz="8000" dirty="0" smtClean="0"/>
              <a:t> </a:t>
            </a:r>
            <a:r>
              <a:rPr lang="en-US" sz="8000" dirty="0" err="1" smtClean="0"/>
              <a:t>menambah</a:t>
            </a:r>
            <a:r>
              <a:rPr lang="en-US" sz="8000" dirty="0" smtClean="0"/>
              <a:t> </a:t>
            </a:r>
            <a:r>
              <a:rPr lang="en-US" sz="8000" dirty="0" err="1" smtClean="0"/>
              <a:t>atau</a:t>
            </a:r>
            <a:r>
              <a:rPr lang="en-US" sz="8000" dirty="0" smtClean="0"/>
              <a:t> </a:t>
            </a:r>
            <a:r>
              <a:rPr lang="en-US" sz="8000" dirty="0" err="1" smtClean="0"/>
              <a:t>mengurangi</a:t>
            </a:r>
            <a:r>
              <a:rPr lang="en-US" sz="8000" dirty="0" smtClean="0"/>
              <a:t> </a:t>
            </a:r>
            <a:r>
              <a:rPr lang="en-US" sz="8000" dirty="0" err="1" smtClean="0"/>
              <a:t>beban</a:t>
            </a:r>
            <a:r>
              <a:rPr lang="en-US" sz="8000" dirty="0" smtClean="0"/>
              <a:t> </a:t>
            </a:r>
            <a:r>
              <a:rPr lang="en-US" sz="8000" dirty="0" err="1" smtClean="0"/>
              <a:t>kerja</a:t>
            </a:r>
            <a:r>
              <a:rPr lang="en-US" sz="8000" dirty="0" smtClean="0"/>
              <a:t>. </a:t>
            </a:r>
            <a:r>
              <a:rPr lang="en-US" sz="8000" dirty="0" err="1" smtClean="0"/>
              <a:t>Mis</a:t>
            </a:r>
            <a:r>
              <a:rPr lang="en-US" sz="8000" dirty="0" smtClean="0"/>
              <a:t> : 4 </a:t>
            </a:r>
            <a:r>
              <a:rPr lang="en-US" sz="8000" dirty="0" err="1" smtClean="0"/>
              <a:t>pelayanan</a:t>
            </a:r>
            <a:r>
              <a:rPr lang="en-US" sz="8000" dirty="0" smtClean="0"/>
              <a:t> per </a:t>
            </a:r>
            <a:r>
              <a:rPr lang="en-US" sz="8000" dirty="0" err="1" smtClean="0"/>
              <a:t>bulan</a:t>
            </a:r>
            <a:r>
              <a:rPr lang="en-US" sz="8000" dirty="0" smtClean="0"/>
              <a:t> (</a:t>
            </a:r>
            <a:r>
              <a:rPr lang="en-US" sz="8000" dirty="0" err="1" smtClean="0"/>
              <a:t>satu</a:t>
            </a:r>
            <a:r>
              <a:rPr lang="en-US" sz="8000" dirty="0" smtClean="0"/>
              <a:t> kali per </a:t>
            </a:r>
            <a:r>
              <a:rPr lang="en-US" sz="8000" dirty="0" err="1" smtClean="0"/>
              <a:t>minggu</a:t>
            </a:r>
            <a:r>
              <a:rPr lang="en-US" sz="8000" dirty="0" smtClean="0"/>
              <a:t> </a:t>
            </a:r>
            <a:r>
              <a:rPr lang="en-US" sz="8000" dirty="0" err="1" smtClean="0"/>
              <a:t>lbh</a:t>
            </a:r>
            <a:r>
              <a:rPr lang="en-US" sz="8000" dirty="0" smtClean="0"/>
              <a:t> </a:t>
            </a:r>
            <a:r>
              <a:rPr lang="en-US" sz="8000" dirty="0" err="1" smtClean="0"/>
              <a:t>mudah</a:t>
            </a:r>
            <a:r>
              <a:rPr lang="en-US" sz="8000" dirty="0" smtClean="0"/>
              <a:t> </a:t>
            </a:r>
            <a:r>
              <a:rPr lang="en-US" sz="8000" dirty="0" err="1" smtClean="0"/>
              <a:t>dilakukan</a:t>
            </a:r>
            <a:r>
              <a:rPr lang="en-US" sz="8000" dirty="0" smtClean="0"/>
              <a:t> </a:t>
            </a:r>
            <a:r>
              <a:rPr lang="en-US" sz="8000" dirty="0" err="1" smtClean="0"/>
              <a:t>dr</a:t>
            </a:r>
            <a:r>
              <a:rPr lang="en-US" sz="8000" dirty="0" smtClean="0"/>
              <a:t> pd 5 </a:t>
            </a:r>
            <a:r>
              <a:rPr lang="en-US" sz="8000" dirty="0" err="1" smtClean="0"/>
              <a:t>pelayanan</a:t>
            </a:r>
            <a:r>
              <a:rPr lang="en-US" sz="8000" dirty="0" smtClean="0"/>
              <a:t>.)</a:t>
            </a:r>
          </a:p>
          <a:p>
            <a:pPr>
              <a:buNone/>
            </a:pPr>
            <a:r>
              <a:rPr lang="en-US" sz="8000" b="1" dirty="0" smtClean="0"/>
              <a:t> </a:t>
            </a:r>
            <a:endParaRPr lang="en-US" sz="8000" dirty="0" smtClean="0"/>
          </a:p>
          <a:p>
            <a:pPr>
              <a:buNone/>
            </a:pPr>
            <a:r>
              <a:rPr lang="en-US" sz="8000" b="1" dirty="0" smtClean="0"/>
              <a:t> </a:t>
            </a:r>
            <a:endParaRPr lang="en-US" sz="8000" dirty="0" smtClean="0"/>
          </a:p>
          <a:p>
            <a:pPr>
              <a:buNone/>
            </a:pPr>
            <a:r>
              <a:rPr lang="en-US" sz="8000" b="1" dirty="0" smtClean="0"/>
              <a:t> </a:t>
            </a:r>
            <a:endParaRPr lang="en-US" sz="8000" dirty="0" smtClean="0"/>
          </a:p>
          <a:p>
            <a:pPr>
              <a:buNone/>
            </a:pPr>
            <a:r>
              <a:rPr lang="en-US" sz="8000" b="1" dirty="0" smtClean="0"/>
              <a:t> </a:t>
            </a:r>
            <a:endParaRPr lang="en-US" sz="8000" dirty="0" smtClean="0"/>
          </a:p>
          <a:p>
            <a:pPr>
              <a:buNone/>
            </a:pPr>
            <a:r>
              <a:rPr lang="en-US" sz="8000" b="1" dirty="0" smtClean="0"/>
              <a:t> </a:t>
            </a:r>
            <a:endParaRPr lang="en-US" sz="8000" dirty="0" smtClean="0"/>
          </a:p>
          <a:p>
            <a:pPr>
              <a:buNone/>
            </a:pPr>
            <a:r>
              <a:rPr lang="en-US" sz="8000" b="1" dirty="0" smtClean="0"/>
              <a:t> </a:t>
            </a:r>
            <a:endParaRPr lang="en-US" sz="8000" dirty="0" smtClean="0"/>
          </a:p>
          <a:p>
            <a:pPr>
              <a:buNone/>
            </a:pPr>
            <a:r>
              <a:rPr lang="en-US" sz="8000" b="1" dirty="0" smtClean="0"/>
              <a:t> </a:t>
            </a:r>
            <a:endParaRPr lang="en-US" sz="8000" dirty="0" smtClean="0"/>
          </a:p>
          <a:p>
            <a:pPr>
              <a:buNone/>
            </a:pPr>
            <a:r>
              <a:rPr lang="en-US" sz="8000" b="1" dirty="0" smtClean="0"/>
              <a:t> </a:t>
            </a:r>
            <a:endParaRPr lang="en-US" sz="8000" dirty="0" smtClean="0"/>
          </a:p>
          <a:p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3. </a:t>
            </a:r>
            <a:r>
              <a:rPr lang="en-US" sz="3600" b="1" dirty="0" err="1" smtClean="0"/>
              <a:t>Membuat</a:t>
            </a:r>
            <a:r>
              <a:rPr lang="en-US" sz="3600" b="1" dirty="0" smtClean="0"/>
              <a:t>   </a:t>
            </a:r>
            <a:r>
              <a:rPr lang="en-US" sz="3600" b="1" dirty="0" err="1" smtClean="0"/>
              <a:t>Rencana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Kerja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Puskesmas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desa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bdsrk</a:t>
            </a:r>
            <a:r>
              <a:rPr lang="en-US" sz="2000" dirty="0" smtClean="0"/>
              <a:t>  </a:t>
            </a:r>
            <a:r>
              <a:rPr lang="en-US" sz="2000" dirty="0" err="1" smtClean="0"/>
              <a:t>jml</a:t>
            </a:r>
            <a:r>
              <a:rPr lang="en-US" sz="2000" dirty="0" smtClean="0"/>
              <a:t> </a:t>
            </a:r>
            <a:r>
              <a:rPr lang="en-US" sz="2000" dirty="0" err="1" smtClean="0"/>
              <a:t>sasaran</a:t>
            </a:r>
            <a:r>
              <a:rPr lang="en-US" sz="2000" dirty="0" smtClean="0"/>
              <a:t> 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dilayani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b="1" dirty="0" err="1" smtClean="0"/>
              <a:t>Tabel</a:t>
            </a:r>
            <a:r>
              <a:rPr lang="en-US" sz="2000" dirty="0" smtClean="0"/>
              <a:t>: </a:t>
            </a:r>
            <a:r>
              <a:rPr lang="en-US" sz="2000" b="1" dirty="0" err="1" smtClean="0"/>
              <a:t>Contoh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rencana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pelayanan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Puskesmas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1" y="1752598"/>
          <a:ext cx="7239000" cy="4270788"/>
        </p:xfrm>
        <a:graphic>
          <a:graphicData uri="http://schemas.openxmlformats.org/drawingml/2006/table">
            <a:tbl>
              <a:tblPr/>
              <a:tblGrid>
                <a:gridCol w="534377"/>
                <a:gridCol w="543376"/>
                <a:gridCol w="476923"/>
                <a:gridCol w="910932"/>
                <a:gridCol w="980844"/>
                <a:gridCol w="980844"/>
                <a:gridCol w="942774"/>
                <a:gridCol w="934465"/>
                <a:gridCol w="934465"/>
              </a:tblGrid>
              <a:tr h="21336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Desa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Jml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pddk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Jml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sas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bayi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Jenis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pelay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Di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tempat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ttt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keluar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keliling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Suntikan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Tahun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(sun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tikan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per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tahunX8)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Suntikan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Tahun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(sun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tikan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per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Tahun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dibagi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12)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Pelay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bln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statis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= 70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suntikan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Perpelay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lapangan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alibri"/>
                        </a:rPr>
                        <a:t>≥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35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suntikan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per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pelay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Transport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pelay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keluar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Penang -gung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jwb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95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1875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Pusk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600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tidak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Bidan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Ani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95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Posy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Sepeda motor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Sutrisno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95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625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Posy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Sepeda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motor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Bidan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Wulan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95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1250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Posy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400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Pusling</a:t>
                      </a: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Perawat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Times New Roman"/>
                        </a:rPr>
                        <a:t>Tiko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err="1" smtClean="0"/>
              <a:t>B.Menentukan</a:t>
            </a:r>
            <a:r>
              <a:rPr lang="en-US" b="1" dirty="0" smtClean="0"/>
              <a:t> </a:t>
            </a:r>
            <a:r>
              <a:rPr lang="en-US" b="1" dirty="0" err="1"/>
              <a:t>jumlah</a:t>
            </a:r>
            <a:r>
              <a:rPr lang="en-US" b="1" dirty="0"/>
              <a:t> </a:t>
            </a:r>
            <a:r>
              <a:rPr lang="en-US" b="1" dirty="0" err="1"/>
              <a:t>sasaran</a:t>
            </a:r>
            <a:r>
              <a:rPr lang="en-US" b="1" dirty="0"/>
              <a:t> </a:t>
            </a:r>
            <a:r>
              <a:rPr lang="en-US" b="1" dirty="0" err="1"/>
              <a:t>imunisasi</a:t>
            </a:r>
            <a:endParaRPr lang="en-US" dirty="0"/>
          </a:p>
          <a:p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pd program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paling </a:t>
            </a:r>
            <a:r>
              <a:rPr lang="en-US" dirty="0" err="1"/>
              <a:t>penting</a:t>
            </a:r>
            <a:r>
              <a:rPr lang="en-US" dirty="0"/>
              <a:t>,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. </a:t>
            </a:r>
          </a:p>
          <a:p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sensus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Survey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Sensus</a:t>
            </a:r>
            <a:r>
              <a:rPr lang="en-US" dirty="0"/>
              <a:t> (SUPAS)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Biro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(BPS)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unit </a:t>
            </a:r>
            <a:r>
              <a:rPr lang="en-US" dirty="0" err="1"/>
              <a:t>terkecil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hsl</a:t>
            </a:r>
            <a:r>
              <a:rPr lang="en-US" dirty="0"/>
              <a:t> </a:t>
            </a:r>
            <a:r>
              <a:rPr lang="en-US" dirty="0" err="1"/>
              <a:t>sensus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,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pegangan</a:t>
            </a:r>
            <a:r>
              <a:rPr lang="en-US" dirty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wilayah</a:t>
            </a:r>
            <a:r>
              <a:rPr lang="en-US" dirty="0"/>
              <a:t> administrative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proyeksi</a:t>
            </a:r>
            <a:r>
              <a:rPr lang="en-US" dirty="0"/>
              <a:t>.</a:t>
            </a:r>
          </a:p>
          <a:p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dulu</a:t>
            </a:r>
            <a:r>
              <a:rPr lang="en-US" dirty="0"/>
              <a:t> 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dilayani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masing2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*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 </a:t>
            </a:r>
            <a:r>
              <a:rPr lang="en-US" dirty="0" err="1" smtClean="0"/>
              <a:t>berisi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2800" dirty="0" err="1" smtClean="0"/>
              <a:t>a.Nama</a:t>
            </a:r>
            <a:r>
              <a:rPr lang="en-US" sz="2800" dirty="0" smtClean="0"/>
              <a:t> </a:t>
            </a:r>
            <a:r>
              <a:rPr lang="en-US" sz="2800" dirty="0" err="1" smtClean="0"/>
              <a:t>desa</a:t>
            </a:r>
            <a:r>
              <a:rPr lang="en-US" sz="2800" dirty="0" smtClean="0"/>
              <a:t> / </a:t>
            </a:r>
            <a:r>
              <a:rPr lang="en-US" sz="2800" dirty="0" err="1" smtClean="0"/>
              <a:t>kelurahan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dilayani</a:t>
            </a:r>
            <a:r>
              <a:rPr lang="en-US" sz="2800" dirty="0" smtClean="0"/>
              <a:t>. </a:t>
            </a:r>
          </a:p>
          <a:p>
            <a:pPr>
              <a:buNone/>
            </a:pPr>
            <a:r>
              <a:rPr lang="en-US" sz="2800" dirty="0" err="1" smtClean="0"/>
              <a:t>b.Dmn</a:t>
            </a:r>
            <a:r>
              <a:rPr lang="en-US" sz="2800" dirty="0" smtClean="0"/>
              <a:t>, </a:t>
            </a:r>
            <a:r>
              <a:rPr lang="en-US" sz="2800" dirty="0" err="1" smtClean="0"/>
              <a:t>kapan</a:t>
            </a:r>
            <a:r>
              <a:rPr lang="en-US" sz="2800" dirty="0" smtClean="0"/>
              <a:t> </a:t>
            </a:r>
            <a:r>
              <a:rPr lang="en-US" sz="2800" dirty="0" err="1" smtClean="0"/>
              <a:t>pelay</a:t>
            </a:r>
            <a:r>
              <a:rPr lang="en-US" sz="2800" dirty="0" smtClean="0"/>
              <a:t>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 </a:t>
            </a:r>
            <a:r>
              <a:rPr lang="en-US" sz="2800" dirty="0" err="1" smtClean="0"/>
              <a:t>brp</a:t>
            </a:r>
            <a:r>
              <a:rPr lang="en-US" sz="2800" dirty="0" smtClean="0"/>
              <a:t>  kali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bulan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c. </a:t>
            </a:r>
            <a:r>
              <a:rPr lang="en-US" sz="2800" dirty="0" err="1" smtClean="0"/>
              <a:t>Tgl</a:t>
            </a:r>
            <a:r>
              <a:rPr lang="en-US" sz="2800" dirty="0" smtClean="0"/>
              <a:t> </a:t>
            </a:r>
            <a:r>
              <a:rPr lang="en-US" sz="2800" dirty="0" err="1" smtClean="0"/>
              <a:t>pelaks</a:t>
            </a:r>
            <a:r>
              <a:rPr lang="en-US" sz="2800" dirty="0" smtClean="0"/>
              <a:t> 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transportasi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lapangan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d.Keg2 lain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direncanakan</a:t>
            </a:r>
            <a:r>
              <a:rPr lang="en-US" sz="2800" dirty="0" smtClean="0"/>
              <a:t> </a:t>
            </a:r>
            <a:r>
              <a:rPr lang="en-US" sz="2800" dirty="0" err="1" smtClean="0"/>
              <a:t>mis</a:t>
            </a:r>
            <a:r>
              <a:rPr lang="en-US" sz="2800" dirty="0" smtClean="0"/>
              <a:t>: </a:t>
            </a:r>
            <a:r>
              <a:rPr lang="en-US" sz="2800" dirty="0" err="1" smtClean="0"/>
              <a:t>pertemuan</a:t>
            </a:r>
            <a:r>
              <a:rPr lang="en-US" sz="2800" dirty="0" smtClean="0"/>
              <a:t> dg </a:t>
            </a:r>
            <a:r>
              <a:rPr lang="en-US" sz="2800" dirty="0" err="1" smtClean="0"/>
              <a:t>masy</a:t>
            </a:r>
            <a:r>
              <a:rPr lang="en-US" sz="2800" dirty="0" smtClean="0"/>
              <a:t>, </a:t>
            </a:r>
            <a:r>
              <a:rPr lang="en-US" sz="2800" dirty="0" err="1" smtClean="0"/>
              <a:t>pelatihan</a:t>
            </a:r>
            <a:r>
              <a:rPr lang="en-US" sz="2800" dirty="0" smtClean="0"/>
              <a:t>, </a:t>
            </a:r>
            <a:r>
              <a:rPr lang="en-US" sz="2800" dirty="0" err="1" smtClean="0"/>
              <a:t>pertemuan</a:t>
            </a:r>
            <a:r>
              <a:rPr lang="en-US" sz="2800" dirty="0" smtClean="0"/>
              <a:t>  </a:t>
            </a:r>
            <a:r>
              <a:rPr lang="en-US" sz="2800" dirty="0" err="1" smtClean="0"/>
              <a:t>bulanan</a:t>
            </a:r>
            <a:r>
              <a:rPr lang="en-US" sz="2800" dirty="0" smtClean="0"/>
              <a:t> </a:t>
            </a:r>
            <a:r>
              <a:rPr lang="en-US" sz="2800" dirty="0" err="1" smtClean="0"/>
              <a:t>dll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e. </a:t>
            </a:r>
            <a:r>
              <a:rPr lang="en-US" sz="2800" dirty="0" err="1" smtClean="0"/>
              <a:t>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pengkajian</a:t>
            </a:r>
            <a:r>
              <a:rPr lang="en-US" sz="2800" dirty="0" smtClean="0"/>
              <a:t> </a:t>
            </a:r>
            <a:r>
              <a:rPr lang="en-US" sz="2800" dirty="0" err="1" smtClean="0"/>
              <a:t>ulang</a:t>
            </a:r>
            <a:r>
              <a:rPr lang="en-US" sz="2800" dirty="0" smtClean="0"/>
              <a:t> min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triwulan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analisa</a:t>
            </a:r>
            <a:r>
              <a:rPr lang="en-US" sz="2800" dirty="0" smtClean="0"/>
              <a:t> </a:t>
            </a:r>
            <a:r>
              <a:rPr lang="en-US" sz="2800" dirty="0" err="1" smtClean="0"/>
              <a:t>thd</a:t>
            </a:r>
            <a:r>
              <a:rPr lang="en-US" sz="2800" dirty="0" smtClean="0"/>
              <a:t> data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perbaikan</a:t>
            </a:r>
            <a:r>
              <a:rPr lang="en-US" sz="2800" dirty="0" smtClean="0"/>
              <a:t> </a:t>
            </a: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dg </a:t>
            </a:r>
            <a:r>
              <a:rPr lang="en-US" sz="2800" dirty="0" err="1" smtClean="0"/>
              <a:t>menambah</a:t>
            </a:r>
            <a:r>
              <a:rPr lang="en-US" sz="2800" dirty="0" smtClean="0"/>
              <a:t> </a:t>
            </a:r>
            <a:r>
              <a:rPr lang="en-US" sz="2800" dirty="0" err="1" smtClean="0"/>
              <a:t>bbrp</a:t>
            </a:r>
            <a:r>
              <a:rPr lang="en-US" sz="2800" dirty="0" smtClean="0"/>
              <a:t> keg 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dlm</a:t>
            </a:r>
            <a:r>
              <a:rPr lang="en-US" sz="2800" dirty="0" smtClean="0"/>
              <a:t> </a:t>
            </a:r>
            <a:r>
              <a:rPr lang="en-US" sz="2800" dirty="0" err="1" smtClean="0"/>
              <a:t>pemecahan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ditemui</a:t>
            </a:r>
            <a:r>
              <a:rPr lang="en-US" sz="2800" dirty="0" smtClean="0"/>
              <a:t>  &amp; </a:t>
            </a:r>
            <a:r>
              <a:rPr lang="en-US" sz="2800" dirty="0" err="1" smtClean="0"/>
              <a:t>menambah</a:t>
            </a:r>
            <a:r>
              <a:rPr lang="en-US" sz="2800" dirty="0" smtClean="0"/>
              <a:t> keg2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 </a:t>
            </a:r>
            <a:r>
              <a:rPr lang="en-US" sz="2800" dirty="0" err="1" smtClean="0"/>
              <a:t>triwulan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berikutnya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f. Monitor </a:t>
            </a:r>
            <a:r>
              <a:rPr lang="en-US" sz="2800" dirty="0" err="1" smtClean="0"/>
              <a:t>kelengkapan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direncanakan</a:t>
            </a:r>
            <a:r>
              <a:rPr lang="en-US" sz="2800" dirty="0" smtClean="0"/>
              <a:t> dg </a:t>
            </a:r>
            <a:r>
              <a:rPr lang="en-US" sz="2800" dirty="0" err="1" smtClean="0"/>
              <a:t>menjumlah</a:t>
            </a:r>
            <a:r>
              <a:rPr lang="en-US" sz="2800" dirty="0" smtClean="0"/>
              <a:t> keg </a:t>
            </a:r>
            <a:r>
              <a:rPr lang="en-US" sz="2800" dirty="0" err="1" smtClean="0"/>
              <a:t>pelay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Mengkaji</a:t>
            </a:r>
            <a:r>
              <a:rPr lang="en-US" b="1" dirty="0" smtClean="0"/>
              <a:t> </a:t>
            </a:r>
            <a:r>
              <a:rPr lang="en-US" b="1" dirty="0" err="1" smtClean="0"/>
              <a:t>ulang</a:t>
            </a:r>
            <a:r>
              <a:rPr lang="en-US" b="1" dirty="0" smtClean="0"/>
              <a:t> </a:t>
            </a:r>
            <a:r>
              <a:rPr lang="en-US" b="1" dirty="0" err="1" smtClean="0"/>
              <a:t>Rencana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-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scr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pelay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pelay,frekwensi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pelay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Puskesmas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Memastikan</a:t>
            </a:r>
            <a:r>
              <a:rPr lang="en-US" dirty="0" smtClean="0"/>
              <a:t> org2 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tgl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pelay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dlkk</a:t>
            </a:r>
            <a:r>
              <a:rPr lang="en-US" dirty="0" smtClean="0"/>
              <a:t> /</a:t>
            </a:r>
            <a:r>
              <a:rPr lang="en-US" dirty="0" err="1" smtClean="0"/>
              <a:t>dijadwalkan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perub</a:t>
            </a:r>
            <a:r>
              <a:rPr lang="en-US" dirty="0" smtClean="0"/>
              <a:t> pd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pelay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dg </a:t>
            </a:r>
            <a:r>
              <a:rPr lang="en-US" dirty="0" err="1" smtClean="0"/>
              <a:t>masyara</a:t>
            </a:r>
            <a:r>
              <a:rPr lang="en-US" dirty="0" smtClean="0"/>
              <a:t>- </a:t>
            </a:r>
            <a:r>
              <a:rPr lang="en-US" dirty="0" err="1" smtClean="0"/>
              <a:t>kat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ibu2 </a:t>
            </a:r>
            <a:r>
              <a:rPr lang="en-US" dirty="0" err="1" smtClean="0"/>
              <a:t>shrsnya</a:t>
            </a:r>
            <a:r>
              <a:rPr lang="en-US" dirty="0" smtClean="0"/>
              <a:t> </a:t>
            </a:r>
            <a:r>
              <a:rPr lang="en-US" dirty="0" err="1" smtClean="0"/>
              <a:t>sdh</a:t>
            </a:r>
            <a:r>
              <a:rPr lang="en-US" dirty="0" smtClean="0"/>
              <a:t> </a:t>
            </a:r>
            <a:r>
              <a:rPr lang="en-US" dirty="0" err="1" smtClean="0"/>
              <a:t>dberitahu</a:t>
            </a:r>
            <a:r>
              <a:rPr lang="en-US" dirty="0" smtClean="0"/>
              <a:t> </a:t>
            </a:r>
            <a:r>
              <a:rPr lang="en-US" dirty="0" err="1" smtClean="0"/>
              <a:t>sblmnya</a:t>
            </a:r>
            <a:r>
              <a:rPr lang="en-US" dirty="0" smtClean="0"/>
              <a:t> </a:t>
            </a:r>
            <a:r>
              <a:rPr lang="en-US" dirty="0" err="1" smtClean="0"/>
              <a:t>prub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dg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5. </a:t>
            </a:r>
            <a:r>
              <a:rPr lang="en-US" sz="2800" b="1" dirty="0" err="1" smtClean="0"/>
              <a:t>Perencanaan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khusus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Pelayanan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Imunisasi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Perkotaan</a:t>
            </a:r>
            <a:r>
              <a:rPr lang="en-US" sz="2800" b="1" dirty="0" smtClean="0"/>
              <a:t> 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dg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pedesaan</a:t>
            </a:r>
            <a:r>
              <a:rPr lang="en-US" sz="2400" dirty="0" smtClean="0"/>
              <a:t> </a:t>
            </a:r>
            <a:r>
              <a:rPr lang="en-US" sz="2400" dirty="0" err="1" smtClean="0"/>
              <a:t>krn</a:t>
            </a:r>
            <a:r>
              <a:rPr lang="en-US" sz="2400" dirty="0" smtClean="0"/>
              <a:t> </a:t>
            </a:r>
            <a:r>
              <a:rPr lang="en-US" sz="2400" dirty="0" err="1" smtClean="0"/>
              <a:t>bbrp</a:t>
            </a:r>
            <a:r>
              <a:rPr lang="en-US" sz="2400" dirty="0" smtClean="0"/>
              <a:t> </a:t>
            </a:r>
            <a:r>
              <a:rPr lang="en-US" sz="2400" dirty="0" err="1" smtClean="0"/>
              <a:t>alasan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a.Prasarana</a:t>
            </a:r>
            <a:r>
              <a:rPr lang="en-US" sz="2400" dirty="0" smtClean="0"/>
              <a:t> </a:t>
            </a:r>
            <a:r>
              <a:rPr lang="en-US" sz="2400" dirty="0" err="1" smtClean="0"/>
              <a:t>perawatan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buruk</a:t>
            </a:r>
            <a:r>
              <a:rPr lang="en-US" sz="2400" dirty="0" smtClean="0"/>
              <a:t> </a:t>
            </a:r>
            <a:r>
              <a:rPr lang="en-US" sz="2400" dirty="0" err="1" smtClean="0"/>
              <a:t>dibeberapa</a:t>
            </a:r>
            <a:r>
              <a:rPr lang="en-US" sz="2400" dirty="0" smtClean="0"/>
              <a:t> 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b.Tingginya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mobilitas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penduduk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c.Pemukiman</a:t>
            </a:r>
            <a:r>
              <a:rPr lang="en-US" sz="2400" dirty="0" smtClean="0"/>
              <a:t> “liar”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tdk</a:t>
            </a:r>
            <a:r>
              <a:rPr lang="en-US" sz="2400" dirty="0" smtClean="0"/>
              <a:t> </a:t>
            </a:r>
            <a:r>
              <a:rPr lang="en-US" sz="2400" dirty="0" err="1" smtClean="0"/>
              <a:t>diijinkan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d.Tidak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ttg</a:t>
            </a:r>
            <a:r>
              <a:rPr lang="en-US" sz="2400" dirty="0" smtClean="0"/>
              <a:t> </a:t>
            </a:r>
            <a:r>
              <a:rPr lang="en-US" sz="2400" dirty="0" err="1" smtClean="0"/>
              <a:t>jml</a:t>
            </a:r>
            <a:r>
              <a:rPr lang="en-US" sz="2400" dirty="0" smtClean="0"/>
              <a:t> </a:t>
            </a:r>
            <a:r>
              <a:rPr lang="en-US" sz="2400" dirty="0" err="1" smtClean="0"/>
              <a:t>penduduk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tinggal</a:t>
            </a:r>
            <a:r>
              <a:rPr lang="en-US" sz="2400" dirty="0" smtClean="0"/>
              <a:t> </a:t>
            </a:r>
            <a:r>
              <a:rPr lang="en-US" sz="2400" dirty="0" err="1" smtClean="0"/>
              <a:t>didaerah</a:t>
            </a:r>
            <a:r>
              <a:rPr lang="en-US" sz="2400" dirty="0" smtClean="0"/>
              <a:t> 	“</a:t>
            </a:r>
            <a:r>
              <a:rPr lang="en-US" sz="2400" dirty="0" err="1" smtClean="0"/>
              <a:t>kumuh</a:t>
            </a:r>
            <a:r>
              <a:rPr lang="en-US" sz="2400" dirty="0" smtClean="0"/>
              <a:t>”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e.Perenc</a:t>
            </a:r>
            <a:r>
              <a:rPr lang="en-US" sz="2400" dirty="0" smtClean="0"/>
              <a:t> &amp; </a:t>
            </a:r>
            <a:r>
              <a:rPr lang="en-US" sz="2400" dirty="0" err="1" smtClean="0"/>
              <a:t>anggaran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tdk</a:t>
            </a:r>
            <a:r>
              <a:rPr lang="en-US" sz="2400" dirty="0" smtClean="0"/>
              <a:t> </a:t>
            </a:r>
            <a:r>
              <a:rPr lang="en-US" sz="2400" dirty="0" err="1" smtClean="0"/>
              <a:t>memadai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pelay</a:t>
            </a:r>
            <a:r>
              <a:rPr lang="en-US" sz="2400" dirty="0" smtClean="0"/>
              <a:t> </a:t>
            </a:r>
            <a:r>
              <a:rPr lang="en-US" sz="2400" dirty="0" err="1" smtClean="0"/>
              <a:t>perawatan</a:t>
            </a:r>
            <a:r>
              <a:rPr lang="en-US" sz="2400" dirty="0" smtClean="0"/>
              <a:t> </a:t>
            </a:r>
            <a:r>
              <a:rPr lang="en-US" sz="2400" dirty="0" err="1" smtClean="0"/>
              <a:t>kes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- daerah2 </a:t>
            </a:r>
            <a:r>
              <a:rPr lang="en-US" sz="2400" dirty="0" err="1" smtClean="0"/>
              <a:t>ini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 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6.Menghitung </a:t>
            </a:r>
            <a:r>
              <a:rPr lang="en-US" b="1" dirty="0" err="1" smtClean="0"/>
              <a:t>Kebutuhan</a:t>
            </a:r>
            <a:r>
              <a:rPr lang="en-US" b="1" dirty="0" smtClean="0"/>
              <a:t> </a:t>
            </a:r>
            <a:r>
              <a:rPr lang="en-US" b="1" dirty="0" err="1" smtClean="0"/>
              <a:t>Vaksin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 </a:t>
            </a:r>
            <a:r>
              <a:rPr lang="en-US" b="1" dirty="0" err="1" smtClean="0"/>
              <a:t>Peralatan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 </a:t>
            </a:r>
            <a:r>
              <a:rPr lang="en-US" b="1" dirty="0" err="1" smtClean="0"/>
              <a:t>Pelayanan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dg </a:t>
            </a:r>
            <a:r>
              <a:rPr lang="en-US" dirty="0" err="1" smtClean="0"/>
              <a:t>meilihat</a:t>
            </a:r>
            <a:r>
              <a:rPr lang="en-US" dirty="0" smtClean="0"/>
              <a:t> :</a:t>
            </a:r>
          </a:p>
          <a:p>
            <a:pPr lvl="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jml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hr </a:t>
            </a:r>
            <a:r>
              <a:rPr lang="en-US" dirty="0" err="1" smtClean="0"/>
              <a:t>pelayanan</a:t>
            </a:r>
            <a:r>
              <a:rPr lang="en-US" dirty="0" smtClean="0"/>
              <a:t> pd  	msg2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vaksin</a:t>
            </a:r>
            <a:r>
              <a:rPr lang="en-US" dirty="0" smtClean="0"/>
              <a:t> </a:t>
            </a:r>
            <a:r>
              <a:rPr lang="en-US" dirty="0" err="1" smtClean="0"/>
              <a:t>perkemasan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suntik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diberikan,dpt</a:t>
            </a:r>
            <a:r>
              <a:rPr lang="en-US" dirty="0" smtClean="0"/>
              <a:t> 	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	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suntikan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	</a:t>
            </a:r>
            <a:r>
              <a:rPr lang="en-US" dirty="0" err="1" smtClean="0"/>
              <a:t>Posyandu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err="1" smtClean="0"/>
              <a:t>Tabel</a:t>
            </a:r>
            <a:r>
              <a:rPr lang="en-US" sz="2700" dirty="0" smtClean="0"/>
              <a:t> : </a:t>
            </a:r>
            <a:r>
              <a:rPr lang="en-US" sz="2700" dirty="0" err="1" smtClean="0"/>
              <a:t>Perhitungan</a:t>
            </a:r>
            <a:r>
              <a:rPr lang="en-US" sz="2700" dirty="0" smtClean="0"/>
              <a:t> </a:t>
            </a:r>
            <a:r>
              <a:rPr lang="en-US" sz="2700" dirty="0" err="1" smtClean="0"/>
              <a:t>kebutuhan</a:t>
            </a:r>
            <a:r>
              <a:rPr lang="en-US" sz="2700" dirty="0" smtClean="0"/>
              <a:t> </a:t>
            </a:r>
            <a:r>
              <a:rPr lang="en-US" sz="2700" dirty="0" err="1" smtClean="0"/>
              <a:t>vaksin</a:t>
            </a:r>
            <a:r>
              <a:rPr lang="en-US" sz="2700" dirty="0" smtClean="0"/>
              <a:t> &amp; </a:t>
            </a:r>
            <a:r>
              <a:rPr lang="en-US" sz="2700" dirty="0" err="1" smtClean="0"/>
              <a:t>alat</a:t>
            </a:r>
            <a:r>
              <a:rPr lang="en-US" sz="2700" dirty="0" smtClean="0"/>
              <a:t> </a:t>
            </a:r>
            <a:r>
              <a:rPr lang="en-US" sz="2700" dirty="0" err="1" smtClean="0"/>
              <a:t>suntik</a:t>
            </a:r>
            <a:r>
              <a:rPr lang="en-US" sz="2700" dirty="0" smtClean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pelayanan</a:t>
            </a:r>
            <a:r>
              <a:rPr lang="en-US" sz="2700" dirty="0" smtClean="0"/>
              <a:t>  </a:t>
            </a:r>
            <a:r>
              <a:rPr lang="en-US" sz="2700" dirty="0" err="1" smtClean="0"/>
              <a:t>Imunisasi</a:t>
            </a: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700" dirty="0" smtClean="0"/>
              <a:t>		</a:t>
            </a:r>
            <a:r>
              <a:rPr lang="en-US" sz="2700" dirty="0" err="1" smtClean="0"/>
              <a:t>di</a:t>
            </a:r>
            <a:r>
              <a:rPr lang="en-US" sz="2700" dirty="0" smtClean="0"/>
              <a:t>………………</a:t>
            </a:r>
            <a:r>
              <a:rPr lang="en-US" sz="2700" dirty="0" err="1" smtClean="0"/>
              <a:t>Tanggal</a:t>
            </a:r>
            <a:r>
              <a:rPr lang="en-US" sz="2700" dirty="0" smtClean="0"/>
              <a:t>……………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2" y="1371601"/>
          <a:ext cx="7696198" cy="4032702"/>
        </p:xfrm>
        <a:graphic>
          <a:graphicData uri="http://schemas.openxmlformats.org/drawingml/2006/table">
            <a:tbl>
              <a:tblPr/>
              <a:tblGrid>
                <a:gridCol w="598628"/>
                <a:gridCol w="598628"/>
                <a:gridCol w="658491"/>
                <a:gridCol w="598628"/>
                <a:gridCol w="598628"/>
                <a:gridCol w="598628"/>
                <a:gridCol w="598628"/>
                <a:gridCol w="598628"/>
                <a:gridCol w="778217"/>
                <a:gridCol w="658491"/>
                <a:gridCol w="718355"/>
                <a:gridCol w="692248"/>
              </a:tblGrid>
              <a:tr h="18499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Pelay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imm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Posy /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Pusk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BCG (20ds/vial)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OPV (20ds /vial) 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DTP (10ds /vial)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DTP-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HepB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(5ds /vial)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HepB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(1ds /vial)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Camp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(10ds/Vial)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TT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(10ds/Vial)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Semprit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AD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utk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BCG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Semp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AD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utk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Vaksin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lain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Semp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Utk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Mcamp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5ml BCG,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Camp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Kotak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Pengaman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3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Jml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vaks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10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30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30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20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30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10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20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0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Kbth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masy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1amp+ 1 pe -larut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3 vial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3vial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4 vial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30 bh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1vial/ </a:t>
                      </a: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pelar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 err="1">
                          <a:latin typeface="Calibri"/>
                          <a:ea typeface="Calibri"/>
                          <a:cs typeface="Times New Roman"/>
                        </a:rPr>
                        <a:t>ut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2 vial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20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 80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  2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0105" algn="l"/>
                        </a:tabLs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 1</a:t>
                      </a:r>
                    </a:p>
                  </a:txBody>
                  <a:tcPr marL="59232" marR="592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Menghitung</a:t>
            </a:r>
            <a:r>
              <a:rPr lang="en-US" b="1" dirty="0" smtClean="0"/>
              <a:t> </a:t>
            </a:r>
            <a:r>
              <a:rPr lang="en-US" b="1" dirty="0" err="1"/>
              <a:t>Jumlah</a:t>
            </a:r>
            <a:r>
              <a:rPr lang="en-US" b="1" dirty="0"/>
              <a:t> </a:t>
            </a:r>
            <a:r>
              <a:rPr lang="en-US" b="1" dirty="0" err="1"/>
              <a:t>Sasaran</a:t>
            </a:r>
            <a:r>
              <a:rPr lang="en-US" b="1" dirty="0"/>
              <a:t> </a:t>
            </a:r>
            <a:r>
              <a:rPr lang="en-US" b="1" dirty="0" err="1"/>
              <a:t>Bayi</a:t>
            </a:r>
            <a:endParaRPr lang="en-US" dirty="0"/>
          </a:p>
          <a:p>
            <a:r>
              <a:rPr lang="en-US" sz="2200" dirty="0" err="1"/>
              <a:t>Berdasarkan</a:t>
            </a:r>
            <a:r>
              <a:rPr lang="en-US" sz="2200" dirty="0"/>
              <a:t> </a:t>
            </a:r>
            <a:r>
              <a:rPr lang="en-US" sz="2200" dirty="0" err="1"/>
              <a:t>besarnya</a:t>
            </a:r>
            <a:r>
              <a:rPr lang="en-US" sz="2200" dirty="0"/>
              <a:t> </a:t>
            </a:r>
            <a:r>
              <a:rPr lang="en-US" sz="2200" dirty="0" err="1"/>
              <a:t>angka</a:t>
            </a:r>
            <a:r>
              <a:rPr lang="en-US" sz="2200" dirty="0"/>
              <a:t>  </a:t>
            </a:r>
            <a:r>
              <a:rPr lang="en-US" sz="2200" dirty="0" err="1"/>
              <a:t>presentasi</a:t>
            </a:r>
            <a:r>
              <a:rPr lang="en-US" sz="2200" dirty="0"/>
              <a:t> </a:t>
            </a:r>
            <a:r>
              <a:rPr lang="en-US" sz="2200" dirty="0" err="1"/>
              <a:t>kelahiran</a:t>
            </a:r>
            <a:r>
              <a:rPr lang="en-US" sz="2200" dirty="0"/>
              <a:t> </a:t>
            </a:r>
            <a:r>
              <a:rPr lang="en-US" sz="2200" dirty="0" err="1"/>
              <a:t>bayi</a:t>
            </a:r>
            <a:r>
              <a:rPr lang="en-US" sz="2200" dirty="0"/>
              <a:t> </a:t>
            </a:r>
            <a:r>
              <a:rPr lang="en-US" sz="2200" dirty="0" err="1"/>
              <a:t>dr</a:t>
            </a:r>
            <a:r>
              <a:rPr lang="en-US" sz="2200" dirty="0"/>
              <a:t> </a:t>
            </a:r>
            <a:r>
              <a:rPr lang="en-US" sz="2200" dirty="0" err="1"/>
              <a:t>jumlah</a:t>
            </a:r>
            <a:r>
              <a:rPr lang="en-US" sz="2200" dirty="0"/>
              <a:t> </a:t>
            </a:r>
            <a:r>
              <a:rPr lang="en-US" sz="2200" dirty="0" err="1" smtClean="0"/>
              <a:t>pduduk</a:t>
            </a:r>
            <a:r>
              <a:rPr lang="en-US" sz="2200" dirty="0" smtClean="0"/>
              <a:t> msg2 </a:t>
            </a:r>
            <a:r>
              <a:rPr lang="en-US" sz="2200" dirty="0" err="1"/>
              <a:t>wilayah</a:t>
            </a:r>
            <a:r>
              <a:rPr lang="en-US" sz="2200" dirty="0"/>
              <a:t> 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 smtClean="0"/>
              <a:t>bdasarkan</a:t>
            </a:r>
            <a:r>
              <a:rPr lang="en-US" sz="2200" dirty="0" smtClean="0"/>
              <a:t> </a:t>
            </a:r>
            <a:r>
              <a:rPr lang="en-US" sz="2200" dirty="0" err="1"/>
              <a:t>besarnya</a:t>
            </a:r>
            <a:r>
              <a:rPr lang="en-US" sz="2200" dirty="0"/>
              <a:t> </a:t>
            </a:r>
            <a:r>
              <a:rPr lang="en-US" sz="2200" dirty="0" err="1"/>
              <a:t>jumlah</a:t>
            </a:r>
            <a:r>
              <a:rPr lang="en-US" sz="2200" dirty="0"/>
              <a:t> </a:t>
            </a:r>
            <a:r>
              <a:rPr lang="en-US" sz="2200" dirty="0" err="1" smtClean="0"/>
              <a:t>sasaran</a:t>
            </a:r>
            <a:r>
              <a:rPr lang="en-US" sz="2200" dirty="0" smtClean="0"/>
              <a:t> </a:t>
            </a:r>
            <a:r>
              <a:rPr lang="en-US" sz="2200" dirty="0" err="1"/>
              <a:t>bayi</a:t>
            </a:r>
            <a:r>
              <a:rPr lang="en-US" sz="2200" dirty="0"/>
              <a:t> </a:t>
            </a:r>
            <a:r>
              <a:rPr lang="en-US" sz="2200" dirty="0" err="1"/>
              <a:t>tahun</a:t>
            </a:r>
            <a:r>
              <a:rPr lang="en-US" sz="2200" dirty="0"/>
              <a:t> </a:t>
            </a:r>
            <a:r>
              <a:rPr lang="en-US" sz="2200" dirty="0" err="1"/>
              <a:t>lalu</a:t>
            </a:r>
            <a:r>
              <a:rPr lang="en-US" sz="2200" dirty="0"/>
              <a:t> </a:t>
            </a:r>
            <a:r>
              <a:rPr lang="en-US" sz="2200" dirty="0" err="1"/>
              <a:t>yg</a:t>
            </a:r>
            <a:r>
              <a:rPr lang="en-US" sz="2200" dirty="0"/>
              <a:t> </a:t>
            </a:r>
            <a:r>
              <a:rPr lang="en-US" sz="2200" dirty="0" err="1"/>
              <a:t>diproyeksikan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tahun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.</a:t>
            </a:r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endParaRPr lang="en-US" sz="2200" b="1" dirty="0"/>
          </a:p>
          <a:p>
            <a:pPr>
              <a:buNone/>
            </a:pPr>
            <a:r>
              <a:rPr lang="en-US" sz="1800" b="1" dirty="0"/>
              <a:t> </a:t>
            </a:r>
            <a:r>
              <a:rPr lang="en-US" sz="1800" b="1" dirty="0" err="1" smtClean="0"/>
              <a:t>Atau</a:t>
            </a:r>
            <a:endParaRPr lang="en-US" sz="1800" dirty="0"/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/>
              <a:t>Kecamatan</a:t>
            </a:r>
            <a:r>
              <a:rPr lang="en-US" sz="1800" dirty="0"/>
              <a:t> = </a:t>
            </a:r>
            <a:r>
              <a:rPr lang="en-US" sz="1800" u="sng" dirty="0" err="1"/>
              <a:t>Jml</a:t>
            </a:r>
            <a:r>
              <a:rPr lang="en-US" sz="1800" u="sng" dirty="0"/>
              <a:t> </a:t>
            </a:r>
            <a:r>
              <a:rPr lang="en-US" sz="1800" u="sng" dirty="0" err="1"/>
              <a:t>bayi</a:t>
            </a:r>
            <a:r>
              <a:rPr lang="en-US" sz="1800" u="sng" dirty="0"/>
              <a:t> </a:t>
            </a:r>
            <a:r>
              <a:rPr lang="en-US" sz="1800" u="sng" dirty="0" err="1"/>
              <a:t>Kecamatan</a:t>
            </a:r>
            <a:r>
              <a:rPr lang="en-US" sz="1800" u="sng" dirty="0"/>
              <a:t> </a:t>
            </a:r>
            <a:r>
              <a:rPr lang="en-US" sz="1800" u="sng" dirty="0" err="1" smtClean="0"/>
              <a:t>th</a:t>
            </a:r>
            <a:r>
              <a:rPr lang="en-US" sz="1800" u="sng" dirty="0" smtClean="0"/>
              <a:t> </a:t>
            </a:r>
            <a:r>
              <a:rPr lang="en-US" sz="1800" u="sng" dirty="0" err="1"/>
              <a:t>lalu</a:t>
            </a:r>
            <a:r>
              <a:rPr lang="en-US" sz="1800" dirty="0"/>
              <a:t>  </a:t>
            </a:r>
            <a:r>
              <a:rPr lang="en-US" sz="1800" dirty="0" smtClean="0"/>
              <a:t>X  </a:t>
            </a:r>
            <a:r>
              <a:rPr lang="en-US" sz="1800" dirty="0" err="1" smtClean="0"/>
              <a:t>Jml</a:t>
            </a:r>
            <a:r>
              <a:rPr lang="en-US" sz="1800" dirty="0" smtClean="0"/>
              <a:t> </a:t>
            </a:r>
            <a:r>
              <a:rPr lang="en-US" sz="1800" dirty="0" err="1"/>
              <a:t>Bayi</a:t>
            </a:r>
            <a:r>
              <a:rPr lang="en-US" sz="1800" dirty="0"/>
              <a:t> </a:t>
            </a:r>
            <a:r>
              <a:rPr lang="en-US" sz="1800" dirty="0" err="1" smtClean="0"/>
              <a:t>Kab</a:t>
            </a:r>
            <a:r>
              <a:rPr lang="en-US" sz="1800" dirty="0" smtClean="0"/>
              <a:t>/Kota </a:t>
            </a:r>
            <a:r>
              <a:rPr lang="en-US" sz="1800" dirty="0" err="1"/>
              <a:t>Th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endParaRPr lang="en-US" sz="1800" dirty="0"/>
          </a:p>
          <a:p>
            <a:pPr>
              <a:buNone/>
            </a:pPr>
            <a:r>
              <a:rPr lang="en-US" sz="1800" dirty="0"/>
              <a:t>		           </a:t>
            </a:r>
            <a:r>
              <a:rPr lang="en-US" sz="1800" dirty="0" smtClean="0"/>
              <a:t>	 </a:t>
            </a:r>
            <a:r>
              <a:rPr lang="en-US" sz="1800" dirty="0" err="1"/>
              <a:t>Jml</a:t>
            </a:r>
            <a:r>
              <a:rPr lang="en-US" sz="1800" dirty="0"/>
              <a:t> </a:t>
            </a:r>
            <a:r>
              <a:rPr lang="en-US" sz="1800" dirty="0" err="1"/>
              <a:t>bayi</a:t>
            </a:r>
            <a:r>
              <a:rPr lang="en-US" sz="1800" dirty="0"/>
              <a:t> </a:t>
            </a:r>
            <a:r>
              <a:rPr lang="en-US" sz="1800" dirty="0" err="1"/>
              <a:t>Kabupaten</a:t>
            </a:r>
            <a:r>
              <a:rPr lang="en-US" sz="1800" dirty="0"/>
              <a:t>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r>
              <a:rPr lang="en-US" sz="1800" dirty="0" err="1"/>
              <a:t>lalu</a:t>
            </a:r>
            <a:endParaRPr lang="en-US" sz="1800" dirty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err="1" smtClean="0"/>
              <a:t>Atau</a:t>
            </a:r>
            <a:endParaRPr lang="en-US" sz="1800" dirty="0"/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/>
              <a:t>Desa</a:t>
            </a:r>
            <a:r>
              <a:rPr lang="en-US" sz="1800" dirty="0"/>
              <a:t>   =     </a:t>
            </a:r>
            <a:r>
              <a:rPr lang="en-US" sz="1800" u="sng" dirty="0" err="1"/>
              <a:t>Jml</a:t>
            </a:r>
            <a:r>
              <a:rPr lang="en-US" sz="1800" u="sng" dirty="0"/>
              <a:t> </a:t>
            </a:r>
            <a:r>
              <a:rPr lang="en-US" sz="1800" u="sng" dirty="0" err="1"/>
              <a:t>Bayi</a:t>
            </a:r>
            <a:r>
              <a:rPr lang="en-US" sz="1800" u="sng" dirty="0"/>
              <a:t> </a:t>
            </a:r>
            <a:r>
              <a:rPr lang="en-US" sz="1800" u="sng" dirty="0" err="1"/>
              <a:t>Desa</a:t>
            </a:r>
            <a:r>
              <a:rPr lang="en-US" sz="1800" u="sng" dirty="0"/>
              <a:t> </a:t>
            </a:r>
            <a:r>
              <a:rPr lang="en-US" sz="1800" u="sng" dirty="0" err="1"/>
              <a:t>tahun</a:t>
            </a:r>
            <a:r>
              <a:rPr lang="en-US" sz="1800" u="sng" dirty="0"/>
              <a:t> </a:t>
            </a:r>
            <a:r>
              <a:rPr lang="en-US" sz="1800" u="sng" dirty="0" err="1"/>
              <a:t>lalu</a:t>
            </a:r>
            <a:r>
              <a:rPr lang="en-US" sz="1800" dirty="0"/>
              <a:t>       X   </a:t>
            </a:r>
            <a:r>
              <a:rPr lang="en-US" sz="1800" dirty="0" err="1"/>
              <a:t>Jml</a:t>
            </a:r>
            <a:r>
              <a:rPr lang="en-US" sz="1800" dirty="0"/>
              <a:t> </a:t>
            </a:r>
            <a:r>
              <a:rPr lang="en-US" sz="1800" dirty="0" err="1"/>
              <a:t>Bayi</a:t>
            </a:r>
            <a:r>
              <a:rPr lang="en-US" sz="1800" dirty="0"/>
              <a:t> </a:t>
            </a:r>
            <a:r>
              <a:rPr lang="en-US" sz="1800" dirty="0" err="1"/>
              <a:t>Kec</a:t>
            </a:r>
            <a:r>
              <a:rPr lang="en-US" sz="1800" dirty="0"/>
              <a:t>.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 smtClean="0"/>
              <a:t>.</a:t>
            </a:r>
            <a:r>
              <a:rPr lang="en-US" sz="1800" dirty="0"/>
              <a:t>	</a:t>
            </a:r>
            <a:r>
              <a:rPr lang="en-US" sz="1800" dirty="0" smtClean="0"/>
              <a:t>       </a:t>
            </a:r>
            <a:r>
              <a:rPr lang="en-US" sz="1800" dirty="0" err="1" smtClean="0"/>
              <a:t>Jml</a:t>
            </a:r>
            <a:r>
              <a:rPr lang="en-US" sz="1800" dirty="0" smtClean="0"/>
              <a:t> </a:t>
            </a:r>
            <a:r>
              <a:rPr lang="en-US" sz="1800" dirty="0" err="1"/>
              <a:t>Bayi</a:t>
            </a:r>
            <a:r>
              <a:rPr lang="en-US" sz="1800" dirty="0"/>
              <a:t> </a:t>
            </a:r>
            <a:r>
              <a:rPr lang="en-US" sz="1800" dirty="0" err="1"/>
              <a:t>Kecamatan</a:t>
            </a:r>
            <a:r>
              <a:rPr lang="en-US" sz="1800" dirty="0"/>
              <a:t> </a:t>
            </a:r>
            <a:r>
              <a:rPr lang="en-US" sz="1800" dirty="0" err="1" smtClean="0"/>
              <a:t>th</a:t>
            </a:r>
            <a:r>
              <a:rPr lang="en-US" sz="1800" dirty="0" smtClean="0"/>
              <a:t> </a:t>
            </a:r>
            <a:r>
              <a:rPr lang="en-US" sz="1800" dirty="0" err="1"/>
              <a:t>lalu</a:t>
            </a: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2.Menghitung </a:t>
            </a:r>
            <a:r>
              <a:rPr lang="en-US" b="1" dirty="0" err="1"/>
              <a:t>Jumlah</a:t>
            </a:r>
            <a:r>
              <a:rPr lang="en-US" b="1" dirty="0"/>
              <a:t> </a:t>
            </a:r>
            <a:r>
              <a:rPr lang="en-US" b="1" dirty="0" err="1"/>
              <a:t>sasaran</a:t>
            </a:r>
            <a:r>
              <a:rPr lang="en-US" b="1" dirty="0"/>
              <a:t> </a:t>
            </a:r>
            <a:r>
              <a:rPr lang="en-US" b="1" dirty="0" err="1"/>
              <a:t>Ibu</a:t>
            </a:r>
            <a:r>
              <a:rPr lang="en-US" b="1" dirty="0"/>
              <a:t> </a:t>
            </a:r>
            <a:r>
              <a:rPr lang="en-US" b="1" dirty="0" err="1"/>
              <a:t>Hamil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10 %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, </a:t>
            </a:r>
            <a:r>
              <a:rPr lang="en-US" dirty="0" err="1"/>
              <a:t>Provinsi</a:t>
            </a:r>
            <a:r>
              <a:rPr lang="en-US" dirty="0"/>
              <a:t> ,</a:t>
            </a:r>
            <a:r>
              <a:rPr lang="en-US" dirty="0" err="1"/>
              <a:t>Kabupaten</a:t>
            </a:r>
            <a:r>
              <a:rPr lang="en-US" dirty="0"/>
              <a:t> / Kota, </a:t>
            </a:r>
            <a:r>
              <a:rPr lang="en-US" dirty="0" err="1"/>
              <a:t>Kecamatan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 err="1" smtClean="0"/>
              <a:t>Sasaran</a:t>
            </a:r>
            <a:r>
              <a:rPr lang="en-US" b="1" dirty="0" smtClean="0"/>
              <a:t> </a:t>
            </a:r>
            <a:r>
              <a:rPr lang="en-US" b="1" dirty="0" err="1"/>
              <a:t>imunisasi</a:t>
            </a:r>
            <a:r>
              <a:rPr lang="en-US" b="1" dirty="0"/>
              <a:t> </a:t>
            </a:r>
            <a:r>
              <a:rPr lang="en-US" b="1" dirty="0" err="1"/>
              <a:t>ibu</a:t>
            </a:r>
            <a:r>
              <a:rPr lang="en-US" b="1" dirty="0"/>
              <a:t> </a:t>
            </a:r>
            <a:r>
              <a:rPr lang="en-US" b="1" dirty="0" err="1"/>
              <a:t>hamil</a:t>
            </a:r>
            <a:r>
              <a:rPr lang="en-US" b="1" dirty="0"/>
              <a:t> = </a:t>
            </a:r>
            <a:r>
              <a:rPr lang="id-ID" b="1" dirty="0" smtClean="0"/>
              <a:t>jml bayi + (</a:t>
            </a:r>
            <a:r>
              <a:rPr lang="en-US" b="1" dirty="0" smtClean="0"/>
              <a:t>1</a:t>
            </a:r>
            <a:r>
              <a:rPr lang="id-ID" b="1" dirty="0" smtClean="0"/>
              <a:t>0</a:t>
            </a:r>
            <a:r>
              <a:rPr lang="en-US" b="1" dirty="0" smtClean="0"/>
              <a:t> </a:t>
            </a:r>
            <a:r>
              <a:rPr lang="en-US" b="1" dirty="0"/>
              <a:t>%  X  </a:t>
            </a:r>
            <a:r>
              <a:rPr lang="en-US" b="1" dirty="0" err="1"/>
              <a:t>Jumlah</a:t>
            </a:r>
            <a:r>
              <a:rPr lang="en-US" b="1" dirty="0"/>
              <a:t> </a:t>
            </a:r>
            <a:r>
              <a:rPr lang="en-US" b="1" dirty="0" err="1" smtClean="0"/>
              <a:t>bayi</a:t>
            </a:r>
            <a:r>
              <a:rPr lang="id-ID" b="1" dirty="0" smtClean="0"/>
              <a:t>)</a:t>
            </a:r>
            <a:r>
              <a:rPr lang="en-US" b="1" dirty="0" smtClean="0"/>
              <a:t> </a:t>
            </a:r>
            <a:endParaRPr lang="en-US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/>
              <a:t> </a:t>
            </a:r>
            <a:r>
              <a:rPr lang="en-US" b="1" dirty="0" smtClean="0"/>
              <a:t>3.Menghitung </a:t>
            </a:r>
            <a:r>
              <a:rPr lang="en-US" b="1" dirty="0" err="1"/>
              <a:t>Jumlah</a:t>
            </a:r>
            <a:r>
              <a:rPr lang="en-US" b="1" dirty="0"/>
              <a:t> </a:t>
            </a:r>
            <a:r>
              <a:rPr lang="en-US" b="1" dirty="0" err="1"/>
              <a:t>sasaran</a:t>
            </a:r>
            <a:r>
              <a:rPr lang="en-US" b="1" dirty="0"/>
              <a:t> </a:t>
            </a:r>
            <a:r>
              <a:rPr lang="en-US" b="1" dirty="0" err="1"/>
              <a:t>Anak</a:t>
            </a:r>
            <a:r>
              <a:rPr lang="en-US" b="1" dirty="0"/>
              <a:t> </a:t>
            </a:r>
            <a:r>
              <a:rPr lang="en-US" b="1" dirty="0" err="1"/>
              <a:t>Sekolah</a:t>
            </a:r>
            <a:r>
              <a:rPr lang="en-US" b="1" dirty="0"/>
              <a:t> Tingkat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klas</a:t>
            </a:r>
            <a:r>
              <a:rPr lang="en-US" b="1" dirty="0"/>
              <a:t> 1</a:t>
            </a:r>
            <a:endParaRPr lang="en-US" dirty="0"/>
          </a:p>
          <a:p>
            <a:pPr>
              <a:buNone/>
            </a:pPr>
            <a:r>
              <a:rPr lang="en-US" b="1" dirty="0"/>
              <a:t>	* </a:t>
            </a:r>
            <a:r>
              <a:rPr lang="en-US" dirty="0" err="1"/>
              <a:t>Berdasarkan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: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/>
              <a:t>imunisasi</a:t>
            </a:r>
            <a:r>
              <a:rPr lang="en-US" dirty="0"/>
              <a:t> DT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/>
              <a:t>dr</a:t>
            </a:r>
            <a:r>
              <a:rPr lang="en-US" dirty="0"/>
              <a:t> Kantor </a:t>
            </a:r>
            <a:r>
              <a:rPr lang="en-US" dirty="0" smtClean="0"/>
              <a:t> </a:t>
            </a:r>
            <a:r>
              <a:rPr lang="en-US" dirty="0" err="1"/>
              <a:t>Diknas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4.Menghitung </a:t>
            </a:r>
            <a:r>
              <a:rPr lang="en-US" b="1" dirty="0" err="1"/>
              <a:t>Jumlah</a:t>
            </a:r>
            <a:r>
              <a:rPr lang="en-US" b="1" dirty="0"/>
              <a:t> </a:t>
            </a:r>
            <a:r>
              <a:rPr lang="en-US" b="1" dirty="0" err="1"/>
              <a:t>sasaran</a:t>
            </a:r>
            <a:r>
              <a:rPr lang="en-US" b="1" dirty="0"/>
              <a:t> </a:t>
            </a:r>
            <a:r>
              <a:rPr lang="en-US" b="1" dirty="0" err="1"/>
              <a:t>Anak</a:t>
            </a:r>
            <a:r>
              <a:rPr lang="en-US" b="1" dirty="0"/>
              <a:t> </a:t>
            </a:r>
            <a:r>
              <a:rPr lang="en-US" b="1" dirty="0" err="1"/>
              <a:t>Sekolah</a:t>
            </a:r>
            <a:r>
              <a:rPr lang="en-US" b="1" dirty="0"/>
              <a:t> Tingkat </a:t>
            </a:r>
            <a:r>
              <a:rPr lang="en-US" b="1" dirty="0" err="1"/>
              <a:t>Dasar</a:t>
            </a:r>
            <a:r>
              <a:rPr lang="en-US" b="1" dirty="0"/>
              <a:t> Tingkat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Kelas</a:t>
            </a:r>
            <a:r>
              <a:rPr lang="en-US" b="1" dirty="0"/>
              <a:t> </a:t>
            </a:r>
            <a:r>
              <a:rPr lang="en-US" b="1" dirty="0" smtClean="0"/>
              <a:t>2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/>
              <a:t>3.</a:t>
            </a:r>
            <a:endParaRPr lang="en-US" dirty="0"/>
          </a:p>
          <a:p>
            <a:pPr>
              <a:buNone/>
            </a:pPr>
            <a:r>
              <a:rPr lang="en-US" b="1" dirty="0"/>
              <a:t>   *</a:t>
            </a:r>
            <a:r>
              <a:rPr lang="en-US" dirty="0" err="1"/>
              <a:t>Berdasarkan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: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imunissi</a:t>
            </a:r>
            <a:r>
              <a:rPr lang="en-US" dirty="0"/>
              <a:t>  TT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Kantor </a:t>
            </a:r>
            <a:r>
              <a:rPr lang="en-US" dirty="0" err="1"/>
              <a:t>Diknas</a:t>
            </a:r>
            <a:r>
              <a:rPr lang="en-US" dirty="0"/>
              <a:t>  </a:t>
            </a:r>
            <a:r>
              <a:rPr lang="en-US" dirty="0" err="1" smtClean="0"/>
              <a:t>setempat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5. </a:t>
            </a:r>
            <a:r>
              <a:rPr lang="en-US" b="1" dirty="0" err="1"/>
              <a:t>Menghitung</a:t>
            </a:r>
            <a:r>
              <a:rPr lang="en-US" b="1" dirty="0"/>
              <a:t> </a:t>
            </a:r>
            <a:r>
              <a:rPr lang="en-US" b="1" dirty="0" err="1"/>
              <a:t>Jumlah</a:t>
            </a:r>
            <a:r>
              <a:rPr lang="en-US" b="1" dirty="0"/>
              <a:t> </a:t>
            </a:r>
            <a:r>
              <a:rPr lang="en-US" b="1" dirty="0" err="1"/>
              <a:t>Sasaran</a:t>
            </a:r>
            <a:r>
              <a:rPr lang="en-US" b="1" dirty="0"/>
              <a:t> </a:t>
            </a:r>
            <a:r>
              <a:rPr lang="en-US" b="1" dirty="0" err="1"/>
              <a:t>Wanita</a:t>
            </a:r>
            <a:r>
              <a:rPr lang="en-US" b="1" dirty="0"/>
              <a:t> </a:t>
            </a:r>
            <a:r>
              <a:rPr lang="en-US" b="1" dirty="0" err="1"/>
              <a:t>Usia</a:t>
            </a:r>
            <a:r>
              <a:rPr lang="en-US" b="1" dirty="0"/>
              <a:t> </a:t>
            </a:r>
            <a:r>
              <a:rPr lang="en-US" b="1" dirty="0" err="1"/>
              <a:t>Subur</a:t>
            </a:r>
            <a:r>
              <a:rPr lang="en-US" b="1" dirty="0"/>
              <a:t> (WUS)</a:t>
            </a:r>
            <a:endParaRPr lang="en-US" dirty="0"/>
          </a:p>
          <a:p>
            <a:pPr>
              <a:buNone/>
            </a:pPr>
            <a:r>
              <a:rPr lang="en-US" dirty="0" smtClean="0"/>
              <a:t>	*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perkiran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WUS pd 	</a:t>
            </a:r>
            <a:r>
              <a:rPr lang="en-US" dirty="0" err="1" smtClean="0"/>
              <a:t>Penduduk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Jml</a:t>
            </a:r>
            <a:r>
              <a:rPr lang="en-US" dirty="0" smtClean="0"/>
              <a:t> </a:t>
            </a:r>
            <a:r>
              <a:rPr lang="en-US" dirty="0" err="1"/>
              <a:t>sasaran</a:t>
            </a:r>
            <a:r>
              <a:rPr lang="en-US" dirty="0"/>
              <a:t> WUS </a:t>
            </a:r>
            <a:r>
              <a:rPr lang="en-US" dirty="0" smtClean="0"/>
              <a:t>: </a:t>
            </a:r>
            <a:r>
              <a:rPr lang="en-US" dirty="0"/>
              <a:t>21,9 % X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400" b="1" dirty="0"/>
              <a:t>C. MENENTUKAN TARGET  CAKUPAN</a:t>
            </a:r>
            <a:endParaRPr lang="en-US" sz="4400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direncanakan</a:t>
            </a:r>
            <a:r>
              <a:rPr lang="en-US" dirty="0"/>
              <a:t> 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 </a:t>
            </a:r>
            <a:r>
              <a:rPr lang="en-US" dirty="0" err="1" smtClean="0"/>
              <a:t>sebenarnya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Target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masing2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100 %.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u="sng" dirty="0" err="1"/>
              <a:t>Contoh</a:t>
            </a:r>
            <a:r>
              <a:rPr lang="en-US" dirty="0"/>
              <a:t> Target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BCG	    = 95 %	</a:t>
            </a:r>
            <a:r>
              <a:rPr lang="en-US" dirty="0" smtClean="0"/>
              <a:t>	DPT 1 = </a:t>
            </a:r>
            <a:r>
              <a:rPr lang="en-US" dirty="0"/>
              <a:t>95 %	Polio 1 = 95%	HB.(0-7hr)= 90%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Campak</a:t>
            </a:r>
            <a:r>
              <a:rPr lang="en-US" dirty="0"/>
              <a:t> = 90 </a:t>
            </a:r>
            <a:r>
              <a:rPr lang="en-US" dirty="0" smtClean="0"/>
              <a:t>%	</a:t>
            </a:r>
            <a:r>
              <a:rPr lang="en-US" dirty="0"/>
              <a:t>	DPT 2 = 90 %	Polio 2 = 90%	</a:t>
            </a:r>
            <a:r>
              <a:rPr lang="en-US" dirty="0" smtClean="0"/>
              <a:t>HB.2	 </a:t>
            </a:r>
            <a:r>
              <a:rPr lang="en-US" dirty="0"/>
              <a:t>= 85%</a:t>
            </a:r>
          </a:p>
          <a:p>
            <a:pPr>
              <a:buNone/>
            </a:pPr>
            <a:r>
              <a:rPr lang="en-US" dirty="0"/>
              <a:t>				DPT 3 = 85 %	Polio 3 = 90%	HB.3         = 80%</a:t>
            </a:r>
          </a:p>
          <a:p>
            <a:pPr>
              <a:buNone/>
            </a:pPr>
            <a:r>
              <a:rPr lang="en-US" dirty="0"/>
              <a:t>						</a:t>
            </a:r>
            <a:r>
              <a:rPr lang="en-US" dirty="0" smtClean="0"/>
              <a:t>Polio </a:t>
            </a:r>
            <a:r>
              <a:rPr lang="en-US" dirty="0"/>
              <a:t>4 = 85%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TT 1  IH	= 90 %,	   </a:t>
            </a:r>
            <a:r>
              <a:rPr lang="en-US" dirty="0" smtClean="0"/>
              <a:t>TT </a:t>
            </a:r>
            <a:r>
              <a:rPr lang="en-US" dirty="0"/>
              <a:t>2 + ( Plus TT 3 + TT 4 + TT 5 </a:t>
            </a:r>
            <a:r>
              <a:rPr lang="en-US" dirty="0" smtClean="0"/>
              <a:t>) = </a:t>
            </a:r>
            <a:r>
              <a:rPr lang="en-US" dirty="0"/>
              <a:t>80%</a:t>
            </a:r>
          </a:p>
          <a:p>
            <a:pPr>
              <a:buNone/>
            </a:pPr>
            <a:r>
              <a:rPr lang="en-US" dirty="0"/>
              <a:t>TT   SD	= 100%</a:t>
            </a:r>
          </a:p>
          <a:p>
            <a:pPr>
              <a:buNone/>
            </a:pPr>
            <a:r>
              <a:rPr lang="en-US" dirty="0"/>
              <a:t>DT  SD	= 100%</a:t>
            </a:r>
          </a:p>
          <a:p>
            <a:pPr>
              <a:buNone/>
            </a:pPr>
            <a:r>
              <a:rPr lang="en-US" dirty="0"/>
              <a:t>TT  WUS	= </a:t>
            </a:r>
            <a:r>
              <a:rPr lang="en-US" dirty="0" err="1"/>
              <a:t>Sesuai</a:t>
            </a:r>
            <a:r>
              <a:rPr lang="en-US" dirty="0"/>
              <a:t> target </a:t>
            </a:r>
            <a:r>
              <a:rPr lang="en-US" dirty="0" err="1"/>
              <a:t>suntikan</a:t>
            </a:r>
            <a:r>
              <a:rPr lang="en-US" dirty="0"/>
              <a:t> T1, T2, T3, T4. Dan T5.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D. MENGHITUNG  INDEK  PEMAKAIAN  VAKSIN </a:t>
            </a:r>
            <a:r>
              <a:rPr lang="en-US" b="1" dirty="0" smtClean="0"/>
              <a:t>  	( </a:t>
            </a:r>
            <a:r>
              <a:rPr lang="en-US" b="1" dirty="0"/>
              <a:t>IP )</a:t>
            </a:r>
            <a:endParaRPr lang="en-US" dirty="0"/>
          </a:p>
          <a:p>
            <a:pPr>
              <a:buNone/>
            </a:pPr>
            <a:r>
              <a:rPr lang="en-US" sz="2400" b="1" dirty="0"/>
              <a:t>IP </a:t>
            </a:r>
            <a:r>
              <a:rPr lang="en-US" sz="2400" b="1" dirty="0" err="1" smtClean="0"/>
              <a:t>vaksin</a:t>
            </a:r>
            <a:r>
              <a:rPr lang="en-US" sz="2400" b="1" dirty="0" smtClean="0"/>
              <a:t> :</a:t>
            </a:r>
          </a:p>
          <a:p>
            <a:pPr>
              <a:buNone/>
            </a:pPr>
            <a:r>
              <a:rPr lang="en-US" sz="2400" b="1" dirty="0" smtClean="0"/>
              <a:t>	- </a:t>
            </a:r>
            <a:r>
              <a:rPr lang="en-US" sz="2400" b="1" dirty="0" err="1"/>
              <a:t>D</a:t>
            </a:r>
            <a:r>
              <a:rPr lang="en-US" sz="2400" dirty="0" err="1" smtClean="0"/>
              <a:t>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/>
              <a:t>jml</a:t>
            </a:r>
            <a:r>
              <a:rPr lang="en-US" sz="2400" dirty="0"/>
              <a:t> </a:t>
            </a:r>
            <a:r>
              <a:rPr lang="en-US" sz="2400" dirty="0" err="1"/>
              <a:t>cakupan</a:t>
            </a:r>
            <a:r>
              <a:rPr lang="en-US" sz="2400" dirty="0"/>
              <a:t> </a:t>
            </a:r>
            <a:r>
              <a:rPr lang="en-US" sz="2400" dirty="0" err="1"/>
              <a:t>imunisasi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dicapai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absolut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berapa</a:t>
            </a:r>
            <a:r>
              <a:rPr lang="en-US" sz="2400" dirty="0"/>
              <a:t> </a:t>
            </a:r>
            <a:r>
              <a:rPr lang="en-US" sz="2400" dirty="0" err="1"/>
              <a:t>byk</a:t>
            </a:r>
            <a:r>
              <a:rPr lang="en-US" sz="2400" dirty="0"/>
              <a:t> </a:t>
            </a:r>
            <a:r>
              <a:rPr lang="en-US" sz="2400" dirty="0" err="1"/>
              <a:t>vaksin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.</a:t>
            </a:r>
          </a:p>
          <a:p>
            <a:pPr>
              <a:buNone/>
            </a:pPr>
            <a:r>
              <a:rPr lang="en-US" sz="2400" dirty="0" smtClean="0"/>
              <a:t>	- Dari </a:t>
            </a:r>
            <a:r>
              <a:rPr lang="en-US" sz="2400" dirty="0" err="1"/>
              <a:t>pencatatan</a:t>
            </a:r>
            <a:r>
              <a:rPr lang="en-US" sz="2400" dirty="0"/>
              <a:t> </a:t>
            </a:r>
            <a:r>
              <a:rPr lang="en-US" sz="2400" dirty="0" err="1"/>
              <a:t>stok</a:t>
            </a:r>
            <a:r>
              <a:rPr lang="en-US" sz="2400" dirty="0"/>
              <a:t> </a:t>
            </a:r>
            <a:r>
              <a:rPr lang="en-US" sz="2400" dirty="0" err="1"/>
              <a:t>vaksin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bulan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ampul</a:t>
            </a:r>
            <a:r>
              <a:rPr lang="en-US" sz="2400" dirty="0"/>
              <a:t> / vial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.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berapa</a:t>
            </a:r>
            <a:r>
              <a:rPr lang="en-US" sz="2400" dirty="0"/>
              <a:t> rata2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dosis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ampul</a:t>
            </a:r>
            <a:r>
              <a:rPr lang="en-US" sz="2400" dirty="0"/>
              <a:t> / vial,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indek</a:t>
            </a:r>
            <a:r>
              <a:rPr lang="en-US" sz="2400" dirty="0"/>
              <a:t> </a:t>
            </a:r>
            <a:r>
              <a:rPr lang="en-US" sz="2400" dirty="0" err="1"/>
              <a:t>pemakaian</a:t>
            </a:r>
            <a:r>
              <a:rPr lang="en-US" sz="2400" dirty="0"/>
              <a:t> </a:t>
            </a:r>
            <a:r>
              <a:rPr lang="en-US" sz="2400" dirty="0" err="1"/>
              <a:t>vaksin</a:t>
            </a:r>
            <a:r>
              <a:rPr lang="en-US" sz="2400" dirty="0"/>
              <a:t> ( IP) </a:t>
            </a:r>
            <a:r>
              <a:rPr lang="en-US" sz="2400" dirty="0" err="1"/>
              <a:t>dpt</a:t>
            </a:r>
            <a:r>
              <a:rPr lang="en-US" sz="2400" dirty="0"/>
              <a:t> dg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.</a:t>
            </a:r>
          </a:p>
          <a:p>
            <a:pPr>
              <a:buNone/>
            </a:pPr>
            <a:r>
              <a:rPr lang="en-US" sz="2400" dirty="0"/>
              <a:t> 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1900" dirty="0"/>
              <a:t>IP </a:t>
            </a:r>
            <a:r>
              <a:rPr lang="en-US" sz="1900" dirty="0" err="1"/>
              <a:t>Vaksin</a:t>
            </a:r>
            <a:r>
              <a:rPr lang="en-US" sz="1900" dirty="0"/>
              <a:t>  </a:t>
            </a:r>
            <a:r>
              <a:rPr lang="en-US" sz="1900" u="sng" dirty="0"/>
              <a:t>=  </a:t>
            </a:r>
            <a:r>
              <a:rPr lang="en-US" sz="1900" u="sng" dirty="0" err="1"/>
              <a:t>Jumlah</a:t>
            </a:r>
            <a:r>
              <a:rPr lang="en-US" sz="1900" u="sng" dirty="0"/>
              <a:t> </a:t>
            </a:r>
            <a:r>
              <a:rPr lang="en-US" sz="1900" u="sng" dirty="0" err="1"/>
              <a:t>suntikan</a:t>
            </a:r>
            <a:r>
              <a:rPr lang="en-US" sz="1900" u="sng" dirty="0"/>
              <a:t> (</a:t>
            </a:r>
            <a:r>
              <a:rPr lang="en-US" sz="1900" u="sng" dirty="0" err="1"/>
              <a:t>cakupan</a:t>
            </a:r>
            <a:r>
              <a:rPr lang="en-US" sz="1900" u="sng" dirty="0"/>
              <a:t>) </a:t>
            </a:r>
            <a:r>
              <a:rPr lang="en-US" sz="1900" u="sng" dirty="0" err="1"/>
              <a:t>yg</a:t>
            </a:r>
            <a:r>
              <a:rPr lang="en-US" sz="1900" u="sng" dirty="0"/>
              <a:t> </a:t>
            </a:r>
            <a:r>
              <a:rPr lang="en-US" sz="1900" u="sng" dirty="0" err="1"/>
              <a:t>dicapai</a:t>
            </a:r>
            <a:r>
              <a:rPr lang="en-US" sz="1900" u="sng" dirty="0"/>
              <a:t> </a:t>
            </a:r>
            <a:r>
              <a:rPr lang="en-US" sz="1900" u="sng" dirty="0" err="1"/>
              <a:t>tahun</a:t>
            </a:r>
            <a:r>
              <a:rPr lang="en-US" sz="1900" u="sng" dirty="0"/>
              <a:t> </a:t>
            </a:r>
            <a:r>
              <a:rPr lang="en-US" sz="1900" u="sng" dirty="0" err="1"/>
              <a:t>lalu</a:t>
            </a:r>
            <a:endParaRPr lang="en-US" sz="1900" dirty="0"/>
          </a:p>
          <a:p>
            <a:pPr>
              <a:buNone/>
            </a:pPr>
            <a:r>
              <a:rPr lang="en-US" sz="1900" dirty="0"/>
              <a:t>			 </a:t>
            </a:r>
            <a:r>
              <a:rPr lang="en-US" sz="1900" dirty="0" smtClean="0"/>
              <a:t>       </a:t>
            </a:r>
            <a:r>
              <a:rPr lang="en-US" sz="1900" dirty="0" err="1" smtClean="0"/>
              <a:t>Jumlah</a:t>
            </a:r>
            <a:r>
              <a:rPr lang="en-US" sz="1900" dirty="0" smtClean="0"/>
              <a:t>  </a:t>
            </a:r>
            <a:r>
              <a:rPr lang="en-US" sz="1900" dirty="0" err="1"/>
              <a:t>vaksin</a:t>
            </a:r>
            <a:r>
              <a:rPr lang="en-US" sz="1900" dirty="0"/>
              <a:t>  </a:t>
            </a:r>
            <a:r>
              <a:rPr lang="en-US" sz="1900" dirty="0" err="1"/>
              <a:t>yg</a:t>
            </a:r>
            <a:r>
              <a:rPr lang="en-US" sz="1900" dirty="0"/>
              <a:t> </a:t>
            </a:r>
            <a:r>
              <a:rPr lang="en-US" sz="1900" dirty="0" err="1"/>
              <a:t>terpakai</a:t>
            </a:r>
            <a:r>
              <a:rPr lang="en-US" sz="1900" dirty="0"/>
              <a:t>  </a:t>
            </a:r>
            <a:r>
              <a:rPr lang="en-US" sz="1900" dirty="0" err="1"/>
              <a:t>tahun</a:t>
            </a:r>
            <a:r>
              <a:rPr lang="en-US" sz="1900" dirty="0"/>
              <a:t> </a:t>
            </a:r>
            <a:r>
              <a:rPr lang="en-US" sz="1900" dirty="0" err="1"/>
              <a:t>lalu</a:t>
            </a:r>
            <a:endParaRPr lang="en-US" sz="19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sz="2600" b="1" dirty="0" smtClean="0"/>
          </a:p>
          <a:p>
            <a:pPr>
              <a:buNone/>
            </a:pPr>
            <a:endParaRPr lang="en-US" sz="1900" b="1" dirty="0" smtClean="0"/>
          </a:p>
          <a:p>
            <a:pPr>
              <a:buNone/>
            </a:pPr>
            <a:r>
              <a:rPr lang="en-US" sz="1900" b="1" dirty="0" smtClean="0"/>
              <a:t>Cat </a:t>
            </a:r>
            <a:r>
              <a:rPr lang="en-US" sz="1900" b="1" dirty="0"/>
              <a:t>:</a:t>
            </a:r>
            <a:endParaRPr lang="en-US" sz="1900" dirty="0"/>
          </a:p>
          <a:p>
            <a:r>
              <a:rPr lang="en-US" sz="1900" b="1" dirty="0"/>
              <a:t>IP </a:t>
            </a:r>
            <a:r>
              <a:rPr lang="en-US" sz="1900" b="1" dirty="0" err="1"/>
              <a:t>Vaksin</a:t>
            </a:r>
            <a:r>
              <a:rPr lang="en-US" sz="1900" b="1" dirty="0"/>
              <a:t> : </a:t>
            </a:r>
            <a:r>
              <a:rPr lang="en-US" sz="1900" dirty="0" err="1"/>
              <a:t>biasanya</a:t>
            </a:r>
            <a:r>
              <a:rPr lang="en-US" sz="1900" dirty="0"/>
              <a:t> </a:t>
            </a:r>
            <a:r>
              <a:rPr lang="en-US" sz="1900" dirty="0" err="1"/>
              <a:t>lebih</a:t>
            </a:r>
            <a:r>
              <a:rPr lang="en-US" sz="1900" dirty="0"/>
              <a:t> </a:t>
            </a:r>
            <a:r>
              <a:rPr lang="en-US" sz="1900" dirty="0" err="1"/>
              <a:t>kcl</a:t>
            </a:r>
            <a:r>
              <a:rPr lang="en-US" sz="1900" dirty="0"/>
              <a:t> </a:t>
            </a:r>
            <a:r>
              <a:rPr lang="en-US" sz="1900" dirty="0" err="1"/>
              <a:t>atau</a:t>
            </a:r>
            <a:r>
              <a:rPr lang="en-US" sz="1900" dirty="0"/>
              <a:t> </a:t>
            </a:r>
            <a:r>
              <a:rPr lang="en-US" sz="1900" dirty="0" err="1"/>
              <a:t>sama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jml</a:t>
            </a:r>
            <a:r>
              <a:rPr lang="en-US" sz="1900" dirty="0"/>
              <a:t> </a:t>
            </a:r>
            <a:r>
              <a:rPr lang="en-US" sz="1900" dirty="0" err="1"/>
              <a:t>dosis</a:t>
            </a:r>
            <a:r>
              <a:rPr lang="en-US" sz="1900" dirty="0"/>
              <a:t>  </a:t>
            </a:r>
            <a:r>
              <a:rPr lang="en-US" sz="1900" dirty="0" err="1"/>
              <a:t>efektif</a:t>
            </a:r>
            <a:r>
              <a:rPr lang="en-US" sz="1900" dirty="0"/>
              <a:t>   </a:t>
            </a:r>
            <a:r>
              <a:rPr lang="en-US" sz="1900" dirty="0" err="1"/>
              <a:t>perkemasan</a:t>
            </a:r>
            <a:r>
              <a:rPr lang="en-US" sz="1900" dirty="0"/>
              <a:t>  </a:t>
            </a:r>
            <a:r>
              <a:rPr lang="en-US" sz="1900" dirty="0" err="1"/>
              <a:t>utk</a:t>
            </a:r>
            <a:r>
              <a:rPr lang="en-US" sz="1900" dirty="0"/>
              <a:t> msg2 </a:t>
            </a:r>
            <a:r>
              <a:rPr lang="en-US" sz="1900" dirty="0" err="1"/>
              <a:t>vaksin</a:t>
            </a:r>
            <a:r>
              <a:rPr lang="en-US" sz="1900" dirty="0"/>
              <a:t> ( </a:t>
            </a:r>
            <a:r>
              <a:rPr lang="en-US" sz="1900" dirty="0" err="1"/>
              <a:t>Lihat</a:t>
            </a:r>
            <a:r>
              <a:rPr lang="en-US" sz="1900" dirty="0"/>
              <a:t> </a:t>
            </a:r>
            <a:r>
              <a:rPr lang="en-US" sz="1900" dirty="0" err="1"/>
              <a:t>tabel</a:t>
            </a:r>
            <a:r>
              <a:rPr lang="en-US" sz="1900" dirty="0"/>
              <a:t>  </a:t>
            </a:r>
            <a:r>
              <a:rPr lang="en-US" sz="1900" dirty="0" err="1"/>
              <a:t>diatas</a:t>
            </a:r>
            <a:r>
              <a:rPr lang="en-US" sz="1900" dirty="0"/>
              <a:t> </a:t>
            </a:r>
            <a:r>
              <a:rPr lang="en-US" sz="2600" dirty="0"/>
              <a:t>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err="1" smtClean="0"/>
              <a:t>Dosis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vaksin</a:t>
            </a:r>
            <a:r>
              <a:rPr lang="en-US" sz="3200" b="1" dirty="0" smtClean="0"/>
              <a:t> per- </a:t>
            </a:r>
            <a:r>
              <a:rPr lang="en-US" sz="3200" b="1" dirty="0" err="1" smtClean="0"/>
              <a:t>kemasan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adalah</a:t>
            </a:r>
            <a:r>
              <a:rPr lang="en-US" sz="3200" b="1" dirty="0" smtClean="0"/>
              <a:t> :</a:t>
            </a:r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874078"/>
          <a:ext cx="6553199" cy="3875024"/>
        </p:xfrm>
        <a:graphic>
          <a:graphicData uri="http://schemas.openxmlformats.org/drawingml/2006/table">
            <a:tbl>
              <a:tblPr/>
              <a:tblGrid>
                <a:gridCol w="1239050"/>
                <a:gridCol w="2872761"/>
                <a:gridCol w="2441388"/>
              </a:tblGrid>
              <a:tr h="431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Jenis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Vaksin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latin typeface="Calibri"/>
                          <a:ea typeface="Calibri"/>
                          <a:cs typeface="Times New Roman"/>
                        </a:rPr>
                        <a:t>Dosis</a:t>
                      </a: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Kemasan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BCG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20 /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Ampul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DPT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10 / Vial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Polio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10  Vial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Campak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10 / Vial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Hepatitis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 /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kemasan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DT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10  / Vial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TT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10 / Vial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DPT-HB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5 / Vial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523</TotalTime>
  <Words>1437</Words>
  <Application>Microsoft Office PowerPoint</Application>
  <PresentationFormat>On-screen Show (4:3)</PresentationFormat>
  <Paragraphs>448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 Pertemuan ke 5 VAKSIN  DAN  IMUNISASI     Dr. Tatik Suyarti.M.kes</vt:lpstr>
      <vt:lpstr>Slide 2</vt:lpstr>
      <vt:lpstr>Slide 3</vt:lpstr>
      <vt:lpstr>Slide 4</vt:lpstr>
      <vt:lpstr>Slide 5</vt:lpstr>
      <vt:lpstr>Slide 6</vt:lpstr>
      <vt:lpstr>Slide 7</vt:lpstr>
      <vt:lpstr>Slide 8</vt:lpstr>
      <vt:lpstr>Dosis vaksin per- kemasan adalah :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Tabel: Kebutuhan dan daya tahan, Sarana Penyimpanan &amp; Pembawa vaksin.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3. Membuat   Rencana Kerja Puskesmas Rencana kerja untuk setiap desa perlu dibuat bdsrk  jml sasaran  yg akan dilayani. Tabel: Contoh rencana pelayanan untuk Puskesmas</vt:lpstr>
      <vt:lpstr>Slide 30</vt:lpstr>
      <vt:lpstr>Slide 31</vt:lpstr>
      <vt:lpstr>Slide 32</vt:lpstr>
      <vt:lpstr>Slide 33</vt:lpstr>
      <vt:lpstr>  Tabel : Perhitungan kebutuhan vaksin &amp; alat suntik untuk pelayanan  Imunisasi    di………………Tanggal……………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 5 PERENCANAAN PROGRAM IMUNISASI</dc:title>
  <dc:creator>TOSHIBA</dc:creator>
  <cp:lastModifiedBy>user</cp:lastModifiedBy>
  <cp:revision>106</cp:revision>
  <dcterms:created xsi:type="dcterms:W3CDTF">2011-03-14T03:29:21Z</dcterms:created>
  <dcterms:modified xsi:type="dcterms:W3CDTF">2017-04-03T01:32:56Z</dcterms:modified>
</cp:coreProperties>
</file>