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59" r:id="rId6"/>
    <p:sldId id="267" r:id="rId7"/>
    <p:sldId id="260" r:id="rId8"/>
    <p:sldId id="268" r:id="rId9"/>
    <p:sldId id="262" r:id="rId10"/>
    <p:sldId id="263" r:id="rId11"/>
    <p:sldId id="269"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810A93-EFC4-4AF3-AAA9-DB45F5D7BAAD}" type="datetimeFigureOut">
              <a:rPr lang="id-ID" smtClean="0"/>
              <a:t>19/10/2016</a:t>
            </a:fld>
            <a:endParaRPr lang="id-ID"/>
          </a:p>
        </p:txBody>
      </p:sp>
      <p:sp>
        <p:nvSpPr>
          <p:cNvPr id="5" name="Footer Placeholder 4"/>
          <p:cNvSpPr>
            <a:spLocks noGrp="1"/>
          </p:cNvSpPr>
          <p:nvPr>
            <p:ph type="ftr" sz="quarter" idx="11"/>
          </p:nvPr>
        </p:nvSpPr>
        <p:spPr/>
        <p:txBody>
          <a:bodyPr/>
          <a:lstStyle/>
          <a:p>
            <a:endParaRPr lang="id-ID"/>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969F419-09DF-4FC4-92A8-8E4629DD3F4B}"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10A93-EFC4-4AF3-AAA9-DB45F5D7BAAD}" type="datetimeFigureOut">
              <a:rPr lang="id-ID" smtClean="0"/>
              <a:t>19/10/2016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69F419-09DF-4FC4-92A8-8E4629DD3F4B}"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810A93-EFC4-4AF3-AAA9-DB45F5D7BAAD}" type="datetimeFigureOut">
              <a:rPr lang="id-ID" smtClean="0"/>
              <a:t>19/10/2016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69F419-09DF-4FC4-92A8-8E4629DD3F4B}"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810A93-EFC4-4AF3-AAA9-DB45F5D7BAAD}" type="datetimeFigureOut">
              <a:rPr lang="id-ID" smtClean="0"/>
              <a:t>19/10/2016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969F419-09DF-4FC4-92A8-8E4629DD3F4B}"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5810A93-EFC4-4AF3-AAA9-DB45F5D7BAAD}" type="datetimeFigureOut">
              <a:rPr lang="id-ID" smtClean="0"/>
              <a:t>19/10/2016</a:t>
            </a:fld>
            <a:endParaRPr lang="id-ID"/>
          </a:p>
        </p:txBody>
      </p:sp>
      <p:sp>
        <p:nvSpPr>
          <p:cNvPr id="8" name="Slide Number Placeholder 7"/>
          <p:cNvSpPr>
            <a:spLocks noGrp="1"/>
          </p:cNvSpPr>
          <p:nvPr>
            <p:ph type="sldNum" sz="quarter" idx="11"/>
          </p:nvPr>
        </p:nvSpPr>
        <p:spPr/>
        <p:txBody>
          <a:bodyPr/>
          <a:lstStyle/>
          <a:p>
            <a:fld id="{1969F419-09DF-4FC4-92A8-8E4629DD3F4B}"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810A93-EFC4-4AF3-AAA9-DB45F5D7BAAD}" type="datetimeFigureOut">
              <a:rPr lang="id-ID" smtClean="0"/>
              <a:t>19/10/2016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69F419-09DF-4FC4-92A8-8E4629DD3F4B}"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810A93-EFC4-4AF3-AAA9-DB45F5D7BAAD}" type="datetimeFigureOut">
              <a:rPr lang="id-ID" smtClean="0"/>
              <a:t>19/10/2016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969F419-09DF-4FC4-92A8-8E4629DD3F4B}"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810A93-EFC4-4AF3-AAA9-DB45F5D7BAAD}" type="datetimeFigureOut">
              <a:rPr lang="id-ID" smtClean="0"/>
              <a:t>19/10/2016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969F419-09DF-4FC4-92A8-8E4629DD3F4B}"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10A93-EFC4-4AF3-AAA9-DB45F5D7BAAD}" type="datetimeFigureOut">
              <a:rPr lang="id-ID" smtClean="0"/>
              <a:t>19/10/2016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969F419-09DF-4FC4-92A8-8E4629DD3F4B}"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10A93-EFC4-4AF3-AAA9-DB45F5D7BAAD}" type="datetimeFigureOut">
              <a:rPr lang="id-ID" smtClean="0"/>
              <a:t>19/10/2016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969F419-09DF-4FC4-92A8-8E4629DD3F4B}" type="slidenum">
              <a:rPr lang="id-ID" smtClean="0"/>
              <a:t>‹#›</a:t>
            </a:fld>
            <a:endParaRPr lang="id-ID"/>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810A93-EFC4-4AF3-AAA9-DB45F5D7BAAD}" type="datetimeFigureOut">
              <a:rPr lang="id-ID" smtClean="0"/>
              <a:t>19/10/2016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1969F419-09DF-4FC4-92A8-8E4629DD3F4B}" type="slidenum">
              <a:rPr lang="id-ID" smtClean="0"/>
              <a:t>‹#›</a:t>
            </a:fld>
            <a:endParaRPr lang="id-ID"/>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45810A93-EFC4-4AF3-AAA9-DB45F5D7BAAD}" type="datetimeFigureOut">
              <a:rPr lang="id-ID" smtClean="0"/>
              <a:t>19/10/2016</a:t>
            </a:fld>
            <a:endParaRPr lang="id-ID"/>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id-ID"/>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1969F419-09DF-4FC4-92A8-8E4629DD3F4B}" type="slidenum">
              <a:rPr lang="id-ID" smtClean="0"/>
              <a:t>‹#›</a:t>
            </a:fld>
            <a:endParaRPr lang="id-ID"/>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id.wikipedia.org/wiki/Kimia_nuklir" TargetMode="External"/><Relationship Id="rId3" Type="http://schemas.openxmlformats.org/officeDocument/2006/relationships/hyperlink" Target="http://id.wikipedia.org/wiki/Materi" TargetMode="External"/><Relationship Id="rId7" Type="http://schemas.openxmlformats.org/officeDocument/2006/relationships/hyperlink" Target="http://id.wikipedia.org/wiki/Massa" TargetMode="External"/><Relationship Id="rId12" Type="http://schemas.openxmlformats.org/officeDocument/2006/relationships/hyperlink" Target="http://id.wikipedia.org/wiki/Kinetika" TargetMode="External"/><Relationship Id="rId2" Type="http://schemas.openxmlformats.org/officeDocument/2006/relationships/hyperlink" Target="http://id.wikipedia.org/wiki/Hukum_konservasi_massa" TargetMode="External"/><Relationship Id="rId1" Type="http://schemas.openxmlformats.org/officeDocument/2006/relationships/slideLayout" Target="../slideLayouts/slideLayout2.xml"/><Relationship Id="rId6" Type="http://schemas.openxmlformats.org/officeDocument/2006/relationships/hyperlink" Target="http://id.wikipedia.org/wiki/Energi" TargetMode="External"/><Relationship Id="rId11" Type="http://schemas.openxmlformats.org/officeDocument/2006/relationships/hyperlink" Target="http://id.wikipedia.org/wiki/Termodinamika" TargetMode="External"/><Relationship Id="rId5" Type="http://schemas.openxmlformats.org/officeDocument/2006/relationships/hyperlink" Target="http://id.wikipedia.org/wiki/Fisika" TargetMode="External"/><Relationship Id="rId10" Type="http://schemas.openxmlformats.org/officeDocument/2006/relationships/hyperlink" Target="http://id.wikipedia.org/wiki/Kesetimbangan" TargetMode="External"/><Relationship Id="rId4" Type="http://schemas.openxmlformats.org/officeDocument/2006/relationships/hyperlink" Target="http://id.wikipedia.org/wiki/Reaksi_kimia" TargetMode="External"/><Relationship Id="rId9" Type="http://schemas.openxmlformats.org/officeDocument/2006/relationships/hyperlink" Target="http://id.wikipedia.org/wiki/Konservasi_energi"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id.wikipedia.org/wiki/Usaha_mekanik" TargetMode="External"/><Relationship Id="rId3" Type="http://schemas.openxmlformats.org/officeDocument/2006/relationships/hyperlink" Target="http://id.wikipedia.org/wiki/Energi_kinetik" TargetMode="External"/><Relationship Id="rId7" Type="http://schemas.openxmlformats.org/officeDocument/2006/relationships/hyperlink" Target="http://id.wikipedia.org/wiki/Gerak" TargetMode="External"/><Relationship Id="rId2" Type="http://schemas.openxmlformats.org/officeDocument/2006/relationships/hyperlink" Target="http://id.wikipedia.org/wiki/Hukum_kekekalan" TargetMode="External"/><Relationship Id="rId1" Type="http://schemas.openxmlformats.org/officeDocument/2006/relationships/slideLayout" Target="../slideLayouts/slideLayout2.xml"/><Relationship Id="rId6" Type="http://schemas.openxmlformats.org/officeDocument/2006/relationships/hyperlink" Target="http://id.wikipedia.org/wiki/Energi" TargetMode="External"/><Relationship Id="rId11" Type="http://schemas.openxmlformats.org/officeDocument/2006/relationships/hyperlink" Target="http://id.wikipedia.org/wiki/Rotasi" TargetMode="External"/><Relationship Id="rId5" Type="http://schemas.openxmlformats.org/officeDocument/2006/relationships/hyperlink" Target="http://id.wikipedia.org/wiki/Termodinamika" TargetMode="External"/><Relationship Id="rId10" Type="http://schemas.openxmlformats.org/officeDocument/2006/relationships/hyperlink" Target="http://id.wikipedia.org/wiki/Kecepatan" TargetMode="External"/><Relationship Id="rId4" Type="http://schemas.openxmlformats.org/officeDocument/2006/relationships/hyperlink" Target="http://id.wikipedia.org/wiki/Energi_potensial" TargetMode="External"/><Relationship Id="rId9" Type="http://schemas.openxmlformats.org/officeDocument/2006/relationships/hyperlink" Target="http://id.wikipedia.org/wiki/Mass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Ventilasi Industri</a:t>
            </a:r>
            <a:endParaRPr lang="id-ID" dirty="0"/>
          </a:p>
        </p:txBody>
      </p:sp>
      <p:sp>
        <p:nvSpPr>
          <p:cNvPr id="3" name="Subtitle 2"/>
          <p:cNvSpPr>
            <a:spLocks noGrp="1"/>
          </p:cNvSpPr>
          <p:nvPr>
            <p:ph type="subTitle" idx="1"/>
          </p:nvPr>
        </p:nvSpPr>
        <p:spPr/>
        <p:txBody>
          <a:bodyPr/>
          <a:lstStyle/>
          <a:p>
            <a:r>
              <a:rPr lang="id-ID" dirty="0" smtClean="0"/>
              <a:t>Prinsip kerja aliran udara dan sistem ventilasi pengenceran udara</a:t>
            </a:r>
            <a:endParaRPr lang="id-ID" dirty="0"/>
          </a:p>
        </p:txBody>
      </p:sp>
    </p:spTree>
    <p:extLst>
      <p:ext uri="{BB962C8B-B14F-4D97-AF65-F5344CB8AC3E}">
        <p14:creationId xmlns:p14="http://schemas.microsoft.com/office/powerpoint/2010/main" val="904256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Rumus</a:t>
            </a:r>
            <a:r>
              <a:rPr lang="en-US" dirty="0"/>
              <a:t> </a:t>
            </a:r>
            <a:r>
              <a:rPr lang="en-US" dirty="0" err="1"/>
              <a:t>dasar</a:t>
            </a:r>
            <a:r>
              <a:rPr lang="en-US" dirty="0"/>
              <a:t> </a:t>
            </a:r>
            <a:r>
              <a:rPr lang="en-US" dirty="0" err="1"/>
              <a:t>dari</a:t>
            </a:r>
            <a:r>
              <a:rPr lang="en-US" dirty="0"/>
              <a:t> </a:t>
            </a:r>
            <a:r>
              <a:rPr lang="en-US" dirty="0" err="1"/>
              <a:t>sisa</a:t>
            </a:r>
            <a:r>
              <a:rPr lang="en-US" dirty="0"/>
              <a:t>- </a:t>
            </a:r>
            <a:r>
              <a:rPr lang="en-US" dirty="0" err="1"/>
              <a:t>sisa</a:t>
            </a:r>
            <a:r>
              <a:rPr lang="en-US" dirty="0"/>
              <a:t>  </a:t>
            </a:r>
            <a:r>
              <a:rPr lang="en-US" dirty="0" err="1"/>
              <a:t>pertukaran</a:t>
            </a:r>
            <a:r>
              <a:rPr lang="en-US" dirty="0"/>
              <a:t> </a:t>
            </a:r>
            <a:r>
              <a:rPr lang="en-US" dirty="0" err="1" smtClean="0"/>
              <a:t>panas</a:t>
            </a:r>
            <a:endParaRPr lang="id-ID" dirty="0"/>
          </a:p>
        </p:txBody>
      </p:sp>
      <p:sp>
        <p:nvSpPr>
          <p:cNvPr id="3" name="Content Placeholder 2"/>
          <p:cNvSpPr>
            <a:spLocks noGrp="1"/>
          </p:cNvSpPr>
          <p:nvPr>
            <p:ph idx="1"/>
          </p:nvPr>
        </p:nvSpPr>
        <p:spPr/>
        <p:txBody>
          <a:bodyPr>
            <a:normAutofit lnSpcReduction="10000"/>
          </a:bodyPr>
          <a:lstStyle/>
          <a:p>
            <a:r>
              <a:rPr lang="en-US" dirty="0"/>
              <a:t>	</a:t>
            </a:r>
            <a:endParaRPr lang="id-ID" dirty="0"/>
          </a:p>
          <a:p>
            <a:r>
              <a:rPr lang="en-US" b="1" dirty="0">
                <a:sym typeface="Symbol"/>
              </a:rPr>
              <a:t></a:t>
            </a:r>
            <a:r>
              <a:rPr lang="en-US" b="1" dirty="0"/>
              <a:t>s = (M – W) + C + R – E.   -------------   (</a:t>
            </a:r>
            <a:r>
              <a:rPr lang="en-US" dirty="0"/>
              <a:t>4.15)</a:t>
            </a:r>
            <a:endParaRPr lang="id-ID" dirty="0"/>
          </a:p>
          <a:p>
            <a:r>
              <a:rPr lang="en-US" dirty="0"/>
              <a:t> </a:t>
            </a:r>
            <a:endParaRPr lang="id-ID" dirty="0"/>
          </a:p>
          <a:p>
            <a:r>
              <a:rPr lang="en-US" dirty="0" err="1"/>
              <a:t>Dimana</a:t>
            </a:r>
            <a:r>
              <a:rPr lang="en-US" dirty="0"/>
              <a:t> :</a:t>
            </a:r>
            <a:endParaRPr lang="id-ID" dirty="0"/>
          </a:p>
          <a:p>
            <a:r>
              <a:rPr lang="en-US" dirty="0">
                <a:sym typeface="Symbol"/>
              </a:rPr>
              <a:t></a:t>
            </a:r>
            <a:r>
              <a:rPr lang="en-US" dirty="0"/>
              <a:t>s        = </a:t>
            </a:r>
            <a:r>
              <a:rPr lang="id-ID" dirty="0"/>
              <a:t>perubahan konten panas tubuh</a:t>
            </a:r>
          </a:p>
          <a:p>
            <a:r>
              <a:rPr lang="en-US" dirty="0"/>
              <a:t>(M-W)   = total </a:t>
            </a:r>
            <a:r>
              <a:rPr lang="fr-FR" dirty="0"/>
              <a:t>panas dari </a:t>
            </a:r>
            <a:r>
              <a:rPr lang="fr-FR" dirty="0" err="1"/>
              <a:t>metabolisme</a:t>
            </a:r>
            <a:r>
              <a:rPr lang="fr-FR" dirty="0"/>
              <a:t> </a:t>
            </a:r>
            <a:endParaRPr lang="id-ID" dirty="0"/>
          </a:p>
          <a:p>
            <a:r>
              <a:rPr lang="en-US" dirty="0"/>
              <a:t>C          = </a:t>
            </a:r>
            <a:r>
              <a:rPr lang="fr-FR" dirty="0" err="1"/>
              <a:t>pertukaran</a:t>
            </a:r>
            <a:r>
              <a:rPr lang="fr-FR" dirty="0"/>
              <a:t> panas </a:t>
            </a:r>
            <a:r>
              <a:rPr lang="fr-FR" dirty="0" err="1"/>
              <a:t>secara</a:t>
            </a:r>
            <a:r>
              <a:rPr lang="fr-FR" dirty="0"/>
              <a:t> </a:t>
            </a:r>
            <a:r>
              <a:rPr lang="fr-FR" dirty="0" err="1"/>
              <a:t>konveksi</a:t>
            </a:r>
            <a:endParaRPr lang="id-ID" dirty="0"/>
          </a:p>
          <a:p>
            <a:r>
              <a:rPr lang="en-US" dirty="0"/>
              <a:t>R          = </a:t>
            </a:r>
            <a:r>
              <a:rPr lang="fr-FR" dirty="0" err="1"/>
              <a:t>pertukaran</a:t>
            </a:r>
            <a:r>
              <a:rPr lang="fr-FR" dirty="0"/>
              <a:t> panas </a:t>
            </a:r>
            <a:r>
              <a:rPr lang="fr-FR" dirty="0" err="1"/>
              <a:t>secara</a:t>
            </a:r>
            <a:r>
              <a:rPr lang="fr-FR" dirty="0"/>
              <a:t> </a:t>
            </a:r>
            <a:r>
              <a:rPr lang="fr-FR" dirty="0" err="1"/>
              <a:t>radiasi</a:t>
            </a:r>
            <a:endParaRPr lang="id-ID" dirty="0"/>
          </a:p>
          <a:p>
            <a:r>
              <a:rPr lang="en-US" dirty="0"/>
              <a:t>E          = </a:t>
            </a:r>
            <a:r>
              <a:rPr lang="en-US" dirty="0" err="1"/>
              <a:t>panas</a:t>
            </a:r>
            <a:r>
              <a:rPr lang="en-US" dirty="0"/>
              <a:t> </a:t>
            </a:r>
            <a:r>
              <a:rPr lang="en-US" dirty="0" err="1"/>
              <a:t>oleh</a:t>
            </a:r>
            <a:r>
              <a:rPr lang="en-US" dirty="0"/>
              <a:t> </a:t>
            </a:r>
            <a:r>
              <a:rPr lang="en-US" dirty="0" err="1"/>
              <a:t>evaporasi</a:t>
            </a:r>
            <a:endParaRPr lang="id-ID" dirty="0"/>
          </a:p>
          <a:p>
            <a:r>
              <a:rPr lang="en-US" b="1" dirty="0"/>
              <a:t> </a:t>
            </a:r>
            <a:endParaRPr lang="id-ID" dirty="0"/>
          </a:p>
        </p:txBody>
      </p:sp>
    </p:spTree>
    <p:extLst>
      <p:ext uri="{BB962C8B-B14F-4D97-AF65-F5344CB8AC3E}">
        <p14:creationId xmlns:p14="http://schemas.microsoft.com/office/powerpoint/2010/main" val="116291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dirty="0" err="1" smtClean="0"/>
              <a:t>Sedangkan</a:t>
            </a:r>
            <a:r>
              <a:rPr lang="en-US" dirty="0" smtClean="0"/>
              <a:t> </a:t>
            </a:r>
            <a:r>
              <a:rPr lang="en-US" dirty="0" err="1"/>
              <a:t>cuaca</a:t>
            </a:r>
            <a:r>
              <a:rPr lang="en-US" dirty="0"/>
              <a:t> </a:t>
            </a:r>
            <a:r>
              <a:rPr lang="en-US" dirty="0" err="1"/>
              <a:t>kerja</a:t>
            </a:r>
            <a:r>
              <a:rPr lang="en-US" dirty="0"/>
              <a:t> </a:t>
            </a:r>
            <a:r>
              <a:rPr lang="en-US" dirty="0" err="1"/>
              <a:t>dalah</a:t>
            </a:r>
            <a:r>
              <a:rPr lang="en-US" dirty="0"/>
              <a:t> </a:t>
            </a:r>
            <a:r>
              <a:rPr lang="en-US" dirty="0" err="1"/>
              <a:t>kombinasi</a:t>
            </a:r>
            <a:r>
              <a:rPr lang="en-US" dirty="0"/>
              <a:t> </a:t>
            </a:r>
            <a:r>
              <a:rPr lang="en-US" dirty="0" err="1"/>
              <a:t>dari</a:t>
            </a:r>
            <a:r>
              <a:rPr lang="en-US" dirty="0"/>
              <a:t> </a:t>
            </a:r>
            <a:r>
              <a:rPr lang="en-US" dirty="0" smtClean="0"/>
              <a:t>:</a:t>
            </a:r>
            <a:endParaRPr lang="id-ID" dirty="0" smtClean="0"/>
          </a:p>
          <a:p>
            <a:pPr marL="457200" indent="-457200">
              <a:buAutoNum type="arabicParenBoth"/>
            </a:pPr>
            <a:r>
              <a:rPr lang="en-US" dirty="0" err="1" smtClean="0"/>
              <a:t>suhu</a:t>
            </a:r>
            <a:r>
              <a:rPr lang="en-US" dirty="0" smtClean="0"/>
              <a:t> </a:t>
            </a:r>
            <a:r>
              <a:rPr lang="en-US" dirty="0" err="1"/>
              <a:t>udara</a:t>
            </a:r>
            <a:r>
              <a:rPr lang="en-US" dirty="0"/>
              <a:t>, </a:t>
            </a:r>
            <a:endParaRPr lang="id-ID" dirty="0" smtClean="0"/>
          </a:p>
          <a:p>
            <a:pPr marL="457200" indent="-457200">
              <a:buAutoNum type="arabicParenBoth"/>
            </a:pPr>
            <a:r>
              <a:rPr lang="en-US" dirty="0" err="1" smtClean="0"/>
              <a:t>kelembaban</a:t>
            </a:r>
            <a:r>
              <a:rPr lang="en-US" dirty="0" smtClean="0"/>
              <a:t> </a:t>
            </a:r>
            <a:r>
              <a:rPr lang="en-US" dirty="0" err="1"/>
              <a:t>udara</a:t>
            </a:r>
            <a:r>
              <a:rPr lang="en-US" dirty="0"/>
              <a:t> , </a:t>
            </a:r>
            <a:endParaRPr lang="id-ID" dirty="0" smtClean="0"/>
          </a:p>
          <a:p>
            <a:pPr marL="457200" indent="-457200">
              <a:buAutoNum type="arabicParenBoth"/>
            </a:pPr>
            <a:r>
              <a:rPr lang="en-US" dirty="0" err="1" smtClean="0"/>
              <a:t>kecepatan</a:t>
            </a:r>
            <a:r>
              <a:rPr lang="en-US" dirty="0" smtClean="0"/>
              <a:t> </a:t>
            </a:r>
            <a:r>
              <a:rPr lang="en-US" dirty="0" err="1"/>
              <a:t>gerakan</a:t>
            </a:r>
            <a:r>
              <a:rPr lang="en-US" dirty="0"/>
              <a:t> </a:t>
            </a:r>
            <a:r>
              <a:rPr lang="en-US" dirty="0" err="1"/>
              <a:t>dan</a:t>
            </a:r>
            <a:r>
              <a:rPr lang="en-US" dirty="0"/>
              <a:t> </a:t>
            </a:r>
            <a:endParaRPr lang="id-ID" dirty="0" smtClean="0"/>
          </a:p>
          <a:p>
            <a:pPr marL="457200" indent="-457200">
              <a:buAutoNum type="arabicParenBoth"/>
            </a:pPr>
            <a:r>
              <a:rPr lang="en-US" dirty="0" err="1" smtClean="0"/>
              <a:t>suhu</a:t>
            </a:r>
            <a:r>
              <a:rPr lang="en-US" dirty="0" smtClean="0"/>
              <a:t> </a:t>
            </a:r>
            <a:r>
              <a:rPr lang="en-US" dirty="0" err="1"/>
              <a:t>radiasi</a:t>
            </a:r>
            <a:r>
              <a:rPr lang="en-US" dirty="0"/>
              <a:t>, </a:t>
            </a:r>
            <a:r>
              <a:rPr lang="en-US" dirty="0" err="1"/>
              <a:t>dan</a:t>
            </a:r>
            <a:r>
              <a:rPr lang="en-US" dirty="0"/>
              <a:t> </a:t>
            </a:r>
            <a:endParaRPr lang="id-ID" dirty="0" smtClean="0"/>
          </a:p>
          <a:p>
            <a:r>
              <a:rPr lang="en-US" dirty="0" err="1" smtClean="0"/>
              <a:t>kombinasi</a:t>
            </a:r>
            <a:r>
              <a:rPr lang="en-US" dirty="0" smtClean="0"/>
              <a:t> </a:t>
            </a:r>
            <a:r>
              <a:rPr lang="en-US" dirty="0" err="1"/>
              <a:t>dari</a:t>
            </a:r>
            <a:r>
              <a:rPr lang="en-US" dirty="0"/>
              <a:t> </a:t>
            </a:r>
            <a:r>
              <a:rPr lang="en-US" dirty="0" err="1"/>
              <a:t>keempat</a:t>
            </a:r>
            <a:r>
              <a:rPr lang="en-US" dirty="0"/>
              <a:t>  </a:t>
            </a:r>
            <a:r>
              <a:rPr lang="en-US" dirty="0" err="1"/>
              <a:t>faktor</a:t>
            </a:r>
            <a:r>
              <a:rPr lang="en-US" dirty="0"/>
              <a:t> </a:t>
            </a:r>
            <a:r>
              <a:rPr lang="en-US" dirty="0" err="1"/>
              <a:t>diatas</a:t>
            </a:r>
            <a:r>
              <a:rPr lang="en-US" dirty="0"/>
              <a:t> </a:t>
            </a:r>
            <a:r>
              <a:rPr lang="en-US" dirty="0" err="1"/>
              <a:t>dihubungkan</a:t>
            </a:r>
            <a:r>
              <a:rPr lang="en-US" dirty="0"/>
              <a:t> </a:t>
            </a:r>
            <a:r>
              <a:rPr lang="en-US" dirty="0" err="1"/>
              <a:t>dengan</a:t>
            </a:r>
            <a:r>
              <a:rPr lang="en-US" dirty="0"/>
              <a:t> </a:t>
            </a:r>
            <a:r>
              <a:rPr lang="en-US" dirty="0" err="1"/>
              <a:t>produksi</a:t>
            </a:r>
            <a:r>
              <a:rPr lang="en-US" dirty="0"/>
              <a:t> </a:t>
            </a:r>
            <a:r>
              <a:rPr lang="en-US" dirty="0" err="1"/>
              <a:t>panas</a:t>
            </a:r>
            <a:r>
              <a:rPr lang="en-US" dirty="0"/>
              <a:t> , </a:t>
            </a:r>
            <a:r>
              <a:rPr lang="en-US" dirty="0" err="1"/>
              <a:t>disebut</a:t>
            </a:r>
            <a:r>
              <a:rPr lang="en-US" dirty="0"/>
              <a:t> </a:t>
            </a:r>
            <a:r>
              <a:rPr lang="en-US" dirty="0" err="1"/>
              <a:t>tekanan</a:t>
            </a:r>
            <a:r>
              <a:rPr lang="en-US" dirty="0"/>
              <a:t> </a:t>
            </a:r>
            <a:r>
              <a:rPr lang="en-US" dirty="0" err="1"/>
              <a:t>panas</a:t>
            </a:r>
            <a:r>
              <a:rPr lang="en-US" dirty="0"/>
              <a:t>.</a:t>
            </a:r>
            <a:endParaRPr lang="id-ID" dirty="0"/>
          </a:p>
          <a:p>
            <a:r>
              <a:rPr lang="en-US" dirty="0" err="1" smtClean="0"/>
              <a:t>Suhu</a:t>
            </a:r>
            <a:r>
              <a:rPr lang="en-US" dirty="0" smtClean="0"/>
              <a:t> </a:t>
            </a:r>
            <a:r>
              <a:rPr lang="en-US" dirty="0" err="1"/>
              <a:t>udara</a:t>
            </a:r>
            <a:r>
              <a:rPr lang="en-US" dirty="0"/>
              <a:t> </a:t>
            </a:r>
            <a:r>
              <a:rPr lang="en-US" dirty="0" err="1"/>
              <a:t>diukur</a:t>
            </a:r>
            <a:r>
              <a:rPr lang="en-US" dirty="0"/>
              <a:t> </a:t>
            </a:r>
            <a:r>
              <a:rPr lang="en-US" dirty="0" err="1"/>
              <a:t>dengan</a:t>
            </a:r>
            <a:r>
              <a:rPr lang="en-US" dirty="0"/>
              <a:t> </a:t>
            </a:r>
            <a:r>
              <a:rPr lang="en-US" dirty="0" err="1"/>
              <a:t>termometer</a:t>
            </a:r>
            <a:r>
              <a:rPr lang="en-US" dirty="0"/>
              <a:t> </a:t>
            </a:r>
            <a:r>
              <a:rPr lang="en-US" dirty="0" err="1"/>
              <a:t>dan</a:t>
            </a:r>
            <a:r>
              <a:rPr lang="en-US" dirty="0"/>
              <a:t> </a:t>
            </a:r>
            <a:r>
              <a:rPr lang="en-US" dirty="0" err="1"/>
              <a:t>disebut</a:t>
            </a:r>
            <a:r>
              <a:rPr lang="en-US" dirty="0"/>
              <a:t> </a:t>
            </a:r>
            <a:r>
              <a:rPr lang="en-US" dirty="0" err="1"/>
              <a:t>suhu</a:t>
            </a:r>
            <a:r>
              <a:rPr lang="en-US" dirty="0"/>
              <a:t> </a:t>
            </a:r>
            <a:r>
              <a:rPr lang="en-US" dirty="0" err="1"/>
              <a:t>kering</a:t>
            </a:r>
            <a:r>
              <a:rPr lang="en-US" dirty="0"/>
              <a:t>. </a:t>
            </a:r>
            <a:r>
              <a:rPr lang="en-US" dirty="0" err="1"/>
              <a:t>Sedangkan</a:t>
            </a:r>
            <a:r>
              <a:rPr lang="en-US" dirty="0"/>
              <a:t> </a:t>
            </a:r>
            <a:r>
              <a:rPr lang="en-US" dirty="0" err="1"/>
              <a:t>suhu</a:t>
            </a:r>
            <a:r>
              <a:rPr lang="en-US" dirty="0"/>
              <a:t> </a:t>
            </a:r>
            <a:r>
              <a:rPr lang="en-US" dirty="0" err="1"/>
              <a:t>dan</a:t>
            </a:r>
            <a:r>
              <a:rPr lang="en-US" dirty="0"/>
              <a:t> </a:t>
            </a:r>
            <a:r>
              <a:rPr lang="en-US" dirty="0" err="1"/>
              <a:t>kelembaban</a:t>
            </a:r>
            <a:r>
              <a:rPr lang="en-US" dirty="0"/>
              <a:t> </a:t>
            </a:r>
            <a:r>
              <a:rPr lang="en-US" dirty="0" err="1"/>
              <a:t>dapat</a:t>
            </a:r>
            <a:r>
              <a:rPr lang="en-US" dirty="0"/>
              <a:t> </a:t>
            </a:r>
            <a:r>
              <a:rPr lang="en-US" dirty="0" err="1"/>
              <a:t>diukur</a:t>
            </a:r>
            <a:r>
              <a:rPr lang="en-US" dirty="0"/>
              <a:t> </a:t>
            </a:r>
            <a:r>
              <a:rPr lang="en-US" dirty="0" err="1"/>
              <a:t>bersama</a:t>
            </a:r>
            <a:r>
              <a:rPr lang="en-US" dirty="0"/>
              <a:t>- </a:t>
            </a:r>
            <a:r>
              <a:rPr lang="en-US" dirty="0" err="1"/>
              <a:t>sama</a:t>
            </a:r>
            <a:r>
              <a:rPr lang="en-US" dirty="0"/>
              <a:t>  </a:t>
            </a:r>
            <a:r>
              <a:rPr lang="en-US" dirty="0" err="1"/>
              <a:t>dengan</a:t>
            </a:r>
            <a:r>
              <a:rPr lang="en-US" dirty="0"/>
              <a:t> “ sling </a:t>
            </a:r>
            <a:r>
              <a:rPr lang="en-US" dirty="0" err="1"/>
              <a:t>psychrometer</a:t>
            </a:r>
            <a:r>
              <a:rPr lang="en-US" dirty="0"/>
              <a:t>” </a:t>
            </a:r>
            <a:r>
              <a:rPr lang="en-US" dirty="0" err="1"/>
              <a:t>atau</a:t>
            </a:r>
            <a:r>
              <a:rPr lang="en-US" dirty="0"/>
              <a:t> </a:t>
            </a:r>
            <a:r>
              <a:rPr lang="en-US" dirty="0" err="1"/>
              <a:t>arsmann</a:t>
            </a:r>
            <a:r>
              <a:rPr lang="en-US" dirty="0"/>
              <a:t> </a:t>
            </a:r>
            <a:r>
              <a:rPr lang="en-US" dirty="0" err="1"/>
              <a:t>psychrometer</a:t>
            </a:r>
            <a:r>
              <a:rPr lang="en-US" dirty="0" smtClean="0"/>
              <a:t>”</a:t>
            </a:r>
            <a:endParaRPr lang="id-ID" dirty="0"/>
          </a:p>
        </p:txBody>
      </p:sp>
    </p:spTree>
    <p:extLst>
      <p:ext uri="{BB962C8B-B14F-4D97-AF65-F5344CB8AC3E}">
        <p14:creationId xmlns:p14="http://schemas.microsoft.com/office/powerpoint/2010/main" val="776136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kerja aliran udara</a:t>
            </a:r>
            <a:endParaRPr lang="id-ID" dirty="0"/>
          </a:p>
        </p:txBody>
      </p:sp>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en-US" dirty="0"/>
              <a:t>Ada  </a:t>
            </a:r>
            <a:r>
              <a:rPr lang="en-US" dirty="0" err="1"/>
              <a:t>dua</a:t>
            </a:r>
            <a:r>
              <a:rPr lang="en-US" dirty="0"/>
              <a:t> </a:t>
            </a:r>
            <a:r>
              <a:rPr lang="en-US" dirty="0" err="1"/>
              <a:t>prinsip</a:t>
            </a:r>
            <a:r>
              <a:rPr lang="en-US" dirty="0"/>
              <a:t> </a:t>
            </a:r>
            <a:r>
              <a:rPr lang="en-US" dirty="0" err="1"/>
              <a:t>dasar</a:t>
            </a:r>
            <a:r>
              <a:rPr lang="en-US" dirty="0"/>
              <a:t> </a:t>
            </a:r>
            <a:r>
              <a:rPr lang="en-US" dirty="0" err="1"/>
              <a:t>aliran</a:t>
            </a:r>
            <a:r>
              <a:rPr lang="en-US" dirty="0"/>
              <a:t> </a:t>
            </a:r>
            <a:r>
              <a:rPr lang="en-US" dirty="0" err="1"/>
              <a:t>udara</a:t>
            </a:r>
            <a:r>
              <a:rPr lang="en-US" dirty="0"/>
              <a:t> </a:t>
            </a:r>
            <a:r>
              <a:rPr lang="en-US" dirty="0" err="1"/>
              <a:t>dalam</a:t>
            </a:r>
            <a:r>
              <a:rPr lang="en-US" dirty="0"/>
              <a:t> </a:t>
            </a:r>
            <a:r>
              <a:rPr lang="en-US" dirty="0" err="1"/>
              <a:t>sistem</a:t>
            </a:r>
            <a:r>
              <a:rPr lang="en-US" dirty="0"/>
              <a:t> </a:t>
            </a:r>
            <a:r>
              <a:rPr lang="en-US" dirty="0" err="1"/>
              <a:t>ventilasi</a:t>
            </a:r>
            <a:r>
              <a:rPr lang="en-US" dirty="0"/>
              <a:t>, </a:t>
            </a:r>
            <a:r>
              <a:rPr lang="en-US" dirty="0" err="1" smtClean="0"/>
              <a:t>yaitu</a:t>
            </a:r>
            <a:endParaRPr lang="id-ID" dirty="0"/>
          </a:p>
          <a:p>
            <a:pPr marL="342900" lvl="0" indent="-342900">
              <a:buFont typeface="Arial" pitchFamily="34" charset="0"/>
              <a:buChar char="•"/>
            </a:pPr>
            <a:r>
              <a:rPr lang="en-US" dirty="0" err="1"/>
              <a:t>Konservasi</a:t>
            </a:r>
            <a:r>
              <a:rPr lang="en-US" dirty="0"/>
              <a:t> </a:t>
            </a:r>
            <a:r>
              <a:rPr lang="en-US" dirty="0" err="1"/>
              <a:t>massa</a:t>
            </a:r>
            <a:r>
              <a:rPr lang="en-US" dirty="0"/>
              <a:t> (</a:t>
            </a:r>
            <a:r>
              <a:rPr lang="en-US" dirty="0" err="1"/>
              <a:t>persamaan</a:t>
            </a:r>
            <a:r>
              <a:rPr lang="en-US" dirty="0"/>
              <a:t> </a:t>
            </a:r>
            <a:r>
              <a:rPr lang="en-US" dirty="0" err="1"/>
              <a:t>kontinutas</a:t>
            </a:r>
            <a:r>
              <a:rPr lang="en-US" dirty="0"/>
              <a:t>)</a:t>
            </a:r>
            <a:endParaRPr lang="id-ID" dirty="0"/>
          </a:p>
          <a:p>
            <a:pPr marL="342900" lvl="0" indent="-342900">
              <a:buFont typeface="Arial" pitchFamily="34" charset="0"/>
              <a:buChar char="•"/>
            </a:pPr>
            <a:r>
              <a:rPr lang="en-US" dirty="0" err="1"/>
              <a:t>Konservasi</a:t>
            </a:r>
            <a:r>
              <a:rPr lang="en-US" dirty="0"/>
              <a:t> </a:t>
            </a:r>
            <a:r>
              <a:rPr lang="en-US" dirty="0" err="1"/>
              <a:t>energi</a:t>
            </a:r>
            <a:r>
              <a:rPr lang="en-US" dirty="0"/>
              <a:t> (</a:t>
            </a:r>
            <a:r>
              <a:rPr lang="en-US" dirty="0" err="1"/>
              <a:t>persamaan</a:t>
            </a:r>
            <a:r>
              <a:rPr lang="en-US" dirty="0"/>
              <a:t> </a:t>
            </a:r>
            <a:r>
              <a:rPr lang="en-US" dirty="0" err="1"/>
              <a:t>energi</a:t>
            </a:r>
            <a:r>
              <a:rPr lang="en-US" dirty="0"/>
              <a:t>)</a:t>
            </a:r>
            <a:endParaRPr lang="id-ID" dirty="0"/>
          </a:p>
          <a:p>
            <a:pPr marL="457200" indent="-457200">
              <a:buFont typeface="+mj-lt"/>
              <a:buAutoNum type="arabicPeriod" startAt="2"/>
            </a:pPr>
            <a:r>
              <a:rPr lang="en-US" sz="2100" dirty="0" err="1"/>
              <a:t>Konsep</a:t>
            </a:r>
            <a:r>
              <a:rPr lang="en-US" sz="2100" dirty="0"/>
              <a:t> paling fundamental </a:t>
            </a:r>
            <a:r>
              <a:rPr lang="en-US" sz="2100" dirty="0" err="1"/>
              <a:t>dalam</a:t>
            </a:r>
            <a:r>
              <a:rPr lang="en-US" sz="2100" dirty="0"/>
              <a:t> </a:t>
            </a:r>
            <a:r>
              <a:rPr lang="en-US" sz="2100" dirty="0" err="1"/>
              <a:t>kimia</a:t>
            </a:r>
            <a:r>
              <a:rPr lang="en-US" sz="2100" dirty="0"/>
              <a:t> </a:t>
            </a:r>
            <a:r>
              <a:rPr lang="en-US" sz="2100" dirty="0" err="1"/>
              <a:t>adalah</a:t>
            </a:r>
            <a:r>
              <a:rPr lang="en-US" sz="2100" dirty="0"/>
              <a:t> </a:t>
            </a:r>
            <a:r>
              <a:rPr lang="en-US" sz="2100" dirty="0" err="1">
                <a:hlinkClick r:id="rId2" tooltip="Hukum konservasi massa"/>
              </a:rPr>
              <a:t>hukum</a:t>
            </a:r>
            <a:r>
              <a:rPr lang="en-US" sz="2100" dirty="0">
                <a:hlinkClick r:id="rId2" tooltip="Hukum konservasi massa"/>
              </a:rPr>
              <a:t> </a:t>
            </a:r>
            <a:r>
              <a:rPr lang="en-US" sz="2100" dirty="0" err="1">
                <a:hlinkClick r:id="rId2" tooltip="Hukum konservasi massa"/>
              </a:rPr>
              <a:t>konservasi</a:t>
            </a:r>
            <a:r>
              <a:rPr lang="en-US" sz="2100" dirty="0">
                <a:hlinkClick r:id="rId2" tooltip="Hukum konservasi massa"/>
              </a:rPr>
              <a:t> </a:t>
            </a:r>
            <a:r>
              <a:rPr lang="en-US" sz="2100" dirty="0" err="1">
                <a:hlinkClick r:id="rId2" tooltip="Hukum konservasi massa"/>
              </a:rPr>
              <a:t>massa</a:t>
            </a:r>
            <a:r>
              <a:rPr lang="en-US" sz="2100" dirty="0"/>
              <a:t>, yang </a:t>
            </a:r>
            <a:r>
              <a:rPr lang="en-US" sz="2100" dirty="0" err="1"/>
              <a:t>menyatakan</a:t>
            </a:r>
            <a:r>
              <a:rPr lang="en-US" sz="2100" dirty="0"/>
              <a:t> </a:t>
            </a:r>
            <a:r>
              <a:rPr lang="en-US" sz="2100" dirty="0" err="1"/>
              <a:t>bahwa</a:t>
            </a:r>
            <a:r>
              <a:rPr lang="en-US" sz="2100" dirty="0"/>
              <a:t> </a:t>
            </a:r>
            <a:r>
              <a:rPr lang="en-US" sz="2100" dirty="0" err="1"/>
              <a:t>tidak</a:t>
            </a:r>
            <a:r>
              <a:rPr lang="en-US" sz="2100" dirty="0"/>
              <a:t> </a:t>
            </a:r>
            <a:r>
              <a:rPr lang="en-US" sz="2100" dirty="0" err="1"/>
              <a:t>terjadi</a:t>
            </a:r>
            <a:r>
              <a:rPr lang="en-US" sz="2100" dirty="0"/>
              <a:t> </a:t>
            </a:r>
            <a:r>
              <a:rPr lang="en-US" sz="2100" dirty="0" err="1"/>
              <a:t>perubahan</a:t>
            </a:r>
            <a:r>
              <a:rPr lang="en-US" sz="2100" dirty="0"/>
              <a:t> </a:t>
            </a:r>
            <a:r>
              <a:rPr lang="en-US" sz="2100" dirty="0" err="1"/>
              <a:t>kuantitas</a:t>
            </a:r>
            <a:r>
              <a:rPr lang="en-US" sz="2100" dirty="0"/>
              <a:t> </a:t>
            </a:r>
            <a:r>
              <a:rPr lang="en-US" sz="2100" dirty="0" err="1">
                <a:hlinkClick r:id="rId3" tooltip="Materi"/>
              </a:rPr>
              <a:t>materi</a:t>
            </a:r>
            <a:r>
              <a:rPr lang="en-US" sz="2100" dirty="0"/>
              <a:t> </a:t>
            </a:r>
            <a:r>
              <a:rPr lang="en-US" sz="2100" dirty="0" err="1"/>
              <a:t>sewaktu</a:t>
            </a:r>
            <a:r>
              <a:rPr lang="en-US" sz="2100" dirty="0"/>
              <a:t> </a:t>
            </a:r>
            <a:r>
              <a:rPr lang="en-US" sz="2100" dirty="0" err="1">
                <a:hlinkClick r:id="rId4" tooltip="Reaksi kimia"/>
              </a:rPr>
              <a:t>reaksi</a:t>
            </a:r>
            <a:r>
              <a:rPr lang="en-US" sz="2100" dirty="0">
                <a:hlinkClick r:id="rId4" tooltip="Reaksi kimia"/>
              </a:rPr>
              <a:t> </a:t>
            </a:r>
            <a:r>
              <a:rPr lang="en-US" sz="2100" dirty="0" err="1">
                <a:hlinkClick r:id="rId4" tooltip="Reaksi kimia"/>
              </a:rPr>
              <a:t>kimia</a:t>
            </a:r>
            <a:r>
              <a:rPr lang="en-US" sz="2100" dirty="0"/>
              <a:t> </a:t>
            </a:r>
            <a:r>
              <a:rPr lang="en-US" sz="2100" dirty="0" err="1"/>
              <a:t>biasa</a:t>
            </a:r>
            <a:r>
              <a:rPr lang="en-US" sz="2100" dirty="0"/>
              <a:t>. </a:t>
            </a:r>
            <a:endParaRPr lang="id-ID" sz="2100" dirty="0"/>
          </a:p>
          <a:p>
            <a:pPr marL="457200" indent="-457200">
              <a:buFont typeface="+mj-lt"/>
              <a:buAutoNum type="arabicPeriod" startAt="2"/>
            </a:pPr>
            <a:r>
              <a:rPr lang="en-US" sz="2100" dirty="0" err="1">
                <a:hlinkClick r:id="rId5" tooltip="Fisika"/>
              </a:rPr>
              <a:t>Fisika</a:t>
            </a:r>
            <a:r>
              <a:rPr lang="en-US" sz="2100" dirty="0"/>
              <a:t> modern </a:t>
            </a:r>
            <a:r>
              <a:rPr lang="en-US" sz="2100" dirty="0" err="1"/>
              <a:t>menunjukkan</a:t>
            </a:r>
            <a:r>
              <a:rPr lang="en-US" sz="2100" dirty="0"/>
              <a:t> </a:t>
            </a:r>
            <a:r>
              <a:rPr lang="en-US" sz="2100" dirty="0" err="1"/>
              <a:t>bahwa</a:t>
            </a:r>
            <a:r>
              <a:rPr lang="en-US" sz="2100" dirty="0"/>
              <a:t> </a:t>
            </a:r>
            <a:r>
              <a:rPr lang="en-US" sz="2100" dirty="0" err="1"/>
              <a:t>sebenarnya</a:t>
            </a:r>
            <a:r>
              <a:rPr lang="en-US" sz="2100" dirty="0"/>
              <a:t> yang </a:t>
            </a:r>
            <a:r>
              <a:rPr lang="en-US" sz="2100" dirty="0" err="1"/>
              <a:t>terjadi</a:t>
            </a:r>
            <a:r>
              <a:rPr lang="en-US" sz="2100" dirty="0"/>
              <a:t> </a:t>
            </a:r>
            <a:r>
              <a:rPr lang="en-US" sz="2100" dirty="0" err="1"/>
              <a:t>adalah</a:t>
            </a:r>
            <a:r>
              <a:rPr lang="en-US" sz="2100" dirty="0"/>
              <a:t> </a:t>
            </a:r>
            <a:r>
              <a:rPr lang="en-US" sz="2100" dirty="0" err="1"/>
              <a:t>konservasi</a:t>
            </a:r>
            <a:r>
              <a:rPr lang="en-US" sz="2100" dirty="0"/>
              <a:t> </a:t>
            </a:r>
            <a:r>
              <a:rPr lang="en-US" sz="2100" dirty="0" err="1">
                <a:hlinkClick r:id="rId6" tooltip="Energi"/>
              </a:rPr>
              <a:t>energi</a:t>
            </a:r>
            <a:r>
              <a:rPr lang="en-US" sz="2100" dirty="0"/>
              <a:t>, </a:t>
            </a:r>
            <a:r>
              <a:rPr lang="en-US" sz="2100" dirty="0" err="1"/>
              <a:t>dan</a:t>
            </a:r>
            <a:r>
              <a:rPr lang="en-US" sz="2100" dirty="0"/>
              <a:t> </a:t>
            </a:r>
            <a:r>
              <a:rPr lang="en-US" sz="2100" dirty="0" err="1"/>
              <a:t>bahwa</a:t>
            </a:r>
            <a:r>
              <a:rPr lang="en-US" sz="2100" dirty="0"/>
              <a:t> </a:t>
            </a:r>
            <a:r>
              <a:rPr lang="en-US" sz="2100" dirty="0" err="1"/>
              <a:t>energi</a:t>
            </a:r>
            <a:r>
              <a:rPr lang="en-US" sz="2100" dirty="0"/>
              <a:t> </a:t>
            </a:r>
            <a:r>
              <a:rPr lang="en-US" sz="2100" dirty="0" err="1"/>
              <a:t>dan</a:t>
            </a:r>
            <a:r>
              <a:rPr lang="en-US" sz="2100" dirty="0"/>
              <a:t> </a:t>
            </a:r>
            <a:r>
              <a:rPr lang="en-US" sz="2100" dirty="0" err="1">
                <a:hlinkClick r:id="rId7" tooltip="Massa"/>
              </a:rPr>
              <a:t>massa</a:t>
            </a:r>
            <a:r>
              <a:rPr lang="en-US" sz="2100" dirty="0"/>
              <a:t> </a:t>
            </a:r>
            <a:r>
              <a:rPr lang="en-US" sz="2100" dirty="0" err="1"/>
              <a:t>saling</a:t>
            </a:r>
            <a:r>
              <a:rPr lang="en-US" sz="2100" dirty="0"/>
              <a:t> </a:t>
            </a:r>
            <a:r>
              <a:rPr lang="en-US" sz="2100" dirty="0" err="1"/>
              <a:t>berhubungan</a:t>
            </a:r>
            <a:r>
              <a:rPr lang="en-US" sz="2100" dirty="0"/>
              <a:t>; </a:t>
            </a:r>
            <a:r>
              <a:rPr lang="en-US" sz="2100" dirty="0" err="1"/>
              <a:t>suatu</a:t>
            </a:r>
            <a:r>
              <a:rPr lang="en-US" sz="2100" dirty="0"/>
              <a:t> </a:t>
            </a:r>
            <a:r>
              <a:rPr lang="en-US" sz="2100" dirty="0" err="1"/>
              <a:t>konsep</a:t>
            </a:r>
            <a:r>
              <a:rPr lang="en-US" sz="2100" dirty="0"/>
              <a:t> yang </a:t>
            </a:r>
            <a:r>
              <a:rPr lang="en-US" sz="2100" dirty="0" err="1"/>
              <a:t>menjadi</a:t>
            </a:r>
            <a:r>
              <a:rPr lang="en-US" sz="2100" dirty="0"/>
              <a:t> </a:t>
            </a:r>
            <a:r>
              <a:rPr lang="en-US" sz="2100" dirty="0" err="1"/>
              <a:t>penting</a:t>
            </a:r>
            <a:r>
              <a:rPr lang="en-US" sz="2100" dirty="0"/>
              <a:t> </a:t>
            </a:r>
            <a:r>
              <a:rPr lang="en-US" sz="2100" dirty="0" err="1"/>
              <a:t>dalam</a:t>
            </a:r>
            <a:r>
              <a:rPr lang="en-US" sz="2100" dirty="0"/>
              <a:t> </a:t>
            </a:r>
            <a:r>
              <a:rPr lang="en-US" sz="2100" dirty="0" err="1">
                <a:hlinkClick r:id="rId8" tooltip="Kimia nuklir"/>
              </a:rPr>
              <a:t>kimia</a:t>
            </a:r>
            <a:r>
              <a:rPr lang="en-US" sz="2100" dirty="0">
                <a:hlinkClick r:id="rId8" tooltip="Kimia nuklir"/>
              </a:rPr>
              <a:t> </a:t>
            </a:r>
            <a:r>
              <a:rPr lang="en-US" sz="2100" dirty="0" err="1">
                <a:hlinkClick r:id="rId8" tooltip="Kimia nuklir"/>
              </a:rPr>
              <a:t>nuklir</a:t>
            </a:r>
            <a:r>
              <a:rPr lang="en-US" sz="2100" dirty="0"/>
              <a:t>. </a:t>
            </a:r>
            <a:endParaRPr lang="id-ID" sz="2100" dirty="0"/>
          </a:p>
          <a:p>
            <a:pPr marL="457200" indent="-457200">
              <a:buFont typeface="+mj-lt"/>
              <a:buAutoNum type="arabicPeriod" startAt="2"/>
            </a:pPr>
            <a:r>
              <a:rPr lang="en-US" sz="2100" dirty="0" err="1">
                <a:hlinkClick r:id="rId9" tooltip="Konservasi energi"/>
              </a:rPr>
              <a:t>Konservasi</a:t>
            </a:r>
            <a:r>
              <a:rPr lang="en-US" sz="2100" dirty="0">
                <a:hlinkClick r:id="rId9" tooltip="Konservasi energi"/>
              </a:rPr>
              <a:t> </a:t>
            </a:r>
            <a:r>
              <a:rPr lang="en-US" sz="2100" dirty="0" err="1">
                <a:hlinkClick r:id="rId9" tooltip="Konservasi energi"/>
              </a:rPr>
              <a:t>energi</a:t>
            </a:r>
            <a:r>
              <a:rPr lang="en-US" sz="2100" dirty="0"/>
              <a:t> </a:t>
            </a:r>
            <a:r>
              <a:rPr lang="en-US" sz="2100" dirty="0" err="1"/>
              <a:t>menuntun</a:t>
            </a:r>
            <a:r>
              <a:rPr lang="en-US" sz="2100" dirty="0"/>
              <a:t> </a:t>
            </a:r>
            <a:r>
              <a:rPr lang="en-US" sz="2100" dirty="0" err="1"/>
              <a:t>ke</a:t>
            </a:r>
            <a:r>
              <a:rPr lang="en-US" sz="2100" dirty="0"/>
              <a:t> </a:t>
            </a:r>
            <a:r>
              <a:rPr lang="en-US" sz="2100" dirty="0" err="1"/>
              <a:t>suatu</a:t>
            </a:r>
            <a:r>
              <a:rPr lang="en-US" sz="2100" dirty="0"/>
              <a:t> </a:t>
            </a:r>
            <a:r>
              <a:rPr lang="en-US" sz="2100" dirty="0" err="1"/>
              <a:t>konsep-konsep</a:t>
            </a:r>
            <a:r>
              <a:rPr lang="en-US" sz="2100" dirty="0"/>
              <a:t> </a:t>
            </a:r>
            <a:r>
              <a:rPr lang="en-US" sz="2100" dirty="0" err="1"/>
              <a:t>penting</a:t>
            </a:r>
            <a:r>
              <a:rPr lang="en-US" sz="2100" dirty="0"/>
              <a:t> </a:t>
            </a:r>
            <a:r>
              <a:rPr lang="en-US" dirty="0" err="1"/>
              <a:t>mengenai</a:t>
            </a:r>
            <a:r>
              <a:rPr lang="en-US" dirty="0"/>
              <a:t> </a:t>
            </a:r>
            <a:r>
              <a:rPr lang="en-US" u="sng" dirty="0" err="1">
                <a:hlinkClick r:id="rId10" tooltip="Kesetimbangan"/>
              </a:rPr>
              <a:t>kesetimbangan</a:t>
            </a:r>
            <a:r>
              <a:rPr lang="en-US" dirty="0"/>
              <a:t>, </a:t>
            </a:r>
            <a:r>
              <a:rPr lang="en-US" u="sng" dirty="0" err="1">
                <a:hlinkClick r:id="rId11" tooltip="Termodinamika"/>
              </a:rPr>
              <a:t>termodinamika</a:t>
            </a:r>
            <a:r>
              <a:rPr lang="en-US" dirty="0"/>
              <a:t>, </a:t>
            </a:r>
            <a:r>
              <a:rPr lang="en-US" dirty="0" err="1"/>
              <a:t>dan</a:t>
            </a:r>
            <a:r>
              <a:rPr lang="en-US" dirty="0"/>
              <a:t> </a:t>
            </a:r>
            <a:r>
              <a:rPr lang="en-US" u="sng" dirty="0" err="1">
                <a:hlinkClick r:id="rId12" tooltip="Kinetika"/>
              </a:rPr>
              <a:t>kinetika</a:t>
            </a:r>
            <a:r>
              <a:rPr lang="en-US" dirty="0" smtClean="0"/>
              <a:t>.</a:t>
            </a:r>
            <a:endParaRPr lang="id-ID" dirty="0"/>
          </a:p>
        </p:txBody>
      </p:sp>
    </p:spTree>
    <p:extLst>
      <p:ext uri="{BB962C8B-B14F-4D97-AF65-F5344CB8AC3E}">
        <p14:creationId xmlns:p14="http://schemas.microsoft.com/office/powerpoint/2010/main" val="3864404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Hukum kekekalan energi</a:t>
            </a:r>
            <a:endParaRPr lang="id-ID" dirty="0"/>
          </a:p>
        </p:txBody>
      </p:sp>
      <p:sp>
        <p:nvSpPr>
          <p:cNvPr id="3" name="Content Placeholder 2"/>
          <p:cNvSpPr>
            <a:spLocks noGrp="1"/>
          </p:cNvSpPr>
          <p:nvPr>
            <p:ph idx="1"/>
          </p:nvPr>
        </p:nvSpPr>
        <p:spPr/>
        <p:txBody>
          <a:bodyPr>
            <a:normAutofit fontScale="92500" lnSpcReduction="20000"/>
          </a:bodyPr>
          <a:lstStyle/>
          <a:p>
            <a:r>
              <a:rPr lang="en-US" dirty="0" err="1" smtClean="0"/>
              <a:t>adalah</a:t>
            </a:r>
            <a:r>
              <a:rPr lang="en-US" dirty="0" smtClean="0"/>
              <a:t> </a:t>
            </a:r>
            <a:r>
              <a:rPr lang="en-US" dirty="0" err="1"/>
              <a:t>salah</a:t>
            </a:r>
            <a:r>
              <a:rPr lang="en-US" dirty="0"/>
              <a:t> </a:t>
            </a:r>
            <a:r>
              <a:rPr lang="en-US" dirty="0" err="1"/>
              <a:t>satu</a:t>
            </a:r>
            <a:r>
              <a:rPr lang="en-US" dirty="0"/>
              <a:t> </a:t>
            </a:r>
            <a:r>
              <a:rPr lang="en-US" dirty="0" err="1"/>
              <a:t>dari</a:t>
            </a:r>
            <a:r>
              <a:rPr lang="en-US" dirty="0"/>
              <a:t> </a:t>
            </a:r>
            <a:r>
              <a:rPr lang="en-US" u="sng" dirty="0" err="1">
                <a:hlinkClick r:id="rId2" tooltip="Hukum kekekalan"/>
              </a:rPr>
              <a:t>hukum-hukum</a:t>
            </a:r>
            <a:r>
              <a:rPr lang="en-US" u="sng" dirty="0">
                <a:hlinkClick r:id="rId2" tooltip="Hukum kekekalan"/>
              </a:rPr>
              <a:t> </a:t>
            </a:r>
            <a:r>
              <a:rPr lang="en-US" u="sng" dirty="0" err="1">
                <a:hlinkClick r:id="rId2" tooltip="Hukum kekekalan"/>
              </a:rPr>
              <a:t>kekekalan</a:t>
            </a:r>
            <a:r>
              <a:rPr lang="en-US" dirty="0"/>
              <a:t> yang </a:t>
            </a:r>
            <a:r>
              <a:rPr lang="en-US" dirty="0" err="1"/>
              <a:t>meliputi</a:t>
            </a:r>
            <a:r>
              <a:rPr lang="en-US" dirty="0"/>
              <a:t> </a:t>
            </a:r>
            <a:r>
              <a:rPr lang="en-US" u="sng" dirty="0" err="1">
                <a:hlinkClick r:id="rId3" tooltip="Energi kinetik"/>
              </a:rPr>
              <a:t>energi</a:t>
            </a:r>
            <a:r>
              <a:rPr lang="en-US" u="sng" dirty="0">
                <a:hlinkClick r:id="rId3" tooltip="Energi kinetik"/>
              </a:rPr>
              <a:t> </a:t>
            </a:r>
            <a:r>
              <a:rPr lang="en-US" u="sng" dirty="0" err="1">
                <a:hlinkClick r:id="rId3" tooltip="Energi kinetik"/>
              </a:rPr>
              <a:t>kinetik</a:t>
            </a:r>
            <a:r>
              <a:rPr lang="en-US" dirty="0"/>
              <a:t> </a:t>
            </a:r>
            <a:r>
              <a:rPr lang="en-US" dirty="0" err="1"/>
              <a:t>dan</a:t>
            </a:r>
            <a:r>
              <a:rPr lang="en-US" dirty="0"/>
              <a:t> </a:t>
            </a:r>
            <a:r>
              <a:rPr lang="en-US" u="sng" dirty="0" err="1">
                <a:hlinkClick r:id="rId4" tooltip="Energi potensial"/>
              </a:rPr>
              <a:t>energi</a:t>
            </a:r>
            <a:r>
              <a:rPr lang="en-US" u="sng" dirty="0">
                <a:hlinkClick r:id="rId4" tooltip="Energi potensial"/>
              </a:rPr>
              <a:t> </a:t>
            </a:r>
            <a:r>
              <a:rPr lang="en-US" u="sng" dirty="0" err="1">
                <a:hlinkClick r:id="rId4" tooltip="Energi potensial"/>
              </a:rPr>
              <a:t>potensial</a:t>
            </a:r>
            <a:r>
              <a:rPr lang="en-US" dirty="0"/>
              <a:t>. </a:t>
            </a:r>
            <a:endParaRPr lang="id-ID" dirty="0"/>
          </a:p>
          <a:p>
            <a:r>
              <a:rPr lang="en-US" dirty="0" err="1"/>
              <a:t>Hukum</a:t>
            </a:r>
            <a:r>
              <a:rPr lang="en-US" dirty="0"/>
              <a:t> </a:t>
            </a:r>
            <a:r>
              <a:rPr lang="en-US" dirty="0" err="1"/>
              <a:t>ini</a:t>
            </a:r>
            <a:r>
              <a:rPr lang="en-US" dirty="0"/>
              <a:t> </a:t>
            </a:r>
            <a:r>
              <a:rPr lang="en-US" dirty="0" err="1"/>
              <a:t>adalah</a:t>
            </a:r>
            <a:r>
              <a:rPr lang="en-US" dirty="0"/>
              <a:t> </a:t>
            </a:r>
            <a:r>
              <a:rPr lang="en-US" dirty="0" err="1"/>
              <a:t>hukum</a:t>
            </a:r>
            <a:r>
              <a:rPr lang="en-US" dirty="0"/>
              <a:t> </a:t>
            </a:r>
            <a:r>
              <a:rPr lang="en-US" dirty="0" err="1"/>
              <a:t>pertama</a:t>
            </a:r>
            <a:r>
              <a:rPr lang="en-US" dirty="0"/>
              <a:t> </a:t>
            </a:r>
            <a:r>
              <a:rPr lang="en-US" dirty="0" err="1"/>
              <a:t>dalam</a:t>
            </a:r>
            <a:r>
              <a:rPr lang="en-US" dirty="0"/>
              <a:t> </a:t>
            </a:r>
            <a:r>
              <a:rPr lang="en-US" u="sng" dirty="0" err="1">
                <a:hlinkClick r:id="rId5" tooltip="Termodinamika"/>
              </a:rPr>
              <a:t>termodinamika</a:t>
            </a:r>
            <a:r>
              <a:rPr lang="en-US" dirty="0"/>
              <a:t>.</a:t>
            </a:r>
            <a:endParaRPr lang="id-ID" dirty="0"/>
          </a:p>
          <a:p>
            <a:r>
              <a:rPr lang="en-US" dirty="0" err="1"/>
              <a:t>Hukum</a:t>
            </a:r>
            <a:r>
              <a:rPr lang="en-US" dirty="0"/>
              <a:t> </a:t>
            </a:r>
            <a:r>
              <a:rPr lang="en-US" dirty="0" err="1"/>
              <a:t>Kekekalan</a:t>
            </a:r>
            <a:r>
              <a:rPr lang="en-US" dirty="0"/>
              <a:t> </a:t>
            </a:r>
            <a:r>
              <a:rPr lang="en-US" dirty="0" err="1"/>
              <a:t>Energi</a:t>
            </a:r>
            <a:r>
              <a:rPr lang="en-US" dirty="0"/>
              <a:t> (</a:t>
            </a:r>
            <a:r>
              <a:rPr lang="en-US" dirty="0" err="1"/>
              <a:t>Hukum</a:t>
            </a:r>
            <a:r>
              <a:rPr lang="en-US" dirty="0"/>
              <a:t> I </a:t>
            </a:r>
            <a:r>
              <a:rPr lang="en-US" dirty="0" err="1"/>
              <a:t>Termodinamika</a:t>
            </a:r>
            <a:r>
              <a:rPr lang="en-US" dirty="0"/>
              <a:t>) </a:t>
            </a:r>
            <a:r>
              <a:rPr lang="en-US" dirty="0" err="1"/>
              <a:t>berbunyi</a:t>
            </a:r>
            <a:r>
              <a:rPr lang="en-US" dirty="0"/>
              <a:t>: "</a:t>
            </a:r>
            <a:r>
              <a:rPr lang="en-US" dirty="0" err="1"/>
              <a:t>Energi</a:t>
            </a:r>
            <a:r>
              <a:rPr lang="en-US" dirty="0"/>
              <a:t> </a:t>
            </a:r>
            <a:r>
              <a:rPr lang="en-US" dirty="0" err="1"/>
              <a:t>dapat</a:t>
            </a:r>
            <a:r>
              <a:rPr lang="en-US" dirty="0"/>
              <a:t> </a:t>
            </a:r>
            <a:r>
              <a:rPr lang="en-US" dirty="0" err="1"/>
              <a:t>berubah</a:t>
            </a:r>
            <a:r>
              <a:rPr lang="en-US" dirty="0"/>
              <a:t> </a:t>
            </a:r>
            <a:r>
              <a:rPr lang="en-US" dirty="0" err="1"/>
              <a:t>dari</a:t>
            </a:r>
            <a:r>
              <a:rPr lang="en-US" dirty="0"/>
              <a:t> </a:t>
            </a:r>
            <a:r>
              <a:rPr lang="en-US" dirty="0" err="1"/>
              <a:t>satu</a:t>
            </a:r>
            <a:r>
              <a:rPr lang="en-US" dirty="0"/>
              <a:t> </a:t>
            </a:r>
            <a:r>
              <a:rPr lang="en-US" dirty="0" err="1"/>
              <a:t>bentuk</a:t>
            </a:r>
            <a:r>
              <a:rPr lang="en-US" dirty="0"/>
              <a:t> </a:t>
            </a:r>
            <a:r>
              <a:rPr lang="en-US" dirty="0" err="1"/>
              <a:t>ke</a:t>
            </a:r>
            <a:r>
              <a:rPr lang="en-US" dirty="0"/>
              <a:t> </a:t>
            </a:r>
            <a:r>
              <a:rPr lang="en-US" dirty="0" err="1"/>
              <a:t>bentuk</a:t>
            </a:r>
            <a:r>
              <a:rPr lang="en-US" dirty="0"/>
              <a:t> yang lain </a:t>
            </a:r>
            <a:r>
              <a:rPr lang="en-US" dirty="0" err="1"/>
              <a:t>tapi</a:t>
            </a:r>
            <a:r>
              <a:rPr lang="en-US" dirty="0"/>
              <a:t> </a:t>
            </a:r>
            <a:r>
              <a:rPr lang="en-US" dirty="0" err="1"/>
              <a:t>tidak</a:t>
            </a:r>
            <a:r>
              <a:rPr lang="en-US" dirty="0"/>
              <a:t> </a:t>
            </a:r>
            <a:r>
              <a:rPr lang="en-US" dirty="0" err="1"/>
              <a:t>bisa</a:t>
            </a:r>
            <a:r>
              <a:rPr lang="en-US" dirty="0"/>
              <a:t> </a:t>
            </a:r>
            <a:r>
              <a:rPr lang="en-US" dirty="0" err="1"/>
              <a:t>diciptakan</a:t>
            </a:r>
            <a:r>
              <a:rPr lang="en-US" dirty="0"/>
              <a:t> </a:t>
            </a:r>
            <a:r>
              <a:rPr lang="en-US" dirty="0" err="1"/>
              <a:t>ataupun</a:t>
            </a:r>
            <a:r>
              <a:rPr lang="en-US" dirty="0"/>
              <a:t> </a:t>
            </a:r>
            <a:r>
              <a:rPr lang="en-US" dirty="0" err="1"/>
              <a:t>dimusnahkan</a:t>
            </a:r>
            <a:r>
              <a:rPr lang="en-US" dirty="0"/>
              <a:t> (</a:t>
            </a:r>
            <a:r>
              <a:rPr lang="en-US" dirty="0" err="1"/>
              <a:t>konversi</a:t>
            </a:r>
            <a:r>
              <a:rPr lang="en-US" dirty="0"/>
              <a:t> </a:t>
            </a:r>
            <a:r>
              <a:rPr lang="en-US" dirty="0" err="1"/>
              <a:t>energi</a:t>
            </a:r>
            <a:r>
              <a:rPr lang="en-US" dirty="0"/>
              <a:t>)".</a:t>
            </a:r>
            <a:endParaRPr lang="id-ID" dirty="0"/>
          </a:p>
          <a:p>
            <a:r>
              <a:rPr lang="en-US" dirty="0" err="1"/>
              <a:t>Energi</a:t>
            </a:r>
            <a:r>
              <a:rPr lang="en-US" dirty="0"/>
              <a:t> </a:t>
            </a:r>
            <a:r>
              <a:rPr lang="en-US" dirty="0" err="1"/>
              <a:t>kinetis</a:t>
            </a:r>
            <a:r>
              <a:rPr lang="en-US" dirty="0"/>
              <a:t> </a:t>
            </a:r>
            <a:r>
              <a:rPr lang="en-US" dirty="0" err="1"/>
              <a:t>atau</a:t>
            </a:r>
            <a:r>
              <a:rPr lang="en-US" dirty="0"/>
              <a:t> </a:t>
            </a:r>
            <a:r>
              <a:rPr lang="en-US" dirty="0" err="1"/>
              <a:t>energi</a:t>
            </a:r>
            <a:r>
              <a:rPr lang="en-US" dirty="0"/>
              <a:t> </a:t>
            </a:r>
            <a:r>
              <a:rPr lang="en-US" dirty="0" err="1"/>
              <a:t>gerak</a:t>
            </a:r>
            <a:r>
              <a:rPr lang="en-US" dirty="0"/>
              <a:t> (</a:t>
            </a:r>
            <a:r>
              <a:rPr lang="en-US" dirty="0" err="1"/>
              <a:t>juga</a:t>
            </a:r>
            <a:r>
              <a:rPr lang="en-US" dirty="0"/>
              <a:t> </a:t>
            </a:r>
            <a:r>
              <a:rPr lang="en-US" dirty="0" err="1"/>
              <a:t>disebut</a:t>
            </a:r>
            <a:r>
              <a:rPr lang="en-US" dirty="0"/>
              <a:t> </a:t>
            </a:r>
            <a:r>
              <a:rPr lang="en-US" dirty="0" err="1"/>
              <a:t>energi</a:t>
            </a:r>
            <a:r>
              <a:rPr lang="en-US" dirty="0"/>
              <a:t> </a:t>
            </a:r>
            <a:r>
              <a:rPr lang="en-US" dirty="0" err="1"/>
              <a:t>kinetik</a:t>
            </a:r>
            <a:r>
              <a:rPr lang="en-US" dirty="0"/>
              <a:t>) </a:t>
            </a:r>
            <a:r>
              <a:rPr lang="en-US" dirty="0" err="1"/>
              <a:t>adalah</a:t>
            </a:r>
            <a:r>
              <a:rPr lang="en-US" dirty="0"/>
              <a:t> </a:t>
            </a:r>
            <a:r>
              <a:rPr lang="en-US" u="sng" dirty="0" err="1">
                <a:hlinkClick r:id="rId6" tooltip="Energi"/>
              </a:rPr>
              <a:t>energi</a:t>
            </a:r>
            <a:r>
              <a:rPr lang="en-US" dirty="0"/>
              <a:t> yang </a:t>
            </a:r>
            <a:r>
              <a:rPr lang="en-US" dirty="0" err="1"/>
              <a:t>dimiliki</a:t>
            </a:r>
            <a:r>
              <a:rPr lang="en-US" dirty="0"/>
              <a:t> </a:t>
            </a:r>
            <a:r>
              <a:rPr lang="en-US" dirty="0" err="1"/>
              <a:t>oleh</a:t>
            </a:r>
            <a:r>
              <a:rPr lang="en-US" dirty="0"/>
              <a:t> </a:t>
            </a:r>
            <a:r>
              <a:rPr lang="en-US" dirty="0" err="1"/>
              <a:t>sebuah</a:t>
            </a:r>
            <a:r>
              <a:rPr lang="en-US" dirty="0"/>
              <a:t> </a:t>
            </a:r>
            <a:r>
              <a:rPr lang="en-US" dirty="0" err="1"/>
              <a:t>benda</a:t>
            </a:r>
            <a:r>
              <a:rPr lang="en-US" dirty="0"/>
              <a:t> </a:t>
            </a:r>
            <a:r>
              <a:rPr lang="en-US" dirty="0" err="1"/>
              <a:t>karena</a:t>
            </a:r>
            <a:r>
              <a:rPr lang="en-US" dirty="0"/>
              <a:t> </a:t>
            </a:r>
            <a:r>
              <a:rPr lang="en-US" u="sng" dirty="0" err="1">
                <a:hlinkClick r:id="rId7" tooltip="Gerak"/>
              </a:rPr>
              <a:t>gerakannya</a:t>
            </a:r>
            <a:r>
              <a:rPr lang="en-US" dirty="0"/>
              <a:t>.</a:t>
            </a:r>
            <a:endParaRPr lang="id-ID" dirty="0"/>
          </a:p>
          <a:p>
            <a:r>
              <a:rPr lang="en-US" dirty="0" err="1"/>
              <a:t>Energi</a:t>
            </a:r>
            <a:r>
              <a:rPr lang="en-US" dirty="0"/>
              <a:t> </a:t>
            </a:r>
            <a:r>
              <a:rPr lang="en-US" dirty="0" err="1"/>
              <a:t>kinetis</a:t>
            </a:r>
            <a:r>
              <a:rPr lang="en-US" dirty="0"/>
              <a:t> </a:t>
            </a:r>
            <a:r>
              <a:rPr lang="en-US" dirty="0" err="1"/>
              <a:t>sebuah</a:t>
            </a:r>
            <a:r>
              <a:rPr lang="en-US" dirty="0"/>
              <a:t> </a:t>
            </a:r>
            <a:r>
              <a:rPr lang="en-US" dirty="0" err="1"/>
              <a:t>benda</a:t>
            </a:r>
            <a:r>
              <a:rPr lang="en-US" dirty="0"/>
              <a:t> </a:t>
            </a:r>
            <a:r>
              <a:rPr lang="en-US" dirty="0" err="1"/>
              <a:t>didefinisikan</a:t>
            </a:r>
            <a:r>
              <a:rPr lang="en-US" dirty="0"/>
              <a:t> </a:t>
            </a:r>
            <a:r>
              <a:rPr lang="en-US" dirty="0" err="1"/>
              <a:t>sebagai</a:t>
            </a:r>
            <a:r>
              <a:rPr lang="en-US" dirty="0"/>
              <a:t> </a:t>
            </a:r>
            <a:r>
              <a:rPr lang="en-US" i="1" u="sng" dirty="0" err="1">
                <a:hlinkClick r:id="rId8" tooltip="Usaha mekanik"/>
              </a:rPr>
              <a:t>usaha</a:t>
            </a:r>
            <a:r>
              <a:rPr lang="en-US" i="1" dirty="0"/>
              <a:t> yang </a:t>
            </a:r>
            <a:r>
              <a:rPr lang="en-US" i="1" dirty="0" err="1"/>
              <a:t>dibutuhkan</a:t>
            </a:r>
            <a:r>
              <a:rPr lang="en-US" i="1" dirty="0"/>
              <a:t> </a:t>
            </a:r>
            <a:r>
              <a:rPr lang="en-US" i="1" dirty="0" err="1"/>
              <a:t>untuk</a:t>
            </a:r>
            <a:r>
              <a:rPr lang="en-US" i="1" dirty="0"/>
              <a:t> </a:t>
            </a:r>
            <a:r>
              <a:rPr lang="en-US" i="1" dirty="0" err="1"/>
              <a:t>menggerakkan</a:t>
            </a:r>
            <a:r>
              <a:rPr lang="en-US" i="1" dirty="0"/>
              <a:t> </a:t>
            </a:r>
            <a:r>
              <a:rPr lang="en-US" i="1" dirty="0" err="1"/>
              <a:t>sebuah</a:t>
            </a:r>
            <a:r>
              <a:rPr lang="en-US" i="1" dirty="0"/>
              <a:t> </a:t>
            </a:r>
            <a:r>
              <a:rPr lang="en-US" i="1" dirty="0" err="1"/>
              <a:t>benda</a:t>
            </a:r>
            <a:r>
              <a:rPr lang="en-US" i="1" dirty="0"/>
              <a:t> </a:t>
            </a:r>
            <a:r>
              <a:rPr lang="en-US" i="1" dirty="0" err="1"/>
              <a:t>dengan</a:t>
            </a:r>
            <a:r>
              <a:rPr lang="en-US" i="1" dirty="0"/>
              <a:t> </a:t>
            </a:r>
            <a:r>
              <a:rPr lang="en-US" i="1" u="sng" dirty="0" err="1">
                <a:hlinkClick r:id="rId9" tooltip="Massa"/>
              </a:rPr>
              <a:t>massa</a:t>
            </a:r>
            <a:r>
              <a:rPr lang="en-US" i="1" dirty="0"/>
              <a:t> </a:t>
            </a:r>
            <a:r>
              <a:rPr lang="en-US" i="1" dirty="0" err="1"/>
              <a:t>tertentu</a:t>
            </a:r>
            <a:r>
              <a:rPr lang="en-US" i="1" dirty="0"/>
              <a:t> </a:t>
            </a:r>
            <a:r>
              <a:rPr lang="en-US" i="1" dirty="0" err="1"/>
              <a:t>dari</a:t>
            </a:r>
            <a:r>
              <a:rPr lang="en-US" i="1" dirty="0"/>
              <a:t> </a:t>
            </a:r>
            <a:r>
              <a:rPr lang="en-US" i="1" dirty="0" err="1"/>
              <a:t>keadaan</a:t>
            </a:r>
            <a:r>
              <a:rPr lang="en-US" i="1" dirty="0"/>
              <a:t> </a:t>
            </a:r>
            <a:r>
              <a:rPr lang="en-US" i="1" dirty="0" err="1"/>
              <a:t>diam</a:t>
            </a:r>
            <a:r>
              <a:rPr lang="en-US" i="1" dirty="0"/>
              <a:t> </a:t>
            </a:r>
            <a:r>
              <a:rPr lang="en-US" i="1" dirty="0" err="1"/>
              <a:t>hingga</a:t>
            </a:r>
            <a:r>
              <a:rPr lang="en-US" i="1" dirty="0"/>
              <a:t> </a:t>
            </a:r>
            <a:r>
              <a:rPr lang="en-US" i="1" dirty="0" err="1"/>
              <a:t>mencapai</a:t>
            </a:r>
            <a:r>
              <a:rPr lang="en-US" i="1" dirty="0"/>
              <a:t> </a:t>
            </a:r>
            <a:r>
              <a:rPr lang="en-US" i="1" u="sng" dirty="0" err="1">
                <a:hlinkClick r:id="rId10" tooltip="Kecepatan"/>
              </a:rPr>
              <a:t>kecepatan</a:t>
            </a:r>
            <a:r>
              <a:rPr lang="en-US" i="1" dirty="0"/>
              <a:t> </a:t>
            </a:r>
            <a:r>
              <a:rPr lang="en-US" i="1" dirty="0" err="1"/>
              <a:t>tertentu</a:t>
            </a:r>
            <a:r>
              <a:rPr lang="en-US" dirty="0"/>
              <a:t>.</a:t>
            </a:r>
            <a:endParaRPr lang="id-ID" dirty="0"/>
          </a:p>
          <a:p>
            <a:r>
              <a:rPr lang="en-US" dirty="0" err="1"/>
              <a:t>Energi</a:t>
            </a:r>
            <a:r>
              <a:rPr lang="en-US" dirty="0"/>
              <a:t> </a:t>
            </a:r>
            <a:r>
              <a:rPr lang="en-US" dirty="0" err="1"/>
              <a:t>kinetis</a:t>
            </a:r>
            <a:r>
              <a:rPr lang="en-US" dirty="0"/>
              <a:t> </a:t>
            </a:r>
            <a:r>
              <a:rPr lang="en-US" dirty="0" err="1"/>
              <a:t>sebuah</a:t>
            </a:r>
            <a:r>
              <a:rPr lang="en-US" dirty="0"/>
              <a:t> </a:t>
            </a:r>
            <a:r>
              <a:rPr lang="en-US" dirty="0" err="1"/>
              <a:t>benda</a:t>
            </a:r>
            <a:r>
              <a:rPr lang="en-US" dirty="0"/>
              <a:t> </a:t>
            </a:r>
            <a:r>
              <a:rPr lang="en-US" dirty="0" err="1"/>
              <a:t>sama</a:t>
            </a:r>
            <a:r>
              <a:rPr lang="en-US" dirty="0"/>
              <a:t> </a:t>
            </a:r>
            <a:r>
              <a:rPr lang="en-US" dirty="0" err="1"/>
              <a:t>dengan</a:t>
            </a:r>
            <a:r>
              <a:rPr lang="en-US" dirty="0"/>
              <a:t> </a:t>
            </a:r>
            <a:r>
              <a:rPr lang="en-US" dirty="0" err="1"/>
              <a:t>jumlah</a:t>
            </a:r>
            <a:r>
              <a:rPr lang="en-US" dirty="0"/>
              <a:t> </a:t>
            </a:r>
            <a:r>
              <a:rPr lang="en-US" dirty="0" err="1"/>
              <a:t>usaha</a:t>
            </a:r>
            <a:r>
              <a:rPr lang="en-US" dirty="0"/>
              <a:t> yang </a:t>
            </a:r>
            <a:r>
              <a:rPr lang="en-US" dirty="0" err="1"/>
              <a:t>diperlukan</a:t>
            </a:r>
            <a:r>
              <a:rPr lang="en-US" dirty="0"/>
              <a:t> </a:t>
            </a:r>
            <a:r>
              <a:rPr lang="en-US" dirty="0" err="1"/>
              <a:t>untuk</a:t>
            </a:r>
            <a:r>
              <a:rPr lang="en-US" dirty="0"/>
              <a:t> </a:t>
            </a:r>
            <a:r>
              <a:rPr lang="en-US" dirty="0" err="1"/>
              <a:t>menyatakan</a:t>
            </a:r>
            <a:r>
              <a:rPr lang="en-US" dirty="0"/>
              <a:t> </a:t>
            </a:r>
            <a:r>
              <a:rPr lang="en-US" dirty="0" err="1"/>
              <a:t>kecepatan</a:t>
            </a:r>
            <a:r>
              <a:rPr lang="en-US" dirty="0"/>
              <a:t> </a:t>
            </a:r>
            <a:r>
              <a:rPr lang="en-US" dirty="0" err="1"/>
              <a:t>dan</a:t>
            </a:r>
            <a:r>
              <a:rPr lang="en-US" dirty="0"/>
              <a:t> </a:t>
            </a:r>
            <a:r>
              <a:rPr lang="en-US" u="sng" dirty="0" err="1">
                <a:hlinkClick r:id="rId11" tooltip="Rotasi"/>
              </a:rPr>
              <a:t>rotasinya</a:t>
            </a:r>
            <a:r>
              <a:rPr lang="en-US" dirty="0"/>
              <a:t>, </a:t>
            </a:r>
            <a:r>
              <a:rPr lang="en-US" dirty="0" err="1"/>
              <a:t>dimulai</a:t>
            </a:r>
            <a:r>
              <a:rPr lang="en-US" dirty="0"/>
              <a:t> </a:t>
            </a:r>
            <a:r>
              <a:rPr lang="en-US" dirty="0" err="1"/>
              <a:t>dari</a:t>
            </a:r>
            <a:r>
              <a:rPr lang="en-US" dirty="0"/>
              <a:t> </a:t>
            </a:r>
            <a:r>
              <a:rPr lang="en-US" dirty="0" err="1"/>
              <a:t>keadaan</a:t>
            </a:r>
            <a:r>
              <a:rPr lang="en-US" dirty="0"/>
              <a:t> diam</a:t>
            </a:r>
            <a:r>
              <a:rPr lang="en-US" dirty="0" smtClean="0"/>
              <a:t>.</a:t>
            </a:r>
            <a:endParaRPr lang="id-ID" dirty="0"/>
          </a:p>
        </p:txBody>
      </p:sp>
    </p:spTree>
    <p:extLst>
      <p:ext uri="{BB962C8B-B14F-4D97-AF65-F5344CB8AC3E}">
        <p14:creationId xmlns:p14="http://schemas.microsoft.com/office/powerpoint/2010/main" val="526479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Kehilangan pada sistem pemipaan</a:t>
            </a:r>
            <a:endParaRPr lang="id-ID" dirty="0"/>
          </a:p>
        </p:txBody>
      </p:sp>
      <p:sp>
        <p:nvSpPr>
          <p:cNvPr id="3" name="Content Placeholder 2"/>
          <p:cNvSpPr>
            <a:spLocks noGrp="1"/>
          </p:cNvSpPr>
          <p:nvPr>
            <p:ph idx="1"/>
          </p:nvPr>
        </p:nvSpPr>
        <p:spPr/>
        <p:txBody>
          <a:bodyPr/>
          <a:lstStyle/>
          <a:p>
            <a:pPr marL="457200" indent="-457200">
              <a:buFont typeface="+mj-lt"/>
              <a:buAutoNum type="arabicPeriod"/>
            </a:pPr>
            <a:r>
              <a:rPr lang="en-US" dirty="0"/>
              <a:t>Ada </a:t>
            </a:r>
            <a:r>
              <a:rPr lang="en-US" dirty="0" err="1"/>
              <a:t>dua</a:t>
            </a:r>
            <a:r>
              <a:rPr lang="en-US" dirty="0"/>
              <a:t> </a:t>
            </a:r>
            <a:r>
              <a:rPr lang="en-US" dirty="0" err="1"/>
              <a:t>komp</a:t>
            </a:r>
            <a:r>
              <a:rPr lang="id-ID" dirty="0"/>
              <a:t>o</a:t>
            </a:r>
            <a:r>
              <a:rPr lang="en-US" dirty="0" err="1"/>
              <a:t>nen</a:t>
            </a:r>
            <a:r>
              <a:rPr lang="en-US" dirty="0"/>
              <a:t> yang </a:t>
            </a:r>
            <a:r>
              <a:rPr lang="en-US" dirty="0" err="1"/>
              <a:t>menyebabkan</a:t>
            </a:r>
            <a:r>
              <a:rPr lang="en-US" dirty="0"/>
              <a:t> </a:t>
            </a:r>
            <a:r>
              <a:rPr lang="en-US" dirty="0" err="1"/>
              <a:t>kehilangan</a:t>
            </a:r>
            <a:r>
              <a:rPr lang="en-US" dirty="0"/>
              <a:t> </a:t>
            </a:r>
            <a:r>
              <a:rPr lang="en-US" dirty="0" err="1"/>
              <a:t>tekanan</a:t>
            </a:r>
            <a:r>
              <a:rPr lang="en-US" dirty="0"/>
              <a:t> total </a:t>
            </a:r>
            <a:r>
              <a:rPr lang="en-US" dirty="0" err="1"/>
              <a:t>pada</a:t>
            </a:r>
            <a:r>
              <a:rPr lang="en-US" dirty="0"/>
              <a:t> </a:t>
            </a:r>
            <a:r>
              <a:rPr lang="en-US" dirty="0" err="1"/>
              <a:t>saluran</a:t>
            </a:r>
            <a:r>
              <a:rPr lang="en-US" dirty="0"/>
              <a:t> </a:t>
            </a:r>
            <a:r>
              <a:rPr lang="en-US" dirty="0" err="1"/>
              <a:t>udara</a:t>
            </a:r>
            <a:r>
              <a:rPr lang="en-US" dirty="0"/>
              <a:t>/</a:t>
            </a:r>
            <a:r>
              <a:rPr lang="en-US" dirty="0" err="1"/>
              <a:t>pemipaan</a:t>
            </a:r>
            <a:r>
              <a:rPr lang="en-US" dirty="0"/>
              <a:t>, </a:t>
            </a:r>
            <a:r>
              <a:rPr lang="en-US" dirty="0" err="1"/>
              <a:t>yaitu</a:t>
            </a:r>
            <a:r>
              <a:rPr lang="en-US" dirty="0"/>
              <a:t> ;</a:t>
            </a:r>
            <a:endParaRPr lang="id-ID" sz="4000" dirty="0"/>
          </a:p>
          <a:p>
            <a:pPr marL="342900" lvl="0" indent="-342900">
              <a:buFont typeface="Arial" pitchFamily="34" charset="0"/>
              <a:buChar char="•"/>
            </a:pPr>
            <a:r>
              <a:rPr lang="en-US" dirty="0"/>
              <a:t>friction losses/</a:t>
            </a:r>
            <a:r>
              <a:rPr lang="en-US" dirty="0" err="1"/>
              <a:t>kehilangan</a:t>
            </a:r>
            <a:r>
              <a:rPr lang="en-US" dirty="0"/>
              <a:t> </a:t>
            </a:r>
            <a:r>
              <a:rPr lang="en-US" dirty="0" err="1"/>
              <a:t>gesekan</a:t>
            </a:r>
            <a:r>
              <a:rPr lang="en-US" dirty="0"/>
              <a:t>, </a:t>
            </a:r>
            <a:endParaRPr lang="id-ID" sz="4000" dirty="0"/>
          </a:p>
          <a:p>
            <a:pPr marL="342900" lvl="0" indent="-342900">
              <a:buFont typeface="Arial" pitchFamily="34" charset="0"/>
              <a:buChar char="•"/>
            </a:pPr>
            <a:r>
              <a:rPr lang="en-US" dirty="0"/>
              <a:t>fitting losses </a:t>
            </a:r>
            <a:r>
              <a:rPr lang="en-US" dirty="0" err="1"/>
              <a:t>atau</a:t>
            </a:r>
            <a:r>
              <a:rPr lang="en-US" dirty="0"/>
              <a:t> </a:t>
            </a:r>
            <a:r>
              <a:rPr lang="en-US" dirty="0" err="1"/>
              <a:t>kehilangan</a:t>
            </a:r>
            <a:r>
              <a:rPr lang="en-US" dirty="0"/>
              <a:t> </a:t>
            </a:r>
            <a:r>
              <a:rPr lang="en-US" dirty="0" err="1"/>
              <a:t>pada</a:t>
            </a:r>
            <a:r>
              <a:rPr lang="en-US" dirty="0"/>
              <a:t> </a:t>
            </a:r>
            <a:r>
              <a:rPr lang="en-US" dirty="0" err="1"/>
              <a:t>sambungan</a:t>
            </a:r>
            <a:r>
              <a:rPr lang="en-US" dirty="0"/>
              <a:t> </a:t>
            </a:r>
            <a:r>
              <a:rPr lang="en-US" dirty="0" err="1"/>
              <a:t>dari</a:t>
            </a:r>
            <a:r>
              <a:rPr lang="en-US" dirty="0"/>
              <a:t> </a:t>
            </a:r>
            <a:r>
              <a:rPr lang="en-US" dirty="0" err="1"/>
              <a:t>hoo</a:t>
            </a:r>
            <a:r>
              <a:rPr lang="id-ID" dirty="0"/>
              <a:t>d</a:t>
            </a:r>
            <a:r>
              <a:rPr lang="en-US" dirty="0"/>
              <a:t> </a:t>
            </a:r>
            <a:r>
              <a:rPr lang="en-US" dirty="0" err="1"/>
              <a:t>atau</a:t>
            </a:r>
            <a:r>
              <a:rPr lang="en-US" dirty="0"/>
              <a:t> </a:t>
            </a:r>
            <a:r>
              <a:rPr lang="en-US" dirty="0" smtClean="0"/>
              <a:t>duct</a:t>
            </a:r>
            <a:endParaRPr lang="id-ID" sz="4000" dirty="0"/>
          </a:p>
        </p:txBody>
      </p:sp>
    </p:spTree>
    <p:extLst>
      <p:ext uri="{BB962C8B-B14F-4D97-AF65-F5344CB8AC3E}">
        <p14:creationId xmlns:p14="http://schemas.microsoft.com/office/powerpoint/2010/main" val="357639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Sistim ventilasi pengenceran udara</a:t>
            </a:r>
            <a:endParaRPr lang="id-ID" dirty="0"/>
          </a:p>
        </p:txBody>
      </p:sp>
      <p:sp>
        <p:nvSpPr>
          <p:cNvPr id="3" name="Content Placeholder 2"/>
          <p:cNvSpPr>
            <a:spLocks noGrp="1"/>
          </p:cNvSpPr>
          <p:nvPr>
            <p:ph idx="1"/>
          </p:nvPr>
        </p:nvSpPr>
        <p:spPr/>
        <p:txBody>
          <a:bodyPr>
            <a:normAutofit/>
          </a:bodyPr>
          <a:lstStyle/>
          <a:p>
            <a:r>
              <a:rPr lang="en-US" sz="2400" dirty="0" err="1" smtClean="0"/>
              <a:t>Sistim</a:t>
            </a:r>
            <a:r>
              <a:rPr lang="en-US" sz="2400" dirty="0" smtClean="0"/>
              <a:t> </a:t>
            </a:r>
            <a:r>
              <a:rPr lang="en-US" sz="2400" dirty="0" err="1"/>
              <a:t>ventilasi</a:t>
            </a:r>
            <a:r>
              <a:rPr lang="en-US" sz="2400" dirty="0"/>
              <a:t> </a:t>
            </a:r>
            <a:r>
              <a:rPr lang="en-US" sz="2400" dirty="0" err="1"/>
              <a:t>pengenceran</a:t>
            </a:r>
            <a:r>
              <a:rPr lang="en-US" sz="2400" dirty="0"/>
              <a:t> </a:t>
            </a:r>
            <a:r>
              <a:rPr lang="en-US" sz="2400" dirty="0" err="1"/>
              <a:t>udara</a:t>
            </a:r>
            <a:r>
              <a:rPr lang="en-US" sz="2400" dirty="0"/>
              <a:t>, </a:t>
            </a:r>
            <a:r>
              <a:rPr lang="en-US" sz="2400" dirty="0" err="1"/>
              <a:t>dicapai</a:t>
            </a:r>
            <a:r>
              <a:rPr lang="en-US" sz="2400" dirty="0"/>
              <a:t> </a:t>
            </a:r>
            <a:r>
              <a:rPr lang="en-US" sz="2400" dirty="0" err="1"/>
              <a:t>dengan</a:t>
            </a:r>
            <a:r>
              <a:rPr lang="en-US" sz="2400" dirty="0"/>
              <a:t> </a:t>
            </a:r>
            <a:r>
              <a:rPr lang="en-US" sz="2400" dirty="0" err="1"/>
              <a:t>cara</a:t>
            </a:r>
            <a:r>
              <a:rPr lang="en-US" sz="2400" dirty="0"/>
              <a:t> </a:t>
            </a:r>
            <a:r>
              <a:rPr lang="en-US" sz="2400" dirty="0" err="1"/>
              <a:t>mengencerkan</a:t>
            </a:r>
            <a:r>
              <a:rPr lang="en-US" sz="2400" dirty="0"/>
              <a:t> </a:t>
            </a:r>
            <a:r>
              <a:rPr lang="en-US" sz="2400" dirty="0" err="1"/>
              <a:t>udara</a:t>
            </a:r>
            <a:r>
              <a:rPr lang="en-US" sz="2400" dirty="0"/>
              <a:t> yang </a:t>
            </a:r>
            <a:r>
              <a:rPr lang="en-US" sz="2400" dirty="0" err="1"/>
              <a:t>terkontaminasi</a:t>
            </a:r>
            <a:r>
              <a:rPr lang="en-US" sz="2400" dirty="0"/>
              <a:t> </a:t>
            </a:r>
            <a:r>
              <a:rPr lang="en-US" sz="2400" dirty="0" err="1"/>
              <a:t>atau</a:t>
            </a:r>
            <a:r>
              <a:rPr lang="en-US" sz="2400" dirty="0"/>
              <a:t> </a:t>
            </a:r>
            <a:r>
              <a:rPr lang="en-US" sz="2400" dirty="0" err="1"/>
              <a:t>mengandung</a:t>
            </a:r>
            <a:r>
              <a:rPr lang="en-US" sz="2400" dirty="0"/>
              <a:t> gas yang </a:t>
            </a:r>
            <a:r>
              <a:rPr lang="en-US" sz="2400" dirty="0" err="1"/>
              <a:t>mudah</a:t>
            </a:r>
            <a:r>
              <a:rPr lang="en-US" sz="2400" dirty="0"/>
              <a:t> </a:t>
            </a:r>
            <a:r>
              <a:rPr lang="en-US" sz="2400" dirty="0" err="1"/>
              <a:t>terbakar</a:t>
            </a:r>
            <a:r>
              <a:rPr lang="en-US" sz="2400" dirty="0"/>
              <a:t> </a:t>
            </a:r>
            <a:r>
              <a:rPr lang="en-US" sz="2400" dirty="0" err="1"/>
              <a:t>dengan</a:t>
            </a:r>
            <a:r>
              <a:rPr lang="en-US" sz="2400" dirty="0"/>
              <a:t> </a:t>
            </a:r>
            <a:r>
              <a:rPr lang="en-US" sz="2400" dirty="0" err="1"/>
              <a:t>meniupkan</a:t>
            </a:r>
            <a:r>
              <a:rPr lang="en-US" sz="2400" dirty="0"/>
              <a:t> </a:t>
            </a:r>
            <a:r>
              <a:rPr lang="en-US" sz="2400" dirty="0" err="1"/>
              <a:t>udara</a:t>
            </a:r>
            <a:r>
              <a:rPr lang="en-US" sz="2400" dirty="0"/>
              <a:t> </a:t>
            </a:r>
            <a:r>
              <a:rPr lang="en-US" sz="2400" dirty="0" err="1"/>
              <a:t>ketempat</a:t>
            </a:r>
            <a:r>
              <a:rPr lang="en-US" sz="2400" dirty="0"/>
              <a:t> </a:t>
            </a:r>
            <a:r>
              <a:rPr lang="en-US" sz="2400" dirty="0" err="1"/>
              <a:t>kerja</a:t>
            </a:r>
            <a:r>
              <a:rPr lang="en-US" sz="2400" dirty="0"/>
              <a:t> </a:t>
            </a:r>
            <a:r>
              <a:rPr lang="en-US" sz="2400" dirty="0" err="1"/>
              <a:t>dan</a:t>
            </a:r>
            <a:r>
              <a:rPr lang="en-US" sz="2400" dirty="0"/>
              <a:t> </a:t>
            </a:r>
            <a:r>
              <a:rPr lang="en-US" sz="2400" dirty="0" err="1"/>
              <a:t>mengeluarkan</a:t>
            </a:r>
            <a:r>
              <a:rPr lang="en-US" sz="2400" dirty="0"/>
              <a:t> </a:t>
            </a:r>
            <a:r>
              <a:rPr lang="en-US" sz="2400" dirty="0" err="1"/>
              <a:t>kembali</a:t>
            </a:r>
            <a:r>
              <a:rPr lang="en-US" sz="2400" dirty="0"/>
              <a:t> </a:t>
            </a:r>
            <a:r>
              <a:rPr lang="en-US" sz="2400" dirty="0" err="1"/>
              <a:t>lewat</a:t>
            </a:r>
            <a:r>
              <a:rPr lang="en-US" sz="2400" dirty="0"/>
              <a:t> </a:t>
            </a:r>
            <a:r>
              <a:rPr lang="en-US" sz="2400" dirty="0" err="1"/>
              <a:t>saluran</a:t>
            </a:r>
            <a:r>
              <a:rPr lang="en-US" sz="2400" dirty="0"/>
              <a:t> </a:t>
            </a:r>
            <a:r>
              <a:rPr lang="en-US" sz="2400" dirty="0" err="1"/>
              <a:t>buang</a:t>
            </a:r>
            <a:r>
              <a:rPr lang="en-US" sz="2400" dirty="0"/>
              <a:t>, </a:t>
            </a:r>
            <a:r>
              <a:rPr lang="en-US" sz="2400" dirty="0" err="1"/>
              <a:t>dan</a:t>
            </a:r>
            <a:r>
              <a:rPr lang="en-US" sz="2400" dirty="0"/>
              <a:t> </a:t>
            </a:r>
            <a:r>
              <a:rPr lang="en-US" sz="2400" dirty="0" err="1"/>
              <a:t>lebih</a:t>
            </a:r>
            <a:r>
              <a:rPr lang="en-US" sz="2400" dirty="0"/>
              <a:t> </a:t>
            </a:r>
            <a:r>
              <a:rPr lang="en-US" sz="2400" dirty="0" err="1"/>
              <a:t>efektif</a:t>
            </a:r>
            <a:r>
              <a:rPr lang="en-US" sz="2400" dirty="0"/>
              <a:t> </a:t>
            </a:r>
            <a:r>
              <a:rPr lang="en-US" sz="2400" dirty="0" err="1"/>
              <a:t>jika</a:t>
            </a:r>
            <a:r>
              <a:rPr lang="en-US" sz="2400" dirty="0"/>
              <a:t> exhaust/fan </a:t>
            </a:r>
            <a:r>
              <a:rPr lang="en-US" sz="2400" dirty="0" err="1"/>
              <a:t>terletak</a:t>
            </a:r>
            <a:r>
              <a:rPr lang="en-US" sz="2400" dirty="0"/>
              <a:t> </a:t>
            </a:r>
            <a:r>
              <a:rPr lang="en-US" sz="2400" dirty="0" err="1"/>
              <a:t>dekat</a:t>
            </a:r>
            <a:r>
              <a:rPr lang="en-US" sz="2400" dirty="0"/>
              <a:t> </a:t>
            </a:r>
            <a:r>
              <a:rPr lang="en-US" sz="2400" dirty="0" err="1"/>
              <a:t>dengan</a:t>
            </a:r>
            <a:r>
              <a:rPr lang="en-US" sz="2400" dirty="0"/>
              <a:t> </a:t>
            </a:r>
            <a:r>
              <a:rPr lang="en-US" sz="2400" dirty="0" err="1"/>
              <a:t>pekerja</a:t>
            </a:r>
            <a:r>
              <a:rPr lang="en-US" sz="2400" dirty="0"/>
              <a:t> yang </a:t>
            </a:r>
            <a:r>
              <a:rPr lang="en-US" sz="2400" dirty="0" err="1"/>
              <a:t>terpapar</a:t>
            </a:r>
            <a:r>
              <a:rPr lang="en-US" sz="2400" dirty="0"/>
              <a:t> </a:t>
            </a:r>
            <a:r>
              <a:rPr lang="en-US" sz="2400" dirty="0" err="1"/>
              <a:t>dan</a:t>
            </a:r>
            <a:r>
              <a:rPr lang="en-US" sz="2400" dirty="0"/>
              <a:t> </a:t>
            </a:r>
            <a:r>
              <a:rPr lang="en-US" sz="2400" dirty="0" err="1"/>
              <a:t>udara</a:t>
            </a:r>
            <a:r>
              <a:rPr lang="en-US" sz="2400" dirty="0"/>
              <a:t> yang di makeup </a:t>
            </a:r>
            <a:r>
              <a:rPr lang="en-US" sz="2400" dirty="0" err="1"/>
              <a:t>terletak</a:t>
            </a:r>
            <a:r>
              <a:rPr lang="en-US" sz="2400" dirty="0"/>
              <a:t> di </a:t>
            </a:r>
            <a:r>
              <a:rPr lang="en-US" sz="2400" dirty="0" err="1"/>
              <a:t>belakang</a:t>
            </a:r>
            <a:r>
              <a:rPr lang="en-US" sz="2400" dirty="0"/>
              <a:t> </a:t>
            </a:r>
            <a:r>
              <a:rPr lang="en-US" sz="2400" dirty="0" err="1"/>
              <a:t>pekerja</a:t>
            </a:r>
            <a:r>
              <a:rPr lang="en-US" sz="2400" dirty="0"/>
              <a:t> </a:t>
            </a:r>
            <a:r>
              <a:rPr lang="en-US" sz="2400" dirty="0" err="1"/>
              <a:t>sehingga</a:t>
            </a:r>
            <a:r>
              <a:rPr lang="en-US" sz="2400" dirty="0"/>
              <a:t> </a:t>
            </a:r>
            <a:r>
              <a:rPr lang="en-US" sz="2400" dirty="0" err="1"/>
              <a:t>udara</a:t>
            </a:r>
            <a:r>
              <a:rPr lang="en-US" sz="2400" dirty="0"/>
              <a:t> yang </a:t>
            </a:r>
            <a:r>
              <a:rPr lang="en-US" sz="2400" dirty="0" err="1"/>
              <a:t>tercemar</a:t>
            </a:r>
            <a:r>
              <a:rPr lang="en-US" sz="2400" dirty="0"/>
              <a:t> </a:t>
            </a:r>
            <a:r>
              <a:rPr lang="en-US" sz="2400" dirty="0" err="1"/>
              <a:t>akan</a:t>
            </a:r>
            <a:r>
              <a:rPr lang="en-US" sz="2400" dirty="0"/>
              <a:t> </a:t>
            </a:r>
            <a:r>
              <a:rPr lang="en-US" sz="2400" dirty="0" err="1"/>
              <a:t>jauh</a:t>
            </a:r>
            <a:r>
              <a:rPr lang="en-US" sz="2400" dirty="0"/>
              <a:t> </a:t>
            </a:r>
            <a:r>
              <a:rPr lang="en-US" sz="2400" dirty="0" err="1"/>
              <a:t>dari</a:t>
            </a:r>
            <a:r>
              <a:rPr lang="en-US" sz="2400" dirty="0"/>
              <a:t> </a:t>
            </a:r>
            <a:r>
              <a:rPr lang="en-US" sz="2400" dirty="0" err="1"/>
              <a:t>zona</a:t>
            </a:r>
            <a:r>
              <a:rPr lang="en-US" sz="2400" dirty="0"/>
              <a:t> </a:t>
            </a:r>
            <a:r>
              <a:rPr lang="en-US" sz="2400" dirty="0" err="1"/>
              <a:t>pernapasan</a:t>
            </a:r>
            <a:r>
              <a:rPr lang="en-US" sz="2400" dirty="0"/>
              <a:t> </a:t>
            </a:r>
            <a:r>
              <a:rPr lang="en-US" sz="2400" dirty="0" err="1" smtClean="0"/>
              <a:t>pekerja</a:t>
            </a:r>
            <a:r>
              <a:rPr lang="id-ID" sz="2400" dirty="0" smtClean="0"/>
              <a:t>.</a:t>
            </a:r>
            <a:endParaRPr lang="id-ID" sz="2400" dirty="0"/>
          </a:p>
          <a:p>
            <a:pPr marL="0" indent="0">
              <a:buNone/>
            </a:pPr>
            <a:endParaRPr lang="id-ID" dirty="0"/>
          </a:p>
        </p:txBody>
      </p:sp>
    </p:spTree>
    <p:extLst>
      <p:ext uri="{BB962C8B-B14F-4D97-AF65-F5344CB8AC3E}">
        <p14:creationId xmlns:p14="http://schemas.microsoft.com/office/powerpoint/2010/main" val="1317361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a:t>Sistim ventilasi pengenceran udara</a:t>
            </a:r>
          </a:p>
        </p:txBody>
      </p:sp>
      <p:sp>
        <p:nvSpPr>
          <p:cNvPr id="3" name="Content Placeholder 2"/>
          <p:cNvSpPr>
            <a:spLocks noGrp="1"/>
          </p:cNvSpPr>
          <p:nvPr>
            <p:ph idx="1"/>
          </p:nvPr>
        </p:nvSpPr>
        <p:spPr/>
        <p:txBody>
          <a:bodyPr/>
          <a:lstStyle/>
          <a:p>
            <a:r>
              <a:rPr lang="id-ID" dirty="0"/>
              <a:t>Perancangan sist</a:t>
            </a:r>
            <a:r>
              <a:rPr lang="en-US" dirty="0" err="1"/>
              <a:t>i</a:t>
            </a:r>
            <a:r>
              <a:rPr lang="id-ID" dirty="0"/>
              <a:t>m ventilasi pengenceran </a:t>
            </a:r>
            <a:r>
              <a:rPr lang="en-US" dirty="0" err="1"/>
              <a:t>udara</a:t>
            </a:r>
            <a:r>
              <a:rPr lang="en-US" dirty="0"/>
              <a:t> </a:t>
            </a:r>
            <a:r>
              <a:rPr lang="id-ID" dirty="0"/>
              <a:t>didasarkan pada hipotesis bahwa konsentrasi polutan adalah sama di seluruh  ruang</a:t>
            </a:r>
            <a:r>
              <a:rPr lang="en-US" dirty="0"/>
              <a:t>, </a:t>
            </a:r>
            <a:r>
              <a:rPr lang="en-US" dirty="0" err="1"/>
              <a:t>dengan</a:t>
            </a:r>
            <a:r>
              <a:rPr lang="en-US" dirty="0"/>
              <a:t> </a:t>
            </a:r>
            <a:r>
              <a:rPr lang="id-ID" dirty="0"/>
              <a:t>anggap</a:t>
            </a:r>
            <a:r>
              <a:rPr lang="en-US" dirty="0"/>
              <a:t>an</a:t>
            </a:r>
            <a:r>
              <a:rPr lang="id-ID" dirty="0"/>
              <a:t> bahwa udara yang di</a:t>
            </a:r>
            <a:r>
              <a:rPr lang="en-US" dirty="0" err="1"/>
              <a:t>suplai</a:t>
            </a:r>
            <a:r>
              <a:rPr lang="id-ID" dirty="0"/>
              <a:t> ke dalam ruang tersebut bebas dari polutan, dan waktu awal konsentrasi dalam ruang adalah nol, </a:t>
            </a:r>
            <a:r>
              <a:rPr lang="en-US" dirty="0"/>
              <a:t>d</a:t>
            </a:r>
            <a:r>
              <a:rPr lang="id-ID" dirty="0"/>
              <a:t>an perlu mengetahui dua fakta untuk menghitung laju </a:t>
            </a:r>
            <a:r>
              <a:rPr lang="en-US" dirty="0" err="1"/>
              <a:t>tingkat</a:t>
            </a:r>
            <a:r>
              <a:rPr lang="en-US" dirty="0"/>
              <a:t> volume </a:t>
            </a:r>
            <a:r>
              <a:rPr lang="en-US" dirty="0" err="1"/>
              <a:t>dari</a:t>
            </a:r>
            <a:r>
              <a:rPr lang="en-US" dirty="0"/>
              <a:t> </a:t>
            </a:r>
            <a:r>
              <a:rPr lang="en-US" dirty="0" err="1"/>
              <a:t>aliran</a:t>
            </a:r>
            <a:r>
              <a:rPr lang="en-US" dirty="0"/>
              <a:t> </a:t>
            </a:r>
            <a:r>
              <a:rPr lang="en-US" dirty="0" err="1"/>
              <a:t>udara</a:t>
            </a:r>
            <a:r>
              <a:rPr lang="en-US" dirty="0"/>
              <a:t> </a:t>
            </a:r>
            <a:r>
              <a:rPr lang="id-ID" dirty="0"/>
              <a:t>diperluka</a:t>
            </a:r>
            <a:r>
              <a:rPr lang="en-US" dirty="0"/>
              <a:t>n, </a:t>
            </a:r>
            <a:r>
              <a:rPr lang="en-US" dirty="0" err="1"/>
              <a:t>yaitu</a:t>
            </a:r>
            <a:r>
              <a:rPr lang="en-US" dirty="0"/>
              <a:t> </a:t>
            </a:r>
            <a:r>
              <a:rPr lang="id-ID" dirty="0"/>
              <a:t>:</a:t>
            </a:r>
          </a:p>
          <a:p>
            <a:pPr marL="457200" lvl="0" indent="-457200">
              <a:buFont typeface="+mj-lt"/>
              <a:buAutoNum type="arabicPeriod"/>
            </a:pPr>
            <a:r>
              <a:rPr lang="id-ID" dirty="0" smtClean="0"/>
              <a:t>Jumlah </a:t>
            </a:r>
            <a:r>
              <a:rPr lang="id-ID" dirty="0"/>
              <a:t>dari bahan pencemar yang dihasilkan dalam ruang</a:t>
            </a:r>
            <a:r>
              <a:rPr lang="en-US" dirty="0"/>
              <a:t>,</a:t>
            </a:r>
            <a:r>
              <a:rPr lang="id-ID" dirty="0"/>
              <a:t> dan </a:t>
            </a:r>
          </a:p>
          <a:p>
            <a:pPr marL="457200" lvl="0" indent="-457200">
              <a:buFont typeface="+mj-lt"/>
              <a:buAutoNum type="arabicPeriod"/>
            </a:pPr>
            <a:r>
              <a:rPr lang="id-ID" dirty="0"/>
              <a:t>T</a:t>
            </a:r>
            <a:r>
              <a:rPr lang="id-ID" dirty="0" smtClean="0"/>
              <a:t>ingkat </a:t>
            </a:r>
            <a:r>
              <a:rPr lang="id-ID" dirty="0"/>
              <a:t>konsentrasi lingkungan yang dicari (yang diduga akan sama di seluruh</a:t>
            </a:r>
            <a:r>
              <a:rPr lang="en-US" dirty="0"/>
              <a:t> area</a:t>
            </a:r>
            <a:r>
              <a:rPr lang="id-ID" dirty="0" smtClean="0"/>
              <a:t>).</a:t>
            </a:r>
            <a:endParaRPr lang="id-ID" dirty="0"/>
          </a:p>
        </p:txBody>
      </p:sp>
    </p:spTree>
    <p:extLst>
      <p:ext uri="{BB962C8B-B14F-4D97-AF65-F5344CB8AC3E}">
        <p14:creationId xmlns:p14="http://schemas.microsoft.com/office/powerpoint/2010/main" val="970864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Sistim ventilasi pengenceran udara</a:t>
            </a:r>
            <a:endParaRPr lang="id-ID" dirty="0"/>
          </a:p>
        </p:txBody>
      </p:sp>
      <p:sp>
        <p:nvSpPr>
          <p:cNvPr id="3" name="Content Placeholder 2"/>
          <p:cNvSpPr>
            <a:spLocks noGrp="1"/>
          </p:cNvSpPr>
          <p:nvPr>
            <p:ph idx="1"/>
          </p:nvPr>
        </p:nvSpPr>
        <p:spPr/>
        <p:txBody>
          <a:bodyPr>
            <a:normAutofit/>
          </a:bodyPr>
          <a:lstStyle/>
          <a:p>
            <a:r>
              <a:rPr lang="id-ID" dirty="0"/>
              <a:t>P</a:t>
            </a:r>
            <a:r>
              <a:rPr lang="en-US" dirty="0" err="1" smtClean="0"/>
              <a:t>engenceran</a:t>
            </a:r>
            <a:r>
              <a:rPr lang="en-US" dirty="0" smtClean="0"/>
              <a:t> </a:t>
            </a:r>
            <a:r>
              <a:rPr lang="en-US" dirty="0" err="1"/>
              <a:t>terhadap</a:t>
            </a:r>
            <a:r>
              <a:rPr lang="en-US" dirty="0"/>
              <a:t> </a:t>
            </a:r>
            <a:r>
              <a:rPr lang="en-US" dirty="0" err="1"/>
              <a:t>udara</a:t>
            </a:r>
            <a:r>
              <a:rPr lang="en-US" dirty="0"/>
              <a:t> yang </a:t>
            </a:r>
            <a:r>
              <a:rPr lang="en-US" dirty="0" err="1"/>
              <a:t>terkontaminasi</a:t>
            </a:r>
            <a:r>
              <a:rPr lang="en-US" dirty="0"/>
              <a:t> di </a:t>
            </a:r>
            <a:r>
              <a:rPr lang="en-US" dirty="0" err="1"/>
              <a:t>dalam</a:t>
            </a:r>
            <a:r>
              <a:rPr lang="en-US" dirty="0"/>
              <a:t> </a:t>
            </a:r>
            <a:r>
              <a:rPr lang="en-US" dirty="0" err="1"/>
              <a:t>bangunan</a:t>
            </a:r>
            <a:r>
              <a:rPr lang="en-US" dirty="0"/>
              <a:t> </a:t>
            </a:r>
            <a:r>
              <a:rPr lang="en-US" dirty="0" err="1"/>
              <a:t>atau</a:t>
            </a:r>
            <a:r>
              <a:rPr lang="en-US" dirty="0"/>
              <a:t> </a:t>
            </a:r>
            <a:r>
              <a:rPr lang="en-US" dirty="0" err="1"/>
              <a:t>ruangan</a:t>
            </a:r>
            <a:r>
              <a:rPr lang="en-US" dirty="0"/>
              <a:t>, </a:t>
            </a:r>
            <a:r>
              <a:rPr lang="en-US" dirty="0" err="1"/>
              <a:t>dengan</a:t>
            </a:r>
            <a:r>
              <a:rPr lang="en-US" dirty="0"/>
              <a:t> </a:t>
            </a:r>
            <a:r>
              <a:rPr lang="en-US" dirty="0" err="1"/>
              <a:t>meniup</a:t>
            </a:r>
            <a:r>
              <a:rPr lang="en-US" dirty="0"/>
              <a:t> </a:t>
            </a:r>
            <a:r>
              <a:rPr lang="en-US" dirty="0" err="1"/>
              <a:t>udara</a:t>
            </a:r>
            <a:r>
              <a:rPr lang="en-US" dirty="0"/>
              <a:t> </a:t>
            </a:r>
            <a:r>
              <a:rPr lang="en-US" dirty="0" err="1"/>
              <a:t>bersih</a:t>
            </a:r>
            <a:r>
              <a:rPr lang="en-US" dirty="0"/>
              <a:t> (</a:t>
            </a:r>
            <a:r>
              <a:rPr lang="en-US" dirty="0" err="1"/>
              <a:t>tidak</a:t>
            </a:r>
            <a:r>
              <a:rPr lang="en-US" dirty="0"/>
              <a:t> </a:t>
            </a:r>
            <a:r>
              <a:rPr lang="en-US" dirty="0" err="1"/>
              <a:t>tercemar</a:t>
            </a:r>
            <a:r>
              <a:rPr lang="en-US" dirty="0"/>
              <a:t>), </a:t>
            </a:r>
            <a:r>
              <a:rPr lang="en-US" dirty="0" err="1"/>
              <a:t>tujuannya</a:t>
            </a:r>
            <a:r>
              <a:rPr lang="en-US" dirty="0"/>
              <a:t> </a:t>
            </a:r>
            <a:r>
              <a:rPr lang="en-US" dirty="0" err="1"/>
              <a:t>untuk</a:t>
            </a:r>
            <a:r>
              <a:rPr lang="en-US" dirty="0"/>
              <a:t> </a:t>
            </a:r>
            <a:r>
              <a:rPr lang="en-US" dirty="0" err="1"/>
              <a:t>mengendalikan</a:t>
            </a:r>
            <a:r>
              <a:rPr lang="en-US" dirty="0"/>
              <a:t> </a:t>
            </a:r>
            <a:r>
              <a:rPr lang="en-US" dirty="0" err="1"/>
              <a:t>bahaya</a:t>
            </a:r>
            <a:r>
              <a:rPr lang="en-US" dirty="0"/>
              <a:t> di </a:t>
            </a:r>
            <a:r>
              <a:rPr lang="en-US" dirty="0" err="1"/>
              <a:t>tempat</a:t>
            </a:r>
            <a:r>
              <a:rPr lang="en-US" dirty="0"/>
              <a:t> </a:t>
            </a:r>
            <a:r>
              <a:rPr lang="en-US" dirty="0" err="1"/>
              <a:t>kerja</a:t>
            </a:r>
            <a:r>
              <a:rPr lang="en-US" dirty="0"/>
              <a:t>. </a:t>
            </a:r>
            <a:endParaRPr lang="id-ID" dirty="0"/>
          </a:p>
          <a:p>
            <a:r>
              <a:rPr lang="en-US" dirty="0" err="1"/>
              <a:t>Pemasukan</a:t>
            </a:r>
            <a:r>
              <a:rPr lang="en-US" dirty="0"/>
              <a:t> </a:t>
            </a:r>
            <a:r>
              <a:rPr lang="en-US" dirty="0" err="1"/>
              <a:t>dan</a:t>
            </a:r>
            <a:r>
              <a:rPr lang="en-US" dirty="0"/>
              <a:t> </a:t>
            </a:r>
            <a:r>
              <a:rPr lang="en-US" dirty="0" err="1"/>
              <a:t>pengeluaran</a:t>
            </a:r>
            <a:r>
              <a:rPr lang="en-US" dirty="0"/>
              <a:t> </a:t>
            </a:r>
            <a:r>
              <a:rPr lang="en-US" dirty="0" err="1"/>
              <a:t>udara</a:t>
            </a:r>
            <a:r>
              <a:rPr lang="en-US" dirty="0"/>
              <a:t> </a:t>
            </a:r>
            <a:r>
              <a:rPr lang="en-US" dirty="0" err="1"/>
              <a:t>dalam</a:t>
            </a:r>
            <a:r>
              <a:rPr lang="en-US" dirty="0"/>
              <a:t> </a:t>
            </a:r>
            <a:r>
              <a:rPr lang="en-US" dirty="0" err="1"/>
              <a:t>ruang</a:t>
            </a:r>
            <a:r>
              <a:rPr lang="en-US" dirty="0"/>
              <a:t> </a:t>
            </a:r>
            <a:r>
              <a:rPr lang="en-US" dirty="0" err="1"/>
              <a:t>terjadi</a:t>
            </a:r>
            <a:r>
              <a:rPr lang="en-US" dirty="0"/>
              <a:t> </a:t>
            </a:r>
            <a:r>
              <a:rPr lang="en-US" dirty="0" err="1"/>
              <a:t>disebabkan</a:t>
            </a:r>
            <a:r>
              <a:rPr lang="en-US" dirty="0"/>
              <a:t> </a:t>
            </a:r>
            <a:r>
              <a:rPr lang="en-US" dirty="0" err="1"/>
              <a:t>adanya</a:t>
            </a:r>
            <a:r>
              <a:rPr lang="en-US" dirty="0"/>
              <a:t> </a:t>
            </a:r>
            <a:r>
              <a:rPr lang="en-US" dirty="0" err="1"/>
              <a:t>perbedaan</a:t>
            </a:r>
            <a:r>
              <a:rPr lang="en-US" dirty="0"/>
              <a:t> </a:t>
            </a:r>
            <a:r>
              <a:rPr lang="en-US" dirty="0" err="1"/>
              <a:t>tekanan</a:t>
            </a:r>
            <a:r>
              <a:rPr lang="en-US" dirty="0"/>
              <a:t> </a:t>
            </a:r>
            <a:r>
              <a:rPr lang="en-US" dirty="0" err="1"/>
              <a:t>udara</a:t>
            </a:r>
            <a:r>
              <a:rPr lang="en-US" dirty="0"/>
              <a:t> </a:t>
            </a:r>
            <a:r>
              <a:rPr lang="en-US" dirty="0" err="1"/>
              <a:t>luar</a:t>
            </a:r>
            <a:r>
              <a:rPr lang="en-US" dirty="0"/>
              <a:t> </a:t>
            </a:r>
            <a:r>
              <a:rPr lang="en-US" dirty="0" err="1"/>
              <a:t>dan</a:t>
            </a:r>
            <a:r>
              <a:rPr lang="en-US" dirty="0"/>
              <a:t> </a:t>
            </a:r>
            <a:r>
              <a:rPr lang="en-US" dirty="0" err="1"/>
              <a:t>dalam</a:t>
            </a:r>
            <a:r>
              <a:rPr lang="en-US" dirty="0"/>
              <a:t>. </a:t>
            </a:r>
            <a:r>
              <a:rPr lang="en-US" dirty="0" err="1"/>
              <a:t>Udara</a:t>
            </a:r>
            <a:r>
              <a:rPr lang="en-US" dirty="0"/>
              <a:t> </a:t>
            </a:r>
            <a:r>
              <a:rPr lang="en-US" dirty="0" err="1"/>
              <a:t>akan</a:t>
            </a:r>
            <a:r>
              <a:rPr lang="en-US" dirty="0"/>
              <a:t> </a:t>
            </a:r>
            <a:r>
              <a:rPr lang="en-US" dirty="0" err="1"/>
              <a:t>mengalir</a:t>
            </a:r>
            <a:r>
              <a:rPr lang="en-US" dirty="0"/>
              <a:t> </a:t>
            </a:r>
            <a:r>
              <a:rPr lang="en-US" dirty="0" err="1"/>
              <a:t>dari</a:t>
            </a:r>
            <a:r>
              <a:rPr lang="en-US" dirty="0"/>
              <a:t> </a:t>
            </a:r>
            <a:r>
              <a:rPr lang="en-US" dirty="0" err="1"/>
              <a:t>udara</a:t>
            </a:r>
            <a:r>
              <a:rPr lang="en-US" dirty="0"/>
              <a:t>  </a:t>
            </a:r>
            <a:r>
              <a:rPr lang="en-US" dirty="0" err="1"/>
              <a:t>bertekanan</a:t>
            </a:r>
            <a:r>
              <a:rPr lang="en-US" dirty="0"/>
              <a:t> </a:t>
            </a:r>
            <a:r>
              <a:rPr lang="en-US" dirty="0" err="1"/>
              <a:t>tinggi</a:t>
            </a:r>
            <a:r>
              <a:rPr lang="en-US" dirty="0"/>
              <a:t> </a:t>
            </a:r>
            <a:r>
              <a:rPr lang="en-US" dirty="0" err="1"/>
              <a:t>ke</a:t>
            </a:r>
            <a:r>
              <a:rPr lang="en-US" dirty="0"/>
              <a:t> </a:t>
            </a:r>
            <a:r>
              <a:rPr lang="en-US" dirty="0" err="1"/>
              <a:t>udara</a:t>
            </a:r>
            <a:r>
              <a:rPr lang="en-US" dirty="0"/>
              <a:t> </a:t>
            </a:r>
            <a:r>
              <a:rPr lang="en-US" dirty="0" err="1"/>
              <a:t>bertekanan</a:t>
            </a:r>
            <a:r>
              <a:rPr lang="en-US" dirty="0"/>
              <a:t> </a:t>
            </a:r>
            <a:r>
              <a:rPr lang="en-US" dirty="0" err="1"/>
              <a:t>rendah</a:t>
            </a:r>
            <a:r>
              <a:rPr lang="en-US" dirty="0"/>
              <a:t>. </a:t>
            </a:r>
            <a:r>
              <a:rPr lang="en-US" dirty="0" err="1"/>
              <a:t>Perbedaan</a:t>
            </a:r>
            <a:r>
              <a:rPr lang="en-US" dirty="0"/>
              <a:t> </a:t>
            </a:r>
            <a:r>
              <a:rPr lang="en-US" dirty="0" err="1"/>
              <a:t>tekanan</a:t>
            </a:r>
            <a:r>
              <a:rPr lang="en-US" dirty="0"/>
              <a:t> </a:t>
            </a:r>
            <a:r>
              <a:rPr lang="en-US" dirty="0" err="1"/>
              <a:t>dapat</a:t>
            </a:r>
            <a:r>
              <a:rPr lang="en-US" dirty="0"/>
              <a:t> </a:t>
            </a:r>
            <a:r>
              <a:rPr lang="en-US" dirty="0" err="1"/>
              <a:t>terjadi</a:t>
            </a:r>
            <a:r>
              <a:rPr lang="en-US" dirty="0"/>
              <a:t> </a:t>
            </a:r>
            <a:r>
              <a:rPr lang="en-US" dirty="0" err="1"/>
              <a:t>karena</a:t>
            </a:r>
            <a:r>
              <a:rPr lang="en-US" dirty="0"/>
              <a:t> </a:t>
            </a:r>
            <a:r>
              <a:rPr lang="en-US" dirty="0" err="1"/>
              <a:t>adanya</a:t>
            </a:r>
            <a:r>
              <a:rPr lang="en-US" dirty="0"/>
              <a:t> </a:t>
            </a:r>
            <a:r>
              <a:rPr lang="en-US" dirty="0" err="1"/>
              <a:t>perbedaan</a:t>
            </a:r>
            <a:r>
              <a:rPr lang="en-US" dirty="0"/>
              <a:t> </a:t>
            </a:r>
            <a:r>
              <a:rPr lang="en-US" dirty="0" err="1"/>
              <a:t>suhu</a:t>
            </a:r>
            <a:r>
              <a:rPr lang="en-US" dirty="0"/>
              <a:t> </a:t>
            </a:r>
            <a:r>
              <a:rPr lang="en-US" dirty="0" err="1"/>
              <a:t>udara</a:t>
            </a:r>
            <a:r>
              <a:rPr lang="en-US" dirty="0"/>
              <a:t> </a:t>
            </a:r>
            <a:r>
              <a:rPr lang="en-US" dirty="0" err="1"/>
              <a:t>dan</a:t>
            </a:r>
            <a:r>
              <a:rPr lang="en-US" dirty="0"/>
              <a:t> </a:t>
            </a:r>
            <a:r>
              <a:rPr lang="en-US" dirty="0" err="1"/>
              <a:t>mengakibatkan</a:t>
            </a:r>
            <a:r>
              <a:rPr lang="en-US" dirty="0"/>
              <a:t> </a:t>
            </a:r>
            <a:r>
              <a:rPr lang="en-US" dirty="0" err="1"/>
              <a:t>terjadinya</a:t>
            </a:r>
            <a:r>
              <a:rPr lang="en-US" dirty="0"/>
              <a:t> </a:t>
            </a:r>
            <a:r>
              <a:rPr lang="en-US" dirty="0" err="1"/>
              <a:t>perbedaan</a:t>
            </a:r>
            <a:r>
              <a:rPr lang="en-US" dirty="0"/>
              <a:t> </a:t>
            </a:r>
            <a:r>
              <a:rPr lang="en-US" dirty="0" err="1"/>
              <a:t>kerapatan</a:t>
            </a:r>
            <a:r>
              <a:rPr lang="en-US" dirty="0"/>
              <a:t> </a:t>
            </a:r>
            <a:r>
              <a:rPr lang="en-US" dirty="0" err="1"/>
              <a:t>udara</a:t>
            </a:r>
            <a:r>
              <a:rPr lang="en-US" dirty="0"/>
              <a:t> </a:t>
            </a:r>
            <a:r>
              <a:rPr lang="en-US" dirty="0" err="1"/>
              <a:t>atau</a:t>
            </a:r>
            <a:r>
              <a:rPr lang="en-US" dirty="0"/>
              <a:t> </a:t>
            </a:r>
            <a:r>
              <a:rPr lang="en-US" dirty="0" err="1"/>
              <a:t>berat</a:t>
            </a:r>
            <a:r>
              <a:rPr lang="en-US" dirty="0"/>
              <a:t> </a:t>
            </a:r>
            <a:r>
              <a:rPr lang="en-US" dirty="0" err="1"/>
              <a:t>jenis</a:t>
            </a:r>
            <a:r>
              <a:rPr lang="en-US" dirty="0"/>
              <a:t> </a:t>
            </a:r>
            <a:r>
              <a:rPr lang="en-US" dirty="0" err="1"/>
              <a:t>udara</a:t>
            </a:r>
            <a:r>
              <a:rPr lang="en-US" dirty="0"/>
              <a:t>. </a:t>
            </a:r>
            <a:r>
              <a:rPr lang="en-US" dirty="0" err="1"/>
              <a:t>Udara</a:t>
            </a:r>
            <a:r>
              <a:rPr lang="en-US" dirty="0"/>
              <a:t> </a:t>
            </a:r>
            <a:r>
              <a:rPr lang="en-US" dirty="0" err="1"/>
              <a:t>panas</a:t>
            </a:r>
            <a:r>
              <a:rPr lang="en-US" dirty="0"/>
              <a:t> </a:t>
            </a:r>
            <a:r>
              <a:rPr lang="en-US" dirty="0" err="1"/>
              <a:t>dengan</a:t>
            </a:r>
            <a:r>
              <a:rPr lang="en-US" dirty="0"/>
              <a:t> </a:t>
            </a:r>
            <a:r>
              <a:rPr lang="en-US" dirty="0" err="1"/>
              <a:t>berat</a:t>
            </a:r>
            <a:r>
              <a:rPr lang="en-US" dirty="0"/>
              <a:t> </a:t>
            </a:r>
            <a:r>
              <a:rPr lang="en-US" dirty="0" err="1"/>
              <a:t>jenis</a:t>
            </a:r>
            <a:r>
              <a:rPr lang="en-US" dirty="0"/>
              <a:t> </a:t>
            </a:r>
            <a:r>
              <a:rPr lang="en-US" dirty="0" err="1"/>
              <a:t>rendah</a:t>
            </a:r>
            <a:r>
              <a:rPr lang="en-US" dirty="0"/>
              <a:t> </a:t>
            </a:r>
            <a:r>
              <a:rPr lang="en-US" dirty="0" err="1"/>
              <a:t>mengalir</a:t>
            </a:r>
            <a:r>
              <a:rPr lang="en-US" dirty="0"/>
              <a:t> </a:t>
            </a:r>
            <a:r>
              <a:rPr lang="en-US" dirty="0" err="1"/>
              <a:t>keatas</a:t>
            </a:r>
            <a:r>
              <a:rPr lang="en-US" dirty="0"/>
              <a:t>, </a:t>
            </a:r>
            <a:r>
              <a:rPr lang="en-US" dirty="0" err="1"/>
              <a:t>sedang</a:t>
            </a:r>
            <a:r>
              <a:rPr lang="en-US" dirty="0"/>
              <a:t> </a:t>
            </a:r>
            <a:r>
              <a:rPr lang="en-US" dirty="0" err="1"/>
              <a:t>udara</a:t>
            </a:r>
            <a:r>
              <a:rPr lang="en-US" dirty="0"/>
              <a:t> </a:t>
            </a:r>
            <a:r>
              <a:rPr lang="en-US" dirty="0" err="1"/>
              <a:t>dingin</a:t>
            </a:r>
            <a:r>
              <a:rPr lang="en-US" dirty="0"/>
              <a:t> </a:t>
            </a:r>
            <a:r>
              <a:rPr lang="en-US" dirty="0" err="1"/>
              <a:t>dengan</a:t>
            </a:r>
            <a:r>
              <a:rPr lang="en-US" dirty="0"/>
              <a:t> </a:t>
            </a:r>
            <a:r>
              <a:rPr lang="en-US" dirty="0" err="1"/>
              <a:t>berat</a:t>
            </a:r>
            <a:r>
              <a:rPr lang="en-US" dirty="0"/>
              <a:t> </a:t>
            </a:r>
            <a:r>
              <a:rPr lang="en-US" dirty="0" err="1"/>
              <a:t>jenis</a:t>
            </a:r>
            <a:r>
              <a:rPr lang="en-US" dirty="0"/>
              <a:t> </a:t>
            </a:r>
            <a:r>
              <a:rPr lang="en-US" dirty="0" err="1"/>
              <a:t>tinggi</a:t>
            </a:r>
            <a:r>
              <a:rPr lang="en-US" dirty="0"/>
              <a:t> </a:t>
            </a:r>
            <a:r>
              <a:rPr lang="en-US" dirty="0" err="1"/>
              <a:t>akan</a:t>
            </a:r>
            <a:r>
              <a:rPr lang="en-US" dirty="0"/>
              <a:t> </a:t>
            </a:r>
            <a:r>
              <a:rPr lang="en-US" dirty="0" err="1"/>
              <a:t>mengalir</a:t>
            </a:r>
            <a:r>
              <a:rPr lang="en-US" dirty="0"/>
              <a:t> </a:t>
            </a:r>
            <a:r>
              <a:rPr lang="en-US" dirty="0" err="1"/>
              <a:t>kebawah</a:t>
            </a:r>
            <a:r>
              <a:rPr lang="en-US" dirty="0"/>
              <a:t> (proses </a:t>
            </a:r>
            <a:r>
              <a:rPr lang="en-US" dirty="0" err="1"/>
              <a:t>turbelensi</a:t>
            </a:r>
            <a:r>
              <a:rPr lang="en-US" dirty="0" smtClean="0"/>
              <a:t>)</a:t>
            </a:r>
            <a:r>
              <a:rPr lang="id-ID" dirty="0" smtClean="0"/>
              <a:t>.</a:t>
            </a:r>
            <a:endParaRPr lang="id-ID" dirty="0"/>
          </a:p>
        </p:txBody>
      </p:sp>
    </p:spTree>
    <p:extLst>
      <p:ext uri="{BB962C8B-B14F-4D97-AF65-F5344CB8AC3E}">
        <p14:creationId xmlns:p14="http://schemas.microsoft.com/office/powerpoint/2010/main" val="34025158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Sistim ventilasi pengenceran udara</a:t>
            </a:r>
            <a:endParaRPr lang="id-ID" dirty="0"/>
          </a:p>
        </p:txBody>
      </p:sp>
      <p:sp>
        <p:nvSpPr>
          <p:cNvPr id="3" name="Content Placeholder 2"/>
          <p:cNvSpPr>
            <a:spLocks noGrp="1"/>
          </p:cNvSpPr>
          <p:nvPr>
            <p:ph idx="1"/>
          </p:nvPr>
        </p:nvSpPr>
        <p:spPr/>
        <p:txBody>
          <a:bodyPr/>
          <a:lstStyle/>
          <a:p>
            <a:r>
              <a:rPr lang="id-ID" dirty="0"/>
              <a:t>Adanya kontaminasi kimia, di sisi lain, tidak mengubah secara terukur kepadatan udara. Sementara dalam keadaan murni polutan mungkin memiliki kepadatan yang sangat berbeda dari udara (biasanya jauh lebih besar), mengingat, konsentrasi nyata yang ada di tempat kerja, campuran udara dan polutan tidak memiliki kepadatan signifikan berbeda dari densitas udara murni. </a:t>
            </a:r>
          </a:p>
          <a:p>
            <a:r>
              <a:rPr lang="id-ID" dirty="0"/>
              <a:t>Selain itu, harus ditunjukkan bahwa salah satu kesalahan paling umum yang dibuat dalam menerapkan jenis ini adalah menyediakan ruang ventilasi hanya dengan extractors udara, tanpa pemikiran yang memadai diberikan kepada intake udara. </a:t>
            </a:r>
          </a:p>
        </p:txBody>
      </p:sp>
    </p:spTree>
    <p:extLst>
      <p:ext uri="{BB962C8B-B14F-4D97-AF65-F5344CB8AC3E}">
        <p14:creationId xmlns:p14="http://schemas.microsoft.com/office/powerpoint/2010/main" val="278885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PERTUKARAN PANAS/HEAT BALANCE AND </a:t>
            </a:r>
            <a:r>
              <a:rPr lang="en-US" b="1" dirty="0" smtClean="0"/>
              <a:t>EXCHANGE</a:t>
            </a:r>
            <a:endParaRPr lang="id-ID" dirty="0"/>
          </a:p>
        </p:txBody>
      </p:sp>
      <p:sp>
        <p:nvSpPr>
          <p:cNvPr id="3" name="Content Placeholder 2"/>
          <p:cNvSpPr>
            <a:spLocks noGrp="1"/>
          </p:cNvSpPr>
          <p:nvPr>
            <p:ph idx="1"/>
          </p:nvPr>
        </p:nvSpPr>
        <p:spPr/>
        <p:txBody>
          <a:bodyPr>
            <a:normAutofit fontScale="92500" lnSpcReduction="10000"/>
          </a:bodyPr>
          <a:lstStyle/>
          <a:p>
            <a:r>
              <a:rPr lang="en-US" dirty="0" err="1" smtClean="0"/>
              <a:t>Suhu</a:t>
            </a:r>
            <a:r>
              <a:rPr lang="en-US" dirty="0" smtClean="0"/>
              <a:t> </a:t>
            </a:r>
            <a:r>
              <a:rPr lang="en-US" dirty="0" err="1"/>
              <a:t>tubuh</a:t>
            </a:r>
            <a:r>
              <a:rPr lang="en-US" dirty="0"/>
              <a:t> </a:t>
            </a:r>
            <a:r>
              <a:rPr lang="en-US" dirty="0" err="1"/>
              <a:t>dapat</a:t>
            </a:r>
            <a:r>
              <a:rPr lang="en-US" dirty="0"/>
              <a:t> </a:t>
            </a:r>
            <a:r>
              <a:rPr lang="en-US" dirty="0" err="1"/>
              <a:t>mengalami</a:t>
            </a:r>
            <a:r>
              <a:rPr lang="en-US" dirty="0"/>
              <a:t> </a:t>
            </a:r>
            <a:r>
              <a:rPr lang="en-US" dirty="0" err="1"/>
              <a:t>pertukaran</a:t>
            </a:r>
            <a:r>
              <a:rPr lang="en-US" dirty="0"/>
              <a:t> </a:t>
            </a:r>
            <a:r>
              <a:rPr lang="en-US" dirty="0" err="1"/>
              <a:t>dengan</a:t>
            </a:r>
            <a:r>
              <a:rPr lang="en-US" dirty="0"/>
              <a:t> </a:t>
            </a:r>
            <a:r>
              <a:rPr lang="en-US" dirty="0" err="1"/>
              <a:t>lingkungan</a:t>
            </a:r>
            <a:r>
              <a:rPr lang="en-US" dirty="0"/>
              <a:t>, </a:t>
            </a:r>
            <a:r>
              <a:rPr lang="en-US" dirty="0" err="1"/>
              <a:t>artinya</a:t>
            </a:r>
            <a:r>
              <a:rPr lang="en-US" dirty="0"/>
              <a:t> </a:t>
            </a:r>
            <a:r>
              <a:rPr lang="en-US" dirty="0" err="1"/>
              <a:t>panas</a:t>
            </a:r>
            <a:r>
              <a:rPr lang="en-US" dirty="0"/>
              <a:t> </a:t>
            </a:r>
            <a:r>
              <a:rPr lang="en-US" dirty="0" err="1"/>
              <a:t>tubuh</a:t>
            </a:r>
            <a:r>
              <a:rPr lang="en-US" dirty="0"/>
              <a:t> </a:t>
            </a:r>
            <a:r>
              <a:rPr lang="en-US" dirty="0" err="1"/>
              <a:t>dapat</a:t>
            </a:r>
            <a:r>
              <a:rPr lang="en-US" dirty="0"/>
              <a:t> </a:t>
            </a:r>
            <a:r>
              <a:rPr lang="en-US" dirty="0" err="1"/>
              <a:t>hilang</a:t>
            </a:r>
            <a:r>
              <a:rPr lang="en-US" dirty="0"/>
              <a:t> </a:t>
            </a:r>
            <a:r>
              <a:rPr lang="en-US" dirty="0" err="1"/>
              <a:t>atau</a:t>
            </a:r>
            <a:r>
              <a:rPr lang="en-US" dirty="0"/>
              <a:t> </a:t>
            </a:r>
            <a:r>
              <a:rPr lang="en-US" dirty="0" err="1"/>
              <a:t>berkurang</a:t>
            </a:r>
            <a:r>
              <a:rPr lang="en-US" dirty="0"/>
              <a:t> </a:t>
            </a:r>
            <a:r>
              <a:rPr lang="en-US" dirty="0" err="1"/>
              <a:t>akibat</a:t>
            </a:r>
            <a:r>
              <a:rPr lang="en-US" dirty="0"/>
              <a:t> </a:t>
            </a:r>
            <a:r>
              <a:rPr lang="en-US" dirty="0" err="1"/>
              <a:t>lingkungan</a:t>
            </a:r>
            <a:r>
              <a:rPr lang="en-US" dirty="0"/>
              <a:t> yang </a:t>
            </a:r>
            <a:r>
              <a:rPr lang="en-US" dirty="0" err="1"/>
              <a:t>lebih</a:t>
            </a:r>
            <a:r>
              <a:rPr lang="en-US" dirty="0"/>
              <a:t> </a:t>
            </a:r>
            <a:r>
              <a:rPr lang="en-US" dirty="0" err="1"/>
              <a:t>dingin</a:t>
            </a:r>
            <a:r>
              <a:rPr lang="en-US" dirty="0"/>
              <a:t>. </a:t>
            </a:r>
            <a:r>
              <a:rPr lang="en-US" dirty="0" err="1"/>
              <a:t>Begitu</a:t>
            </a:r>
            <a:r>
              <a:rPr lang="en-US" dirty="0"/>
              <a:t> </a:t>
            </a:r>
            <a:r>
              <a:rPr lang="en-US" dirty="0" err="1"/>
              <a:t>juga</a:t>
            </a:r>
            <a:r>
              <a:rPr lang="en-US" dirty="0"/>
              <a:t> </a:t>
            </a:r>
            <a:r>
              <a:rPr lang="en-US" dirty="0" err="1"/>
              <a:t>sebaliknya</a:t>
            </a:r>
            <a:r>
              <a:rPr lang="en-US" dirty="0"/>
              <a:t>, </a:t>
            </a:r>
            <a:r>
              <a:rPr lang="en-US" dirty="0" err="1"/>
              <a:t>lingkungan</a:t>
            </a:r>
            <a:r>
              <a:rPr lang="en-US" dirty="0"/>
              <a:t> </a:t>
            </a:r>
            <a:r>
              <a:rPr lang="en-US" dirty="0" err="1"/>
              <a:t>dapat</a:t>
            </a:r>
            <a:r>
              <a:rPr lang="en-US" dirty="0"/>
              <a:t> </a:t>
            </a:r>
            <a:r>
              <a:rPr lang="en-US" dirty="0" err="1"/>
              <a:t>mempengaruhi</a:t>
            </a:r>
            <a:r>
              <a:rPr lang="en-US" dirty="0"/>
              <a:t> </a:t>
            </a:r>
            <a:r>
              <a:rPr lang="en-US" dirty="0" err="1"/>
              <a:t>suhu</a:t>
            </a:r>
            <a:r>
              <a:rPr lang="en-US" dirty="0"/>
              <a:t> </a:t>
            </a:r>
            <a:r>
              <a:rPr lang="en-US" dirty="0" err="1"/>
              <a:t>tubuh</a:t>
            </a:r>
            <a:r>
              <a:rPr lang="en-US" dirty="0"/>
              <a:t> </a:t>
            </a:r>
            <a:r>
              <a:rPr lang="en-US" dirty="0" err="1"/>
              <a:t>manusia</a:t>
            </a:r>
            <a:r>
              <a:rPr lang="en-US" dirty="0"/>
              <a:t>. </a:t>
            </a:r>
            <a:r>
              <a:rPr lang="en-US" dirty="0" err="1"/>
              <a:t>Perpindahan</a:t>
            </a:r>
            <a:r>
              <a:rPr lang="en-US" dirty="0"/>
              <a:t> </a:t>
            </a:r>
            <a:r>
              <a:rPr lang="en-US" dirty="0" err="1"/>
              <a:t>suhu</a:t>
            </a:r>
            <a:r>
              <a:rPr lang="en-US" dirty="0"/>
              <a:t> </a:t>
            </a:r>
            <a:r>
              <a:rPr lang="en-US" dirty="0" err="1"/>
              <a:t>antara</a:t>
            </a:r>
            <a:r>
              <a:rPr lang="en-US" dirty="0"/>
              <a:t> </a:t>
            </a:r>
            <a:r>
              <a:rPr lang="en-US" dirty="0" err="1"/>
              <a:t>manusia</a:t>
            </a:r>
            <a:r>
              <a:rPr lang="en-US" dirty="0"/>
              <a:t> </a:t>
            </a:r>
            <a:r>
              <a:rPr lang="en-US" dirty="0" err="1"/>
              <a:t>dan</a:t>
            </a:r>
            <a:r>
              <a:rPr lang="en-US" dirty="0"/>
              <a:t> </a:t>
            </a:r>
            <a:r>
              <a:rPr lang="en-US" dirty="0" err="1"/>
              <a:t>lingkungan</a:t>
            </a:r>
            <a:r>
              <a:rPr lang="en-US" dirty="0"/>
              <a:t> </a:t>
            </a:r>
            <a:r>
              <a:rPr lang="en-US" dirty="0" err="1"/>
              <a:t>terjadi</a:t>
            </a:r>
            <a:r>
              <a:rPr lang="en-US" dirty="0"/>
              <a:t> </a:t>
            </a:r>
            <a:r>
              <a:rPr lang="en-US" dirty="0" err="1"/>
              <a:t>sebagian</a:t>
            </a:r>
            <a:r>
              <a:rPr lang="en-US" dirty="0"/>
              <a:t> </a:t>
            </a:r>
            <a:r>
              <a:rPr lang="en-US" dirty="0" err="1"/>
              <a:t>besar</a:t>
            </a:r>
            <a:r>
              <a:rPr lang="en-US" dirty="0"/>
              <a:t> </a:t>
            </a:r>
            <a:r>
              <a:rPr lang="en-US" dirty="0" err="1"/>
              <a:t>melalui</a:t>
            </a:r>
            <a:r>
              <a:rPr lang="en-US" dirty="0"/>
              <a:t> </a:t>
            </a:r>
            <a:r>
              <a:rPr lang="en-US" dirty="0" err="1"/>
              <a:t>kulit</a:t>
            </a:r>
            <a:r>
              <a:rPr lang="en-US" dirty="0"/>
              <a:t>.</a:t>
            </a:r>
            <a:endParaRPr lang="id-ID" dirty="0"/>
          </a:p>
          <a:p>
            <a:r>
              <a:rPr lang="en-US" dirty="0"/>
              <a:t>Proses </a:t>
            </a:r>
            <a:r>
              <a:rPr lang="en-US" dirty="0" err="1"/>
              <a:t>kehilangan</a:t>
            </a:r>
            <a:r>
              <a:rPr lang="en-US" dirty="0"/>
              <a:t> </a:t>
            </a:r>
            <a:r>
              <a:rPr lang="en-US" dirty="0" err="1"/>
              <a:t>panas</a:t>
            </a:r>
            <a:r>
              <a:rPr lang="en-US" dirty="0"/>
              <a:t> </a:t>
            </a:r>
            <a:r>
              <a:rPr lang="en-US" dirty="0" err="1"/>
              <a:t>melalui</a:t>
            </a:r>
            <a:r>
              <a:rPr lang="en-US" dirty="0"/>
              <a:t> </a:t>
            </a:r>
            <a:r>
              <a:rPr lang="en-US" dirty="0" err="1"/>
              <a:t>kulit</a:t>
            </a:r>
            <a:r>
              <a:rPr lang="en-US" dirty="0"/>
              <a:t> </a:t>
            </a:r>
            <a:r>
              <a:rPr lang="en-US" dirty="0" err="1"/>
              <a:t>dimungkinkan</a:t>
            </a:r>
            <a:r>
              <a:rPr lang="en-US" dirty="0"/>
              <a:t> </a:t>
            </a:r>
            <a:r>
              <a:rPr lang="en-US" dirty="0" err="1"/>
              <a:t>karena</a:t>
            </a:r>
            <a:r>
              <a:rPr lang="en-US" dirty="0"/>
              <a:t> </a:t>
            </a:r>
            <a:r>
              <a:rPr lang="en-US" dirty="0" err="1"/>
              <a:t>panas</a:t>
            </a:r>
            <a:r>
              <a:rPr lang="en-US" dirty="0"/>
              <a:t> </a:t>
            </a:r>
            <a:r>
              <a:rPr lang="en-US" dirty="0" err="1"/>
              <a:t>diedarkan</a:t>
            </a:r>
            <a:r>
              <a:rPr lang="en-US" dirty="0"/>
              <a:t> </a:t>
            </a:r>
            <a:r>
              <a:rPr lang="en-US" dirty="0" err="1"/>
              <a:t>melalui</a:t>
            </a:r>
            <a:r>
              <a:rPr lang="en-US" dirty="0"/>
              <a:t> </a:t>
            </a:r>
            <a:r>
              <a:rPr lang="en-US" dirty="0" err="1"/>
              <a:t>pembuluh</a:t>
            </a:r>
            <a:r>
              <a:rPr lang="en-US" dirty="0"/>
              <a:t> </a:t>
            </a:r>
            <a:r>
              <a:rPr lang="en-US" dirty="0" err="1"/>
              <a:t>darah</a:t>
            </a:r>
            <a:r>
              <a:rPr lang="en-US" dirty="0"/>
              <a:t> </a:t>
            </a:r>
            <a:r>
              <a:rPr lang="en-US" dirty="0" err="1"/>
              <a:t>dan</a:t>
            </a:r>
            <a:r>
              <a:rPr lang="en-US" dirty="0"/>
              <a:t> </a:t>
            </a:r>
            <a:r>
              <a:rPr lang="en-US" dirty="0" err="1"/>
              <a:t>juga</a:t>
            </a:r>
            <a:r>
              <a:rPr lang="en-US" dirty="0"/>
              <a:t> </a:t>
            </a:r>
            <a:r>
              <a:rPr lang="en-US" dirty="0" err="1"/>
              <a:t>disuplai</a:t>
            </a:r>
            <a:r>
              <a:rPr lang="en-US" dirty="0"/>
              <a:t> </a:t>
            </a:r>
            <a:r>
              <a:rPr lang="en-US" dirty="0" err="1"/>
              <a:t>langsung</a:t>
            </a:r>
            <a:r>
              <a:rPr lang="en-US" dirty="0"/>
              <a:t> </a:t>
            </a:r>
            <a:r>
              <a:rPr lang="en-US" dirty="0" err="1"/>
              <a:t>ke</a:t>
            </a:r>
            <a:r>
              <a:rPr lang="en-US" dirty="0"/>
              <a:t> </a:t>
            </a:r>
            <a:r>
              <a:rPr lang="en-US" dirty="0" err="1"/>
              <a:t>fleksus</a:t>
            </a:r>
            <a:r>
              <a:rPr lang="en-US" dirty="0"/>
              <a:t> </a:t>
            </a:r>
            <a:r>
              <a:rPr lang="en-US" dirty="0" err="1"/>
              <a:t>arteri</a:t>
            </a:r>
            <a:r>
              <a:rPr lang="en-US" dirty="0"/>
              <a:t> </a:t>
            </a:r>
            <a:r>
              <a:rPr lang="en-US" dirty="0" err="1"/>
              <a:t>kecil</a:t>
            </a:r>
            <a:r>
              <a:rPr lang="en-US" dirty="0"/>
              <a:t> </a:t>
            </a:r>
            <a:r>
              <a:rPr lang="en-US" dirty="0" err="1"/>
              <a:t>melalui</a:t>
            </a:r>
            <a:r>
              <a:rPr lang="en-US" dirty="0"/>
              <a:t> anastomosis </a:t>
            </a:r>
            <a:r>
              <a:rPr lang="en-US" dirty="0" err="1"/>
              <a:t>arteriovenosa</a:t>
            </a:r>
            <a:r>
              <a:rPr lang="en-US" dirty="0"/>
              <a:t> yang </a:t>
            </a:r>
            <a:r>
              <a:rPr lang="en-US" dirty="0" err="1"/>
              <a:t>mengandung</a:t>
            </a:r>
            <a:r>
              <a:rPr lang="en-US" dirty="0"/>
              <a:t> </a:t>
            </a:r>
            <a:r>
              <a:rPr lang="en-US" dirty="0" err="1"/>
              <a:t>banyak</a:t>
            </a:r>
            <a:r>
              <a:rPr lang="en-US" dirty="0"/>
              <a:t> </a:t>
            </a:r>
            <a:r>
              <a:rPr lang="en-US" dirty="0" err="1"/>
              <a:t>otot</a:t>
            </a:r>
            <a:r>
              <a:rPr lang="en-US" dirty="0"/>
              <a:t>. </a:t>
            </a:r>
            <a:r>
              <a:rPr lang="en-US" dirty="0" err="1"/>
              <a:t>Kecepatan</a:t>
            </a:r>
            <a:r>
              <a:rPr lang="en-US" dirty="0"/>
              <a:t> </a:t>
            </a:r>
            <a:r>
              <a:rPr lang="en-US" dirty="0" err="1"/>
              <a:t>aliran</a:t>
            </a:r>
            <a:r>
              <a:rPr lang="en-US" dirty="0"/>
              <a:t> </a:t>
            </a:r>
            <a:r>
              <a:rPr lang="en-US" dirty="0" err="1"/>
              <a:t>dalam</a:t>
            </a:r>
            <a:r>
              <a:rPr lang="en-US" dirty="0"/>
              <a:t> </a:t>
            </a:r>
            <a:r>
              <a:rPr lang="en-US" dirty="0" err="1"/>
              <a:t>fleksus</a:t>
            </a:r>
            <a:r>
              <a:rPr lang="en-US" dirty="0"/>
              <a:t> </a:t>
            </a:r>
            <a:r>
              <a:rPr lang="en-US" dirty="0" err="1"/>
              <a:t>arteriovenosa</a:t>
            </a:r>
            <a:r>
              <a:rPr lang="en-US" dirty="0"/>
              <a:t> yang </a:t>
            </a:r>
            <a:r>
              <a:rPr lang="en-US" dirty="0" err="1"/>
              <a:t>cukup</a:t>
            </a:r>
            <a:r>
              <a:rPr lang="en-US" dirty="0"/>
              <a:t> </a:t>
            </a:r>
            <a:r>
              <a:rPr lang="en-US" dirty="0" err="1"/>
              <a:t>tinggi</a:t>
            </a:r>
            <a:r>
              <a:rPr lang="en-US" dirty="0"/>
              <a:t> (</a:t>
            </a:r>
            <a:r>
              <a:rPr lang="en-US" dirty="0" err="1"/>
              <a:t>kadang</a:t>
            </a:r>
            <a:r>
              <a:rPr lang="en-US" dirty="0"/>
              <a:t> </a:t>
            </a:r>
            <a:r>
              <a:rPr lang="en-US" dirty="0" err="1"/>
              <a:t>mencapai</a:t>
            </a:r>
            <a:r>
              <a:rPr lang="en-US" dirty="0"/>
              <a:t> 30% total </a:t>
            </a:r>
            <a:r>
              <a:rPr lang="en-US" dirty="0" err="1"/>
              <a:t>curah</a:t>
            </a:r>
            <a:r>
              <a:rPr lang="en-US" dirty="0"/>
              <a:t> </a:t>
            </a:r>
            <a:r>
              <a:rPr lang="en-US" dirty="0" err="1"/>
              <a:t>jantung</a:t>
            </a:r>
            <a:r>
              <a:rPr lang="en-US" dirty="0"/>
              <a:t>) </a:t>
            </a:r>
            <a:r>
              <a:rPr lang="en-US" dirty="0" err="1"/>
              <a:t>akan</a:t>
            </a:r>
            <a:r>
              <a:rPr lang="en-US" dirty="0"/>
              <a:t> </a:t>
            </a:r>
            <a:r>
              <a:rPr lang="en-US" dirty="0" err="1"/>
              <a:t>menyebabkan</a:t>
            </a:r>
            <a:r>
              <a:rPr lang="en-US" dirty="0"/>
              <a:t> </a:t>
            </a:r>
            <a:r>
              <a:rPr lang="en-US" dirty="0" err="1"/>
              <a:t>konduksi</a:t>
            </a:r>
            <a:r>
              <a:rPr lang="en-US" dirty="0"/>
              <a:t> </a:t>
            </a:r>
            <a:r>
              <a:rPr lang="en-US" dirty="0" err="1"/>
              <a:t>panas</a:t>
            </a:r>
            <a:r>
              <a:rPr lang="en-US" dirty="0"/>
              <a:t> </a:t>
            </a:r>
            <a:r>
              <a:rPr lang="en-US" dirty="0" err="1"/>
              <a:t>dari</a:t>
            </a:r>
            <a:r>
              <a:rPr lang="en-US" dirty="0"/>
              <a:t> </a:t>
            </a:r>
            <a:r>
              <a:rPr lang="en-US" dirty="0" err="1"/>
              <a:t>inti</a:t>
            </a:r>
            <a:r>
              <a:rPr lang="en-US" dirty="0"/>
              <a:t> </a:t>
            </a:r>
            <a:r>
              <a:rPr lang="en-US" dirty="0" err="1"/>
              <a:t>tubuh</a:t>
            </a:r>
            <a:r>
              <a:rPr lang="en-US" dirty="0"/>
              <a:t> </a:t>
            </a:r>
            <a:r>
              <a:rPr lang="en-US" dirty="0" err="1"/>
              <a:t>ke</a:t>
            </a:r>
            <a:r>
              <a:rPr lang="en-US" dirty="0"/>
              <a:t> </a:t>
            </a:r>
            <a:r>
              <a:rPr lang="en-US" dirty="0" err="1"/>
              <a:t>kulit</a:t>
            </a:r>
            <a:r>
              <a:rPr lang="en-US" dirty="0"/>
              <a:t> </a:t>
            </a:r>
            <a:r>
              <a:rPr lang="en-US" dirty="0" err="1"/>
              <a:t>menjadi</a:t>
            </a:r>
            <a:r>
              <a:rPr lang="en-US" dirty="0"/>
              <a:t> </a:t>
            </a:r>
            <a:r>
              <a:rPr lang="en-US" dirty="0" err="1"/>
              <a:t>sangat</a:t>
            </a:r>
            <a:r>
              <a:rPr lang="en-US" dirty="0"/>
              <a:t> </a:t>
            </a:r>
            <a:r>
              <a:rPr lang="en-US" dirty="0" err="1"/>
              <a:t>efisien</a:t>
            </a:r>
            <a:r>
              <a:rPr lang="en-US" dirty="0"/>
              <a:t>. </a:t>
            </a:r>
            <a:r>
              <a:rPr lang="en-US" dirty="0" err="1"/>
              <a:t>Dengan</a:t>
            </a:r>
            <a:r>
              <a:rPr lang="en-US" dirty="0"/>
              <a:t> </a:t>
            </a:r>
            <a:r>
              <a:rPr lang="en-US" dirty="0" err="1"/>
              <a:t>demikian</a:t>
            </a:r>
            <a:r>
              <a:rPr lang="en-US" dirty="0"/>
              <a:t>, </a:t>
            </a:r>
            <a:r>
              <a:rPr lang="en-US" dirty="0" err="1"/>
              <a:t>kulit</a:t>
            </a:r>
            <a:r>
              <a:rPr lang="en-US" dirty="0"/>
              <a:t> </a:t>
            </a:r>
            <a:r>
              <a:rPr lang="en-US" dirty="0" err="1"/>
              <a:t>merupakan</a:t>
            </a:r>
            <a:r>
              <a:rPr lang="en-US" dirty="0"/>
              <a:t> radiator </a:t>
            </a:r>
            <a:r>
              <a:rPr lang="en-US" dirty="0" err="1"/>
              <a:t>panas</a:t>
            </a:r>
            <a:r>
              <a:rPr lang="en-US" dirty="0"/>
              <a:t> yang </a:t>
            </a:r>
            <a:r>
              <a:rPr lang="en-US" dirty="0" err="1"/>
              <a:t>efektif</a:t>
            </a:r>
            <a:r>
              <a:rPr lang="en-US" dirty="0"/>
              <a:t> </a:t>
            </a:r>
            <a:r>
              <a:rPr lang="en-US" dirty="0" err="1"/>
              <a:t>untuk</a:t>
            </a:r>
            <a:r>
              <a:rPr lang="en-US" dirty="0"/>
              <a:t> </a:t>
            </a:r>
            <a:r>
              <a:rPr lang="en-US" dirty="0" err="1"/>
              <a:t>keseimbangan</a:t>
            </a:r>
            <a:r>
              <a:rPr lang="en-US" dirty="0"/>
              <a:t> </a:t>
            </a:r>
            <a:r>
              <a:rPr lang="en-US" dirty="0" err="1"/>
              <a:t>suhu</a:t>
            </a:r>
            <a:r>
              <a:rPr lang="en-US" dirty="0"/>
              <a:t> </a:t>
            </a:r>
            <a:r>
              <a:rPr lang="en-US" dirty="0" err="1"/>
              <a:t>tubuh</a:t>
            </a:r>
            <a:r>
              <a:rPr lang="en-US" dirty="0" smtClean="0"/>
              <a:t>.</a:t>
            </a:r>
            <a:endParaRPr lang="id-ID" dirty="0"/>
          </a:p>
        </p:txBody>
      </p:sp>
    </p:spTree>
    <p:extLst>
      <p:ext uri="{BB962C8B-B14F-4D97-AF65-F5344CB8AC3E}">
        <p14:creationId xmlns:p14="http://schemas.microsoft.com/office/powerpoint/2010/main" val="27674201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23</TotalTime>
  <Words>807</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Essential</vt:lpstr>
      <vt:lpstr>Ventilasi Industri</vt:lpstr>
      <vt:lpstr>Prinsip kerja aliran udara</vt:lpstr>
      <vt:lpstr>Hukum kekekalan energi</vt:lpstr>
      <vt:lpstr>Kehilangan pada sistem pemipaan</vt:lpstr>
      <vt:lpstr>Sistim ventilasi pengenceran udara</vt:lpstr>
      <vt:lpstr>Sistim ventilasi pengenceran udara</vt:lpstr>
      <vt:lpstr>Sistim ventilasi pengenceran udara</vt:lpstr>
      <vt:lpstr>Sistim ventilasi pengenceran udara</vt:lpstr>
      <vt:lpstr>PERTUKARAN PANAS/HEAT BALANCE AND EXCHANGE</vt:lpstr>
      <vt:lpstr>Rumus dasar dari sisa- sisa  pertukaran panas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RATIH</dc:creator>
  <cp:lastModifiedBy>RATIH</cp:lastModifiedBy>
  <cp:revision>6</cp:revision>
  <dcterms:created xsi:type="dcterms:W3CDTF">2016-10-19T03:02:30Z</dcterms:created>
  <dcterms:modified xsi:type="dcterms:W3CDTF">2016-10-19T03:26:24Z</dcterms:modified>
</cp:coreProperties>
</file>