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06B540-148B-42F7-AC3E-81A974E8C83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41A8EFC1-C7AC-4FB5-B141-AB963A000391}">
      <dgm:prSet phldrT="[Text]" custT="1"/>
      <dgm:spPr/>
      <dgm:t>
        <a:bodyPr/>
        <a:lstStyle/>
        <a:p>
          <a:r>
            <a:rPr lang="en-US" sz="3600" dirty="0" smtClean="0">
              <a:latin typeface="Calibri" pitchFamily="34" charset="0"/>
              <a:cs typeface="Calibri" pitchFamily="34" charset="0"/>
            </a:rPr>
            <a:t>1</a:t>
          </a:r>
          <a:endParaRPr lang="id-ID" sz="3600" dirty="0">
            <a:latin typeface="Calibri" pitchFamily="34" charset="0"/>
            <a:cs typeface="Calibri" pitchFamily="34" charset="0"/>
          </a:endParaRPr>
        </a:p>
      </dgm:t>
    </dgm:pt>
    <dgm:pt modelId="{350057AA-50CE-4701-AA58-D700632CA600}" type="parTrans" cxnId="{8D94BF2F-6E18-4872-89C8-56BCC4FB8EE6}">
      <dgm:prSet/>
      <dgm:spPr/>
      <dgm:t>
        <a:bodyPr/>
        <a:lstStyle/>
        <a:p>
          <a:endParaRPr lang="id-ID" sz="3600">
            <a:latin typeface="Calibri" pitchFamily="34" charset="0"/>
            <a:cs typeface="Calibri" pitchFamily="34" charset="0"/>
          </a:endParaRPr>
        </a:p>
      </dgm:t>
    </dgm:pt>
    <dgm:pt modelId="{FA9827E3-25A3-4630-B189-6A45ED386E0B}" type="sibTrans" cxnId="{8D94BF2F-6E18-4872-89C8-56BCC4FB8EE6}">
      <dgm:prSet/>
      <dgm:spPr/>
      <dgm:t>
        <a:bodyPr/>
        <a:lstStyle/>
        <a:p>
          <a:endParaRPr lang="id-ID" sz="3600">
            <a:latin typeface="Calibri" pitchFamily="34" charset="0"/>
            <a:cs typeface="Calibri" pitchFamily="34" charset="0"/>
          </a:endParaRPr>
        </a:p>
      </dgm:t>
    </dgm:pt>
    <dgm:pt modelId="{60EC5353-103A-4D0C-85FF-1E58E165D89F}">
      <dgm:prSet phldrT="[Text]" custT="1"/>
      <dgm:spPr/>
      <dgm:t>
        <a:bodyPr/>
        <a:lstStyle/>
        <a:p>
          <a:r>
            <a:rPr lang="en-US" sz="3600" dirty="0" err="1" smtClean="0">
              <a:latin typeface="Calibri" pitchFamily="34" charset="0"/>
              <a:cs typeface="Calibri" pitchFamily="34" charset="0"/>
            </a:rPr>
            <a:t>Syarat</a:t>
          </a:r>
          <a:endParaRPr lang="id-ID" sz="3600" dirty="0">
            <a:latin typeface="Calibri" pitchFamily="34" charset="0"/>
            <a:cs typeface="Calibri" pitchFamily="34" charset="0"/>
          </a:endParaRPr>
        </a:p>
      </dgm:t>
    </dgm:pt>
    <dgm:pt modelId="{75515B23-F8A9-4E7B-B9C4-A003943AD633}" type="parTrans" cxnId="{F3D0CA61-9AAD-4363-9985-EF261C11515E}">
      <dgm:prSet/>
      <dgm:spPr/>
      <dgm:t>
        <a:bodyPr/>
        <a:lstStyle/>
        <a:p>
          <a:endParaRPr lang="id-ID" sz="3600">
            <a:latin typeface="Calibri" pitchFamily="34" charset="0"/>
            <a:cs typeface="Calibri" pitchFamily="34" charset="0"/>
          </a:endParaRPr>
        </a:p>
      </dgm:t>
    </dgm:pt>
    <dgm:pt modelId="{FC6C19B6-BB7F-47CF-8D3E-A56D1EB2BA4C}" type="sibTrans" cxnId="{F3D0CA61-9AAD-4363-9985-EF261C11515E}">
      <dgm:prSet/>
      <dgm:spPr/>
      <dgm:t>
        <a:bodyPr/>
        <a:lstStyle/>
        <a:p>
          <a:endParaRPr lang="id-ID" sz="3600">
            <a:latin typeface="Calibri" pitchFamily="34" charset="0"/>
            <a:cs typeface="Calibri" pitchFamily="34" charset="0"/>
          </a:endParaRPr>
        </a:p>
      </dgm:t>
    </dgm:pt>
    <dgm:pt modelId="{6E1836D9-9665-4EB4-ACD4-6E00DA083374}">
      <dgm:prSet phldrT="[Text]" custT="1"/>
      <dgm:spPr/>
      <dgm:t>
        <a:bodyPr/>
        <a:lstStyle/>
        <a:p>
          <a:r>
            <a:rPr lang="en-US" sz="3600" dirty="0" smtClean="0">
              <a:latin typeface="Calibri" pitchFamily="34" charset="0"/>
              <a:cs typeface="Calibri" pitchFamily="34" charset="0"/>
            </a:rPr>
            <a:t>2</a:t>
          </a:r>
          <a:endParaRPr lang="id-ID" sz="3600" dirty="0">
            <a:latin typeface="Calibri" pitchFamily="34" charset="0"/>
            <a:cs typeface="Calibri" pitchFamily="34" charset="0"/>
          </a:endParaRPr>
        </a:p>
      </dgm:t>
    </dgm:pt>
    <dgm:pt modelId="{F1439198-856E-43B0-A054-60B93D9D50D2}" type="parTrans" cxnId="{E2412DB2-0647-4923-ACC4-BC9386186646}">
      <dgm:prSet/>
      <dgm:spPr/>
      <dgm:t>
        <a:bodyPr/>
        <a:lstStyle/>
        <a:p>
          <a:endParaRPr lang="id-ID" sz="3600">
            <a:latin typeface="Calibri" pitchFamily="34" charset="0"/>
            <a:cs typeface="Calibri" pitchFamily="34" charset="0"/>
          </a:endParaRPr>
        </a:p>
      </dgm:t>
    </dgm:pt>
    <dgm:pt modelId="{2AAA6FFE-F7FF-4AA6-BFE0-157FD5BF2258}" type="sibTrans" cxnId="{E2412DB2-0647-4923-ACC4-BC9386186646}">
      <dgm:prSet/>
      <dgm:spPr/>
      <dgm:t>
        <a:bodyPr/>
        <a:lstStyle/>
        <a:p>
          <a:endParaRPr lang="id-ID" sz="3600">
            <a:latin typeface="Calibri" pitchFamily="34" charset="0"/>
            <a:cs typeface="Calibri" pitchFamily="34" charset="0"/>
          </a:endParaRPr>
        </a:p>
      </dgm:t>
    </dgm:pt>
    <dgm:pt modelId="{B672DCB5-E24C-4717-8173-A5D50223AFF1}">
      <dgm:prSet phldrT="[Text]" custT="1"/>
      <dgm:spPr/>
      <dgm:t>
        <a:bodyPr/>
        <a:lstStyle/>
        <a:p>
          <a:r>
            <a:rPr lang="en-US" sz="3600" dirty="0" err="1" smtClean="0">
              <a:latin typeface="Calibri" pitchFamily="34" charset="0"/>
              <a:cs typeface="Calibri" pitchFamily="34" charset="0"/>
            </a:rPr>
            <a:t>Unsur</a:t>
          </a:r>
          <a:r>
            <a:rPr lang="en-US" sz="36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600" dirty="0" err="1" smtClean="0">
              <a:latin typeface="Calibri" pitchFamily="34" charset="0"/>
              <a:cs typeface="Calibri" pitchFamily="34" charset="0"/>
            </a:rPr>
            <a:t>dan</a:t>
          </a:r>
          <a:r>
            <a:rPr lang="en-US" sz="36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600" dirty="0" err="1" smtClean="0">
              <a:latin typeface="Calibri" pitchFamily="34" charset="0"/>
              <a:cs typeface="Calibri" pitchFamily="34" charset="0"/>
            </a:rPr>
            <a:t>Teknik</a:t>
          </a:r>
          <a:r>
            <a:rPr lang="en-US" sz="36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600" dirty="0" err="1" smtClean="0">
              <a:latin typeface="Calibri" pitchFamily="34" charset="0"/>
              <a:cs typeface="Calibri" pitchFamily="34" charset="0"/>
            </a:rPr>
            <a:t>Menulis</a:t>
          </a:r>
          <a:r>
            <a:rPr lang="en-US" sz="36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600" dirty="0" err="1" smtClean="0">
              <a:latin typeface="Calibri" pitchFamily="34" charset="0"/>
              <a:cs typeface="Calibri" pitchFamily="34" charset="0"/>
            </a:rPr>
            <a:t>Paragraf</a:t>
          </a:r>
          <a:endParaRPr lang="id-ID" sz="3600" dirty="0">
            <a:latin typeface="Calibri" pitchFamily="34" charset="0"/>
            <a:cs typeface="Calibri" pitchFamily="34" charset="0"/>
          </a:endParaRPr>
        </a:p>
      </dgm:t>
    </dgm:pt>
    <dgm:pt modelId="{49F88D1A-E926-4ABA-A10B-88AEDC3F3FB1}" type="parTrans" cxnId="{C613B51D-8BD8-4FB9-A2B0-7B23F963305E}">
      <dgm:prSet/>
      <dgm:spPr/>
      <dgm:t>
        <a:bodyPr/>
        <a:lstStyle/>
        <a:p>
          <a:endParaRPr lang="id-ID" sz="3600">
            <a:latin typeface="Calibri" pitchFamily="34" charset="0"/>
            <a:cs typeface="Calibri" pitchFamily="34" charset="0"/>
          </a:endParaRPr>
        </a:p>
      </dgm:t>
    </dgm:pt>
    <dgm:pt modelId="{994A8E97-8CA2-4304-ADEA-1287338FEF76}" type="sibTrans" cxnId="{C613B51D-8BD8-4FB9-A2B0-7B23F963305E}">
      <dgm:prSet/>
      <dgm:spPr/>
      <dgm:t>
        <a:bodyPr/>
        <a:lstStyle/>
        <a:p>
          <a:endParaRPr lang="id-ID" sz="3600">
            <a:latin typeface="Calibri" pitchFamily="34" charset="0"/>
            <a:cs typeface="Calibri" pitchFamily="34" charset="0"/>
          </a:endParaRPr>
        </a:p>
      </dgm:t>
    </dgm:pt>
    <dgm:pt modelId="{280A707D-8875-489F-8545-665A2C1F7A3A}">
      <dgm:prSet phldrT="[Text]" custT="1"/>
      <dgm:spPr/>
      <dgm:t>
        <a:bodyPr/>
        <a:lstStyle/>
        <a:p>
          <a:r>
            <a:rPr lang="en-US" sz="3600" dirty="0" smtClean="0">
              <a:latin typeface="Calibri" pitchFamily="34" charset="0"/>
              <a:cs typeface="Calibri" pitchFamily="34" charset="0"/>
            </a:rPr>
            <a:t>3</a:t>
          </a:r>
          <a:endParaRPr lang="id-ID" sz="3600" dirty="0">
            <a:latin typeface="Calibri" pitchFamily="34" charset="0"/>
            <a:cs typeface="Calibri" pitchFamily="34" charset="0"/>
          </a:endParaRPr>
        </a:p>
      </dgm:t>
    </dgm:pt>
    <dgm:pt modelId="{85DB39C0-B517-4052-AA8B-82D8986E7CFC}" type="parTrans" cxnId="{4B1BE3D0-70D9-4AB7-B536-E45B922AE8EC}">
      <dgm:prSet/>
      <dgm:spPr/>
      <dgm:t>
        <a:bodyPr/>
        <a:lstStyle/>
        <a:p>
          <a:endParaRPr lang="id-ID" sz="3600">
            <a:latin typeface="Calibri" pitchFamily="34" charset="0"/>
            <a:cs typeface="Calibri" pitchFamily="34" charset="0"/>
          </a:endParaRPr>
        </a:p>
      </dgm:t>
    </dgm:pt>
    <dgm:pt modelId="{495519FB-8FCD-478F-83C8-D8AD0D0CB2E3}" type="sibTrans" cxnId="{4B1BE3D0-70D9-4AB7-B536-E45B922AE8EC}">
      <dgm:prSet/>
      <dgm:spPr/>
      <dgm:t>
        <a:bodyPr/>
        <a:lstStyle/>
        <a:p>
          <a:endParaRPr lang="id-ID" sz="3600">
            <a:latin typeface="Calibri" pitchFamily="34" charset="0"/>
            <a:cs typeface="Calibri" pitchFamily="34" charset="0"/>
          </a:endParaRPr>
        </a:p>
      </dgm:t>
    </dgm:pt>
    <dgm:pt modelId="{25325B58-56AF-4B5A-B237-F1E853CAADAD}">
      <dgm:prSet phldrT="[Text]" custT="1"/>
      <dgm:spPr/>
      <dgm:t>
        <a:bodyPr/>
        <a:lstStyle/>
        <a:p>
          <a:r>
            <a:rPr lang="en-US" sz="3600" dirty="0" err="1" smtClean="0">
              <a:latin typeface="Calibri" pitchFamily="34" charset="0"/>
              <a:cs typeface="Calibri" pitchFamily="34" charset="0"/>
            </a:rPr>
            <a:t>Jenis</a:t>
          </a:r>
          <a:endParaRPr lang="id-ID" sz="3600" dirty="0">
            <a:latin typeface="Calibri" pitchFamily="34" charset="0"/>
            <a:cs typeface="Calibri" pitchFamily="34" charset="0"/>
          </a:endParaRPr>
        </a:p>
      </dgm:t>
    </dgm:pt>
    <dgm:pt modelId="{55FB2222-2815-4D41-A9DA-B58CCFA41BC8}" type="parTrans" cxnId="{06F44FB0-235D-45B4-94F9-D1E8864C8EEA}">
      <dgm:prSet/>
      <dgm:spPr/>
      <dgm:t>
        <a:bodyPr/>
        <a:lstStyle/>
        <a:p>
          <a:endParaRPr lang="id-ID" sz="3600">
            <a:latin typeface="Calibri" pitchFamily="34" charset="0"/>
            <a:cs typeface="Calibri" pitchFamily="34" charset="0"/>
          </a:endParaRPr>
        </a:p>
      </dgm:t>
    </dgm:pt>
    <dgm:pt modelId="{E233EE89-231E-4245-990A-BBE79B314F71}" type="sibTrans" cxnId="{06F44FB0-235D-45B4-94F9-D1E8864C8EEA}">
      <dgm:prSet/>
      <dgm:spPr/>
      <dgm:t>
        <a:bodyPr/>
        <a:lstStyle/>
        <a:p>
          <a:endParaRPr lang="id-ID" sz="3600">
            <a:latin typeface="Calibri" pitchFamily="34" charset="0"/>
            <a:cs typeface="Calibri" pitchFamily="34" charset="0"/>
          </a:endParaRPr>
        </a:p>
      </dgm:t>
    </dgm:pt>
    <dgm:pt modelId="{DBE5EC70-895F-4D58-822F-2EE3E79F7431}" type="pres">
      <dgm:prSet presAssocID="{0D06B540-148B-42F7-AC3E-81A974E8C83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9FCC0EA0-E5FA-478A-A6F9-E5A3A59F09D6}" type="pres">
      <dgm:prSet presAssocID="{41A8EFC1-C7AC-4FB5-B141-AB963A000391}" presName="linNode" presStyleCnt="0"/>
      <dgm:spPr/>
    </dgm:pt>
    <dgm:pt modelId="{19D43794-130D-489B-BE3F-8D367D6EC575}" type="pres">
      <dgm:prSet presAssocID="{41A8EFC1-C7AC-4FB5-B141-AB963A000391}" presName="parentText" presStyleLbl="node1" presStyleIdx="0" presStyleCnt="3" custScaleX="71681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EB214AB-6511-4CB7-9255-D0A5A86A0527}" type="pres">
      <dgm:prSet presAssocID="{41A8EFC1-C7AC-4FB5-B141-AB963A000391}" presName="descendantText" presStyleLbl="alignAccFollowNode1" presStyleIdx="0" presStyleCnt="3" custScaleX="11430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1C26EAE-A2EC-4368-A280-BC5024906466}" type="pres">
      <dgm:prSet presAssocID="{FA9827E3-25A3-4630-B189-6A45ED386E0B}" presName="sp" presStyleCnt="0"/>
      <dgm:spPr/>
    </dgm:pt>
    <dgm:pt modelId="{2B61045F-4AF2-4F54-AB22-065F7245FA8E}" type="pres">
      <dgm:prSet presAssocID="{6E1836D9-9665-4EB4-ACD4-6E00DA083374}" presName="linNode" presStyleCnt="0"/>
      <dgm:spPr/>
    </dgm:pt>
    <dgm:pt modelId="{1ECC9D6B-6496-413C-B119-BB26677C0F76}" type="pres">
      <dgm:prSet presAssocID="{6E1836D9-9665-4EB4-ACD4-6E00DA083374}" presName="parentText" presStyleLbl="node1" presStyleIdx="1" presStyleCnt="3" custScaleX="71681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391F891-2E3A-4340-B711-20DE1623C2F0}" type="pres">
      <dgm:prSet presAssocID="{6E1836D9-9665-4EB4-ACD4-6E00DA083374}" presName="descendantText" presStyleLbl="alignAccFollowNode1" presStyleIdx="1" presStyleCnt="3" custScaleX="11430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0E40BC9-11F9-4E28-8ECB-9A7F6F72CED0}" type="pres">
      <dgm:prSet presAssocID="{2AAA6FFE-F7FF-4AA6-BFE0-157FD5BF2258}" presName="sp" presStyleCnt="0"/>
      <dgm:spPr/>
    </dgm:pt>
    <dgm:pt modelId="{01E436FF-A55D-46C4-9864-5CD5A0DDFC6D}" type="pres">
      <dgm:prSet presAssocID="{280A707D-8875-489F-8545-665A2C1F7A3A}" presName="linNode" presStyleCnt="0"/>
      <dgm:spPr/>
    </dgm:pt>
    <dgm:pt modelId="{9051CD8E-EC5C-4187-8D8D-DABDE5EA4991}" type="pres">
      <dgm:prSet presAssocID="{280A707D-8875-489F-8545-665A2C1F7A3A}" presName="parentText" presStyleLbl="node1" presStyleIdx="2" presStyleCnt="3" custScaleX="71681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1A1763F-2826-42A1-8699-895CB1AE31BD}" type="pres">
      <dgm:prSet presAssocID="{280A707D-8875-489F-8545-665A2C1F7A3A}" presName="descendantText" presStyleLbl="alignAccFollowNode1" presStyleIdx="2" presStyleCnt="3" custScaleX="11430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52570C9-A71F-4A88-B59B-0D5C3E30E04C}" type="presOf" srcId="{0D06B540-148B-42F7-AC3E-81A974E8C832}" destId="{DBE5EC70-895F-4D58-822F-2EE3E79F7431}" srcOrd="0" destOrd="0" presId="urn:microsoft.com/office/officeart/2005/8/layout/vList5"/>
    <dgm:cxn modelId="{388DA316-CB34-4124-97DE-A26AD4D43FF9}" type="presOf" srcId="{280A707D-8875-489F-8545-665A2C1F7A3A}" destId="{9051CD8E-EC5C-4187-8D8D-DABDE5EA4991}" srcOrd="0" destOrd="0" presId="urn:microsoft.com/office/officeart/2005/8/layout/vList5"/>
    <dgm:cxn modelId="{F3D0CA61-9AAD-4363-9985-EF261C11515E}" srcId="{41A8EFC1-C7AC-4FB5-B141-AB963A000391}" destId="{60EC5353-103A-4D0C-85FF-1E58E165D89F}" srcOrd="0" destOrd="0" parTransId="{75515B23-F8A9-4E7B-B9C4-A003943AD633}" sibTransId="{FC6C19B6-BB7F-47CF-8D3E-A56D1EB2BA4C}"/>
    <dgm:cxn modelId="{FAC15E45-DFDA-4AE9-AD53-B2A7BF057411}" type="presOf" srcId="{25325B58-56AF-4B5A-B237-F1E853CAADAD}" destId="{21A1763F-2826-42A1-8699-895CB1AE31BD}" srcOrd="0" destOrd="0" presId="urn:microsoft.com/office/officeart/2005/8/layout/vList5"/>
    <dgm:cxn modelId="{4B1BE3D0-70D9-4AB7-B536-E45B922AE8EC}" srcId="{0D06B540-148B-42F7-AC3E-81A974E8C832}" destId="{280A707D-8875-489F-8545-665A2C1F7A3A}" srcOrd="2" destOrd="0" parTransId="{85DB39C0-B517-4052-AA8B-82D8986E7CFC}" sibTransId="{495519FB-8FCD-478F-83C8-D8AD0D0CB2E3}"/>
    <dgm:cxn modelId="{8EB0E94D-A13A-4413-A481-CE5188B8B798}" type="presOf" srcId="{60EC5353-103A-4D0C-85FF-1E58E165D89F}" destId="{6EB214AB-6511-4CB7-9255-D0A5A86A0527}" srcOrd="0" destOrd="0" presId="urn:microsoft.com/office/officeart/2005/8/layout/vList5"/>
    <dgm:cxn modelId="{E2412DB2-0647-4923-ACC4-BC9386186646}" srcId="{0D06B540-148B-42F7-AC3E-81A974E8C832}" destId="{6E1836D9-9665-4EB4-ACD4-6E00DA083374}" srcOrd="1" destOrd="0" parTransId="{F1439198-856E-43B0-A054-60B93D9D50D2}" sibTransId="{2AAA6FFE-F7FF-4AA6-BFE0-157FD5BF2258}"/>
    <dgm:cxn modelId="{8D94BF2F-6E18-4872-89C8-56BCC4FB8EE6}" srcId="{0D06B540-148B-42F7-AC3E-81A974E8C832}" destId="{41A8EFC1-C7AC-4FB5-B141-AB963A000391}" srcOrd="0" destOrd="0" parTransId="{350057AA-50CE-4701-AA58-D700632CA600}" sibTransId="{FA9827E3-25A3-4630-B189-6A45ED386E0B}"/>
    <dgm:cxn modelId="{06F44FB0-235D-45B4-94F9-D1E8864C8EEA}" srcId="{280A707D-8875-489F-8545-665A2C1F7A3A}" destId="{25325B58-56AF-4B5A-B237-F1E853CAADAD}" srcOrd="0" destOrd="0" parTransId="{55FB2222-2815-4D41-A9DA-B58CCFA41BC8}" sibTransId="{E233EE89-231E-4245-990A-BBE79B314F71}"/>
    <dgm:cxn modelId="{E20F67A1-E5C4-42F8-B6A7-04ACD4910A19}" type="presOf" srcId="{6E1836D9-9665-4EB4-ACD4-6E00DA083374}" destId="{1ECC9D6B-6496-413C-B119-BB26677C0F76}" srcOrd="0" destOrd="0" presId="urn:microsoft.com/office/officeart/2005/8/layout/vList5"/>
    <dgm:cxn modelId="{C613B51D-8BD8-4FB9-A2B0-7B23F963305E}" srcId="{6E1836D9-9665-4EB4-ACD4-6E00DA083374}" destId="{B672DCB5-E24C-4717-8173-A5D50223AFF1}" srcOrd="0" destOrd="0" parTransId="{49F88D1A-E926-4ABA-A10B-88AEDC3F3FB1}" sibTransId="{994A8E97-8CA2-4304-ADEA-1287338FEF76}"/>
    <dgm:cxn modelId="{46F6D6F2-53E5-452D-80CE-3C3111DA9BFD}" type="presOf" srcId="{B672DCB5-E24C-4717-8173-A5D50223AFF1}" destId="{1391F891-2E3A-4340-B711-20DE1623C2F0}" srcOrd="0" destOrd="0" presId="urn:microsoft.com/office/officeart/2005/8/layout/vList5"/>
    <dgm:cxn modelId="{DA5147E7-8B32-4958-B926-EF982F4322CA}" type="presOf" srcId="{41A8EFC1-C7AC-4FB5-B141-AB963A000391}" destId="{19D43794-130D-489B-BE3F-8D367D6EC575}" srcOrd="0" destOrd="0" presId="urn:microsoft.com/office/officeart/2005/8/layout/vList5"/>
    <dgm:cxn modelId="{83A79DCA-5BCE-401E-AF37-A16C4B04321D}" type="presParOf" srcId="{DBE5EC70-895F-4D58-822F-2EE3E79F7431}" destId="{9FCC0EA0-E5FA-478A-A6F9-E5A3A59F09D6}" srcOrd="0" destOrd="0" presId="urn:microsoft.com/office/officeart/2005/8/layout/vList5"/>
    <dgm:cxn modelId="{C25BBED3-9F24-422E-8C4D-62CC36B433FC}" type="presParOf" srcId="{9FCC0EA0-E5FA-478A-A6F9-E5A3A59F09D6}" destId="{19D43794-130D-489B-BE3F-8D367D6EC575}" srcOrd="0" destOrd="0" presId="urn:microsoft.com/office/officeart/2005/8/layout/vList5"/>
    <dgm:cxn modelId="{ED9A6D7B-AB69-4BF1-814E-4E3908765397}" type="presParOf" srcId="{9FCC0EA0-E5FA-478A-A6F9-E5A3A59F09D6}" destId="{6EB214AB-6511-4CB7-9255-D0A5A86A0527}" srcOrd="1" destOrd="0" presId="urn:microsoft.com/office/officeart/2005/8/layout/vList5"/>
    <dgm:cxn modelId="{6807710D-10F4-487B-A771-4C1A15B6695D}" type="presParOf" srcId="{DBE5EC70-895F-4D58-822F-2EE3E79F7431}" destId="{D1C26EAE-A2EC-4368-A280-BC5024906466}" srcOrd="1" destOrd="0" presId="urn:microsoft.com/office/officeart/2005/8/layout/vList5"/>
    <dgm:cxn modelId="{E4EDB9CF-0D17-421D-ADAE-1F6D9B07D13B}" type="presParOf" srcId="{DBE5EC70-895F-4D58-822F-2EE3E79F7431}" destId="{2B61045F-4AF2-4F54-AB22-065F7245FA8E}" srcOrd="2" destOrd="0" presId="urn:microsoft.com/office/officeart/2005/8/layout/vList5"/>
    <dgm:cxn modelId="{F7670DA3-8BB3-4FA2-8C05-808113B5C7B5}" type="presParOf" srcId="{2B61045F-4AF2-4F54-AB22-065F7245FA8E}" destId="{1ECC9D6B-6496-413C-B119-BB26677C0F76}" srcOrd="0" destOrd="0" presId="urn:microsoft.com/office/officeart/2005/8/layout/vList5"/>
    <dgm:cxn modelId="{6EC3D052-2581-4DD1-8829-C86B86D7C72B}" type="presParOf" srcId="{2B61045F-4AF2-4F54-AB22-065F7245FA8E}" destId="{1391F891-2E3A-4340-B711-20DE1623C2F0}" srcOrd="1" destOrd="0" presId="urn:microsoft.com/office/officeart/2005/8/layout/vList5"/>
    <dgm:cxn modelId="{9ACD44E3-4272-4B53-A081-0ECBFD5E5E0A}" type="presParOf" srcId="{DBE5EC70-895F-4D58-822F-2EE3E79F7431}" destId="{10E40BC9-11F9-4E28-8ECB-9A7F6F72CED0}" srcOrd="3" destOrd="0" presId="urn:microsoft.com/office/officeart/2005/8/layout/vList5"/>
    <dgm:cxn modelId="{A4850B17-E641-47D6-BEC6-9908B7AD7F95}" type="presParOf" srcId="{DBE5EC70-895F-4D58-822F-2EE3E79F7431}" destId="{01E436FF-A55D-46C4-9864-5CD5A0DDFC6D}" srcOrd="4" destOrd="0" presId="urn:microsoft.com/office/officeart/2005/8/layout/vList5"/>
    <dgm:cxn modelId="{091DD431-CE54-4B59-9C98-491CA8B91535}" type="presParOf" srcId="{01E436FF-A55D-46C4-9864-5CD5A0DDFC6D}" destId="{9051CD8E-EC5C-4187-8D8D-DABDE5EA4991}" srcOrd="0" destOrd="0" presId="urn:microsoft.com/office/officeart/2005/8/layout/vList5"/>
    <dgm:cxn modelId="{6FBE7189-346F-438F-B2B4-D4A94279E5A5}" type="presParOf" srcId="{01E436FF-A55D-46C4-9864-5CD5A0DDFC6D}" destId="{21A1763F-2826-42A1-8699-895CB1AE31BD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710655-E779-4013-9ABB-25E5CF7C248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6AED3B61-F73C-42F1-8550-95ACC9833CED}">
      <dgm:prSet phldrT="[Text]" custT="1"/>
      <dgm:spPr/>
      <dgm:t>
        <a:bodyPr/>
        <a:lstStyle/>
        <a:p>
          <a:r>
            <a:rPr lang="en-US" sz="4800" dirty="0" err="1" smtClean="0">
              <a:latin typeface="Calibri" pitchFamily="34" charset="0"/>
              <a:cs typeface="Calibri" pitchFamily="34" charset="0"/>
            </a:rPr>
            <a:t>Pola</a:t>
          </a:r>
          <a:r>
            <a:rPr lang="en-US" sz="48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4800" dirty="0" err="1" smtClean="0">
              <a:latin typeface="Calibri" pitchFamily="34" charset="0"/>
              <a:cs typeface="Calibri" pitchFamily="34" charset="0"/>
            </a:rPr>
            <a:t>Pikir</a:t>
          </a:r>
          <a:endParaRPr lang="id-ID" sz="4800" dirty="0">
            <a:latin typeface="Calibri" pitchFamily="34" charset="0"/>
            <a:cs typeface="Calibri" pitchFamily="34" charset="0"/>
          </a:endParaRPr>
        </a:p>
      </dgm:t>
    </dgm:pt>
    <dgm:pt modelId="{47DB9433-3423-4200-A87A-4676EBD2D3E3}" type="parTrans" cxnId="{8C804C5D-CDCA-47E8-95BE-0A51B5764128}">
      <dgm:prSet/>
      <dgm:spPr/>
      <dgm:t>
        <a:bodyPr/>
        <a:lstStyle/>
        <a:p>
          <a:endParaRPr lang="id-ID" sz="2800">
            <a:latin typeface="Calibri" pitchFamily="34" charset="0"/>
            <a:cs typeface="Calibri" pitchFamily="34" charset="0"/>
          </a:endParaRPr>
        </a:p>
      </dgm:t>
    </dgm:pt>
    <dgm:pt modelId="{6A1A8120-01E2-4F97-B95F-8EC1894548B7}" type="sibTrans" cxnId="{8C804C5D-CDCA-47E8-95BE-0A51B5764128}">
      <dgm:prSet/>
      <dgm:spPr/>
      <dgm:t>
        <a:bodyPr/>
        <a:lstStyle/>
        <a:p>
          <a:endParaRPr lang="id-ID" sz="2800">
            <a:latin typeface="Calibri" pitchFamily="34" charset="0"/>
            <a:cs typeface="Calibri" pitchFamily="34" charset="0"/>
          </a:endParaRPr>
        </a:p>
      </dgm:t>
    </dgm:pt>
    <dgm:pt modelId="{EA45C823-6394-4894-9173-FF31766CD403}">
      <dgm:prSet phldrT="[Text]" custT="1"/>
      <dgm:spPr/>
      <dgm:t>
        <a:bodyPr/>
        <a:lstStyle/>
        <a:p>
          <a:r>
            <a:rPr lang="en-US" sz="2800" dirty="0" err="1" smtClean="0">
              <a:latin typeface="Calibri" pitchFamily="34" charset="0"/>
              <a:cs typeface="Calibri" pitchFamily="34" charset="0"/>
            </a:rPr>
            <a:t>Deduktif</a:t>
          </a:r>
          <a:endParaRPr lang="id-ID" sz="2800" dirty="0">
            <a:latin typeface="Calibri" pitchFamily="34" charset="0"/>
            <a:cs typeface="Calibri" pitchFamily="34" charset="0"/>
          </a:endParaRPr>
        </a:p>
      </dgm:t>
    </dgm:pt>
    <dgm:pt modelId="{21E6920B-85BE-43E4-B41A-2494A48FBCA1}" type="parTrans" cxnId="{447E0B97-1633-44F5-8136-59CEB05E3B84}">
      <dgm:prSet/>
      <dgm:spPr/>
      <dgm:t>
        <a:bodyPr/>
        <a:lstStyle/>
        <a:p>
          <a:endParaRPr lang="id-ID" sz="2800">
            <a:latin typeface="Calibri" pitchFamily="34" charset="0"/>
            <a:cs typeface="Calibri" pitchFamily="34" charset="0"/>
          </a:endParaRPr>
        </a:p>
      </dgm:t>
    </dgm:pt>
    <dgm:pt modelId="{9B56BBAE-0E82-4A0B-9194-8C8DB854EF1F}" type="sibTrans" cxnId="{447E0B97-1633-44F5-8136-59CEB05E3B84}">
      <dgm:prSet/>
      <dgm:spPr/>
      <dgm:t>
        <a:bodyPr/>
        <a:lstStyle/>
        <a:p>
          <a:endParaRPr lang="id-ID" sz="2800">
            <a:latin typeface="Calibri" pitchFamily="34" charset="0"/>
            <a:cs typeface="Calibri" pitchFamily="34" charset="0"/>
          </a:endParaRPr>
        </a:p>
      </dgm:t>
    </dgm:pt>
    <dgm:pt modelId="{CB648E45-58EA-46FC-A711-2E097FD22281}">
      <dgm:prSet phldrT="[Text]" custT="1"/>
      <dgm:spPr/>
      <dgm:t>
        <a:bodyPr/>
        <a:lstStyle/>
        <a:p>
          <a:r>
            <a:rPr lang="en-US" sz="2800" dirty="0" err="1" smtClean="0">
              <a:latin typeface="Calibri" pitchFamily="34" charset="0"/>
              <a:cs typeface="Calibri" pitchFamily="34" charset="0"/>
            </a:rPr>
            <a:t>Induktif</a:t>
          </a:r>
          <a:endParaRPr lang="id-ID" sz="2800" dirty="0">
            <a:latin typeface="Calibri" pitchFamily="34" charset="0"/>
            <a:cs typeface="Calibri" pitchFamily="34" charset="0"/>
          </a:endParaRPr>
        </a:p>
      </dgm:t>
    </dgm:pt>
    <dgm:pt modelId="{565D5D86-7D3A-46E2-8EB9-AF2C15858460}" type="parTrans" cxnId="{2FE6C3ED-CA89-4528-AE19-82D1BD713473}">
      <dgm:prSet/>
      <dgm:spPr/>
      <dgm:t>
        <a:bodyPr/>
        <a:lstStyle/>
        <a:p>
          <a:endParaRPr lang="id-ID" sz="2800">
            <a:latin typeface="Calibri" pitchFamily="34" charset="0"/>
            <a:cs typeface="Calibri" pitchFamily="34" charset="0"/>
          </a:endParaRPr>
        </a:p>
      </dgm:t>
    </dgm:pt>
    <dgm:pt modelId="{4A68E604-0072-4F99-B26D-E7B97B912A79}" type="sibTrans" cxnId="{2FE6C3ED-CA89-4528-AE19-82D1BD713473}">
      <dgm:prSet/>
      <dgm:spPr/>
      <dgm:t>
        <a:bodyPr/>
        <a:lstStyle/>
        <a:p>
          <a:endParaRPr lang="id-ID" sz="2800">
            <a:latin typeface="Calibri" pitchFamily="34" charset="0"/>
            <a:cs typeface="Calibri" pitchFamily="34" charset="0"/>
          </a:endParaRPr>
        </a:p>
      </dgm:t>
    </dgm:pt>
    <dgm:pt modelId="{F804FBEE-4B1E-47A8-AF24-11F85F20DCB1}">
      <dgm:prSet phldrT="[Text]" custT="1"/>
      <dgm:spPr/>
      <dgm:t>
        <a:bodyPr/>
        <a:lstStyle/>
        <a:p>
          <a:r>
            <a:rPr lang="en-US" sz="2800" dirty="0" err="1" smtClean="0">
              <a:latin typeface="Calibri" pitchFamily="34" charset="0"/>
              <a:cs typeface="Calibri" pitchFamily="34" charset="0"/>
            </a:rPr>
            <a:t>Campuran</a:t>
          </a:r>
          <a:endParaRPr lang="id-ID" sz="2800" dirty="0">
            <a:latin typeface="Calibri" pitchFamily="34" charset="0"/>
            <a:cs typeface="Calibri" pitchFamily="34" charset="0"/>
          </a:endParaRPr>
        </a:p>
      </dgm:t>
    </dgm:pt>
    <dgm:pt modelId="{4ADD508C-AA5A-4207-AA47-065373B6E1A3}" type="parTrans" cxnId="{29524692-51BA-47F6-A824-F87F4921CBE0}">
      <dgm:prSet/>
      <dgm:spPr/>
      <dgm:t>
        <a:bodyPr/>
        <a:lstStyle/>
        <a:p>
          <a:endParaRPr lang="id-ID" sz="2800">
            <a:latin typeface="Calibri" pitchFamily="34" charset="0"/>
            <a:cs typeface="Calibri" pitchFamily="34" charset="0"/>
          </a:endParaRPr>
        </a:p>
      </dgm:t>
    </dgm:pt>
    <dgm:pt modelId="{2E237625-67C7-46EF-B023-07A38BB22163}" type="sibTrans" cxnId="{29524692-51BA-47F6-A824-F87F4921CBE0}">
      <dgm:prSet/>
      <dgm:spPr/>
      <dgm:t>
        <a:bodyPr/>
        <a:lstStyle/>
        <a:p>
          <a:endParaRPr lang="id-ID" sz="2800">
            <a:latin typeface="Calibri" pitchFamily="34" charset="0"/>
            <a:cs typeface="Calibri" pitchFamily="34" charset="0"/>
          </a:endParaRPr>
        </a:p>
      </dgm:t>
    </dgm:pt>
    <dgm:pt modelId="{8A8BA53D-452A-421F-BDC7-5D767620378D}">
      <dgm:prSet phldrT="[Text]" custT="1"/>
      <dgm:spPr/>
      <dgm:t>
        <a:bodyPr/>
        <a:lstStyle/>
        <a:p>
          <a:r>
            <a:rPr lang="en-US" sz="2800" dirty="0" err="1" smtClean="0">
              <a:latin typeface="Calibri" pitchFamily="34" charset="0"/>
              <a:cs typeface="Calibri" pitchFamily="34" charset="0"/>
            </a:rPr>
            <a:t>Deskriptif</a:t>
          </a:r>
          <a:endParaRPr lang="id-ID" sz="2800" dirty="0">
            <a:latin typeface="Calibri" pitchFamily="34" charset="0"/>
            <a:cs typeface="Calibri" pitchFamily="34" charset="0"/>
          </a:endParaRPr>
        </a:p>
      </dgm:t>
    </dgm:pt>
    <dgm:pt modelId="{FAC73C56-6FF0-4F88-B8D6-9BE8208E8EA5}" type="parTrans" cxnId="{125F61C8-9B24-411D-A910-81BFB350771D}">
      <dgm:prSet/>
      <dgm:spPr/>
      <dgm:t>
        <a:bodyPr/>
        <a:lstStyle/>
        <a:p>
          <a:endParaRPr lang="id-ID" sz="2800">
            <a:latin typeface="Calibri" pitchFamily="34" charset="0"/>
            <a:cs typeface="Calibri" pitchFamily="34" charset="0"/>
          </a:endParaRPr>
        </a:p>
      </dgm:t>
    </dgm:pt>
    <dgm:pt modelId="{37BF6480-26BA-47C2-8351-BCACF968A0A6}" type="sibTrans" cxnId="{125F61C8-9B24-411D-A910-81BFB350771D}">
      <dgm:prSet/>
      <dgm:spPr/>
      <dgm:t>
        <a:bodyPr/>
        <a:lstStyle/>
        <a:p>
          <a:endParaRPr lang="id-ID" sz="2800">
            <a:latin typeface="Calibri" pitchFamily="34" charset="0"/>
            <a:cs typeface="Calibri" pitchFamily="34" charset="0"/>
          </a:endParaRPr>
        </a:p>
      </dgm:t>
    </dgm:pt>
    <dgm:pt modelId="{53155FA6-8F0F-43DD-A00E-FF401A187A51}" type="pres">
      <dgm:prSet presAssocID="{4F710655-E779-4013-9ABB-25E5CF7C248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3FC7046-072C-4051-AD26-F3647B5BA600}" type="pres">
      <dgm:prSet presAssocID="{6AED3B61-F73C-42F1-8550-95ACC9833CED}" presName="parentLin" presStyleCnt="0"/>
      <dgm:spPr/>
    </dgm:pt>
    <dgm:pt modelId="{C4FDDC59-E34B-483F-99F6-5CA697295A4B}" type="pres">
      <dgm:prSet presAssocID="{6AED3B61-F73C-42F1-8550-95ACC9833CED}" presName="parentLeftMargin" presStyleLbl="node1" presStyleIdx="0" presStyleCnt="1"/>
      <dgm:spPr/>
      <dgm:t>
        <a:bodyPr/>
        <a:lstStyle/>
        <a:p>
          <a:endParaRPr lang="id-ID"/>
        </a:p>
      </dgm:t>
    </dgm:pt>
    <dgm:pt modelId="{166FB662-7414-4E24-A427-350058FF73E8}" type="pres">
      <dgm:prSet presAssocID="{6AED3B61-F73C-42F1-8550-95ACC9833CE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87DACD3-6747-4996-9993-DD40E72E3653}" type="pres">
      <dgm:prSet presAssocID="{6AED3B61-F73C-42F1-8550-95ACC9833CED}" presName="negativeSpace" presStyleCnt="0"/>
      <dgm:spPr/>
    </dgm:pt>
    <dgm:pt modelId="{939A56AF-AC98-4585-8D0D-DEAB4BB553AA}" type="pres">
      <dgm:prSet presAssocID="{6AED3B61-F73C-42F1-8550-95ACC9833CED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4955E66-1E08-4C9A-A288-437B0880A850}" type="presOf" srcId="{F804FBEE-4B1E-47A8-AF24-11F85F20DCB1}" destId="{939A56AF-AC98-4585-8D0D-DEAB4BB553AA}" srcOrd="0" destOrd="2" presId="urn:microsoft.com/office/officeart/2005/8/layout/list1"/>
    <dgm:cxn modelId="{447E0B97-1633-44F5-8136-59CEB05E3B84}" srcId="{6AED3B61-F73C-42F1-8550-95ACC9833CED}" destId="{EA45C823-6394-4894-9173-FF31766CD403}" srcOrd="0" destOrd="0" parTransId="{21E6920B-85BE-43E4-B41A-2494A48FBCA1}" sibTransId="{9B56BBAE-0E82-4A0B-9194-8C8DB854EF1F}"/>
    <dgm:cxn modelId="{AD3D0C82-9750-4CE6-AC5E-A649C67CF7D4}" type="presOf" srcId="{8A8BA53D-452A-421F-BDC7-5D767620378D}" destId="{939A56AF-AC98-4585-8D0D-DEAB4BB553AA}" srcOrd="0" destOrd="3" presId="urn:microsoft.com/office/officeart/2005/8/layout/list1"/>
    <dgm:cxn modelId="{C152BCBB-438D-49BF-9153-C74AFCCAE651}" type="presOf" srcId="{EA45C823-6394-4894-9173-FF31766CD403}" destId="{939A56AF-AC98-4585-8D0D-DEAB4BB553AA}" srcOrd="0" destOrd="0" presId="urn:microsoft.com/office/officeart/2005/8/layout/list1"/>
    <dgm:cxn modelId="{8C804C5D-CDCA-47E8-95BE-0A51B5764128}" srcId="{4F710655-E779-4013-9ABB-25E5CF7C248E}" destId="{6AED3B61-F73C-42F1-8550-95ACC9833CED}" srcOrd="0" destOrd="0" parTransId="{47DB9433-3423-4200-A87A-4676EBD2D3E3}" sibTransId="{6A1A8120-01E2-4F97-B95F-8EC1894548B7}"/>
    <dgm:cxn modelId="{7765049C-D969-4932-9DD3-23ACBBB00D9A}" type="presOf" srcId="{4F710655-E779-4013-9ABB-25E5CF7C248E}" destId="{53155FA6-8F0F-43DD-A00E-FF401A187A51}" srcOrd="0" destOrd="0" presId="urn:microsoft.com/office/officeart/2005/8/layout/list1"/>
    <dgm:cxn modelId="{125F61C8-9B24-411D-A910-81BFB350771D}" srcId="{6AED3B61-F73C-42F1-8550-95ACC9833CED}" destId="{8A8BA53D-452A-421F-BDC7-5D767620378D}" srcOrd="3" destOrd="0" parTransId="{FAC73C56-6FF0-4F88-B8D6-9BE8208E8EA5}" sibTransId="{37BF6480-26BA-47C2-8351-BCACF968A0A6}"/>
    <dgm:cxn modelId="{29524692-51BA-47F6-A824-F87F4921CBE0}" srcId="{6AED3B61-F73C-42F1-8550-95ACC9833CED}" destId="{F804FBEE-4B1E-47A8-AF24-11F85F20DCB1}" srcOrd="2" destOrd="0" parTransId="{4ADD508C-AA5A-4207-AA47-065373B6E1A3}" sibTransId="{2E237625-67C7-46EF-B023-07A38BB22163}"/>
    <dgm:cxn modelId="{4430DD64-5287-440A-A2A6-171A9E321436}" type="presOf" srcId="{6AED3B61-F73C-42F1-8550-95ACC9833CED}" destId="{166FB662-7414-4E24-A427-350058FF73E8}" srcOrd="1" destOrd="0" presId="urn:microsoft.com/office/officeart/2005/8/layout/list1"/>
    <dgm:cxn modelId="{3FA243E0-56A9-4F8C-99A1-35BA6F2A568E}" type="presOf" srcId="{6AED3B61-F73C-42F1-8550-95ACC9833CED}" destId="{C4FDDC59-E34B-483F-99F6-5CA697295A4B}" srcOrd="0" destOrd="0" presId="urn:microsoft.com/office/officeart/2005/8/layout/list1"/>
    <dgm:cxn modelId="{2FE6C3ED-CA89-4528-AE19-82D1BD713473}" srcId="{6AED3B61-F73C-42F1-8550-95ACC9833CED}" destId="{CB648E45-58EA-46FC-A711-2E097FD22281}" srcOrd="1" destOrd="0" parTransId="{565D5D86-7D3A-46E2-8EB9-AF2C15858460}" sibTransId="{4A68E604-0072-4F99-B26D-E7B97B912A79}"/>
    <dgm:cxn modelId="{3D466906-019C-41C1-9D05-C4CED3FDC117}" type="presOf" srcId="{CB648E45-58EA-46FC-A711-2E097FD22281}" destId="{939A56AF-AC98-4585-8D0D-DEAB4BB553AA}" srcOrd="0" destOrd="1" presId="urn:microsoft.com/office/officeart/2005/8/layout/list1"/>
    <dgm:cxn modelId="{CA390D14-0949-410A-AA15-42E35E7A22A3}" type="presParOf" srcId="{53155FA6-8F0F-43DD-A00E-FF401A187A51}" destId="{23FC7046-072C-4051-AD26-F3647B5BA600}" srcOrd="0" destOrd="0" presId="urn:microsoft.com/office/officeart/2005/8/layout/list1"/>
    <dgm:cxn modelId="{FA4590B5-506F-43C3-AFF1-4185EA538454}" type="presParOf" srcId="{23FC7046-072C-4051-AD26-F3647B5BA600}" destId="{C4FDDC59-E34B-483F-99F6-5CA697295A4B}" srcOrd="0" destOrd="0" presId="urn:microsoft.com/office/officeart/2005/8/layout/list1"/>
    <dgm:cxn modelId="{1198DD76-419B-41A6-A02F-50824A98204F}" type="presParOf" srcId="{23FC7046-072C-4051-AD26-F3647B5BA600}" destId="{166FB662-7414-4E24-A427-350058FF73E8}" srcOrd="1" destOrd="0" presId="urn:microsoft.com/office/officeart/2005/8/layout/list1"/>
    <dgm:cxn modelId="{3AE4BFAB-13A2-4884-8441-F7004DBBE152}" type="presParOf" srcId="{53155FA6-8F0F-43DD-A00E-FF401A187A51}" destId="{787DACD3-6747-4996-9993-DD40E72E3653}" srcOrd="1" destOrd="0" presId="urn:microsoft.com/office/officeart/2005/8/layout/list1"/>
    <dgm:cxn modelId="{8C3D06F4-9634-4C89-BCC3-D3042E130607}" type="presParOf" srcId="{53155FA6-8F0F-43DD-A00E-FF401A187A51}" destId="{939A56AF-AC98-4585-8D0D-DEAB4BB553AA}" srcOrd="2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710655-E779-4013-9ABB-25E5CF7C248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6AED3B61-F73C-42F1-8550-95ACC9833CED}">
      <dgm:prSet phldrT="[Text]" custT="1"/>
      <dgm:spPr/>
      <dgm:t>
        <a:bodyPr/>
        <a:lstStyle/>
        <a:p>
          <a:r>
            <a:rPr lang="en-US" sz="3600" dirty="0" err="1" smtClean="0">
              <a:latin typeface="Calibri" pitchFamily="34" charset="0"/>
              <a:cs typeface="Calibri" pitchFamily="34" charset="0"/>
            </a:rPr>
            <a:t>Penguraian</a:t>
          </a:r>
          <a:r>
            <a:rPr lang="en-US" sz="36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600" dirty="0" err="1" smtClean="0">
              <a:latin typeface="Calibri" pitchFamily="34" charset="0"/>
              <a:cs typeface="Calibri" pitchFamily="34" charset="0"/>
            </a:rPr>
            <a:t>Pikiran</a:t>
          </a:r>
          <a:r>
            <a:rPr lang="en-US" sz="36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600" dirty="0" err="1" smtClean="0">
              <a:latin typeface="Calibri" pitchFamily="34" charset="0"/>
              <a:cs typeface="Calibri" pitchFamily="34" charset="0"/>
            </a:rPr>
            <a:t>Utama</a:t>
          </a:r>
          <a:endParaRPr lang="id-ID" sz="3600" dirty="0">
            <a:latin typeface="Calibri" pitchFamily="34" charset="0"/>
            <a:cs typeface="Calibri" pitchFamily="34" charset="0"/>
          </a:endParaRPr>
        </a:p>
      </dgm:t>
    </dgm:pt>
    <dgm:pt modelId="{47DB9433-3423-4200-A87A-4676EBD2D3E3}" type="parTrans" cxnId="{8C804C5D-CDCA-47E8-95BE-0A51B5764128}">
      <dgm:prSet/>
      <dgm:spPr/>
      <dgm:t>
        <a:bodyPr/>
        <a:lstStyle/>
        <a:p>
          <a:endParaRPr lang="id-ID" sz="2800">
            <a:latin typeface="Calibri" pitchFamily="34" charset="0"/>
            <a:cs typeface="Calibri" pitchFamily="34" charset="0"/>
          </a:endParaRPr>
        </a:p>
      </dgm:t>
    </dgm:pt>
    <dgm:pt modelId="{6A1A8120-01E2-4F97-B95F-8EC1894548B7}" type="sibTrans" cxnId="{8C804C5D-CDCA-47E8-95BE-0A51B5764128}">
      <dgm:prSet/>
      <dgm:spPr/>
      <dgm:t>
        <a:bodyPr/>
        <a:lstStyle/>
        <a:p>
          <a:endParaRPr lang="id-ID" sz="2800">
            <a:latin typeface="Calibri" pitchFamily="34" charset="0"/>
            <a:cs typeface="Calibri" pitchFamily="34" charset="0"/>
          </a:endParaRPr>
        </a:p>
      </dgm:t>
    </dgm:pt>
    <dgm:pt modelId="{EA45C823-6394-4894-9173-FF31766CD403}">
      <dgm:prSet phldrT="[Text]" custT="1"/>
      <dgm:spPr/>
      <dgm:t>
        <a:bodyPr/>
        <a:lstStyle/>
        <a:p>
          <a:r>
            <a:rPr lang="en-US" sz="2800" dirty="0" err="1" smtClean="0">
              <a:latin typeface="Calibri" pitchFamily="34" charset="0"/>
              <a:cs typeface="Calibri" pitchFamily="34" charset="0"/>
            </a:rPr>
            <a:t>Contoh</a:t>
          </a:r>
          <a:endParaRPr lang="id-ID" sz="2800" dirty="0">
            <a:latin typeface="Calibri" pitchFamily="34" charset="0"/>
            <a:cs typeface="Calibri" pitchFamily="34" charset="0"/>
          </a:endParaRPr>
        </a:p>
      </dgm:t>
    </dgm:pt>
    <dgm:pt modelId="{21E6920B-85BE-43E4-B41A-2494A48FBCA1}" type="parTrans" cxnId="{447E0B97-1633-44F5-8136-59CEB05E3B84}">
      <dgm:prSet/>
      <dgm:spPr/>
      <dgm:t>
        <a:bodyPr/>
        <a:lstStyle/>
        <a:p>
          <a:endParaRPr lang="id-ID" sz="2800">
            <a:latin typeface="Calibri" pitchFamily="34" charset="0"/>
            <a:cs typeface="Calibri" pitchFamily="34" charset="0"/>
          </a:endParaRPr>
        </a:p>
      </dgm:t>
    </dgm:pt>
    <dgm:pt modelId="{9B56BBAE-0E82-4A0B-9194-8C8DB854EF1F}" type="sibTrans" cxnId="{447E0B97-1633-44F5-8136-59CEB05E3B84}">
      <dgm:prSet/>
      <dgm:spPr/>
      <dgm:t>
        <a:bodyPr/>
        <a:lstStyle/>
        <a:p>
          <a:endParaRPr lang="id-ID" sz="2800">
            <a:latin typeface="Calibri" pitchFamily="34" charset="0"/>
            <a:cs typeface="Calibri" pitchFamily="34" charset="0"/>
          </a:endParaRPr>
        </a:p>
      </dgm:t>
    </dgm:pt>
    <dgm:pt modelId="{95A5892B-7E74-4F1C-9028-BF92ABB9CCD2}">
      <dgm:prSet phldrT="[Text]" custT="1"/>
      <dgm:spPr/>
      <dgm:t>
        <a:bodyPr/>
        <a:lstStyle/>
        <a:p>
          <a:r>
            <a:rPr lang="en-US" sz="2800" dirty="0" err="1" smtClean="0">
              <a:latin typeface="Calibri" pitchFamily="34" charset="0"/>
              <a:cs typeface="Calibri" pitchFamily="34" charset="0"/>
            </a:rPr>
            <a:t>Perbandingan</a:t>
          </a:r>
          <a:endParaRPr lang="id-ID" sz="2800" dirty="0">
            <a:latin typeface="Calibri" pitchFamily="34" charset="0"/>
            <a:cs typeface="Calibri" pitchFamily="34" charset="0"/>
          </a:endParaRPr>
        </a:p>
      </dgm:t>
    </dgm:pt>
    <dgm:pt modelId="{1475A5C7-E880-4088-8FE4-6BB04B8A78B1}" type="parTrans" cxnId="{61934F13-EA06-4BC8-A1FC-408D05ECFE70}">
      <dgm:prSet/>
      <dgm:spPr/>
      <dgm:t>
        <a:bodyPr/>
        <a:lstStyle/>
        <a:p>
          <a:endParaRPr lang="id-ID"/>
        </a:p>
      </dgm:t>
    </dgm:pt>
    <dgm:pt modelId="{13D2B925-D129-4841-BA8A-1C73CF64329A}" type="sibTrans" cxnId="{61934F13-EA06-4BC8-A1FC-408D05ECFE70}">
      <dgm:prSet/>
      <dgm:spPr/>
      <dgm:t>
        <a:bodyPr/>
        <a:lstStyle/>
        <a:p>
          <a:endParaRPr lang="id-ID"/>
        </a:p>
      </dgm:t>
    </dgm:pt>
    <dgm:pt modelId="{19C6D600-C040-4F21-AAB8-1259EAA88EBC}">
      <dgm:prSet phldrT="[Text]" custT="1"/>
      <dgm:spPr/>
      <dgm:t>
        <a:bodyPr/>
        <a:lstStyle/>
        <a:p>
          <a:r>
            <a:rPr lang="en-US" sz="2800" dirty="0" err="1" smtClean="0">
              <a:latin typeface="Calibri" pitchFamily="34" charset="0"/>
              <a:cs typeface="Calibri" pitchFamily="34" charset="0"/>
            </a:rPr>
            <a:t>Analogi</a:t>
          </a:r>
          <a:endParaRPr lang="id-ID" sz="2800" dirty="0">
            <a:latin typeface="Calibri" pitchFamily="34" charset="0"/>
            <a:cs typeface="Calibri" pitchFamily="34" charset="0"/>
          </a:endParaRPr>
        </a:p>
      </dgm:t>
    </dgm:pt>
    <dgm:pt modelId="{E7BF13B4-7175-4FE4-AB8E-ABE60C282101}" type="parTrans" cxnId="{6B33D891-3AC1-44A2-8A0D-E9CBAF080F44}">
      <dgm:prSet/>
      <dgm:spPr/>
      <dgm:t>
        <a:bodyPr/>
        <a:lstStyle/>
        <a:p>
          <a:endParaRPr lang="id-ID"/>
        </a:p>
      </dgm:t>
    </dgm:pt>
    <dgm:pt modelId="{1D61F4E2-7546-44F5-B4E1-E4E6F93674E4}" type="sibTrans" cxnId="{6B33D891-3AC1-44A2-8A0D-E9CBAF080F44}">
      <dgm:prSet/>
      <dgm:spPr/>
      <dgm:t>
        <a:bodyPr/>
        <a:lstStyle/>
        <a:p>
          <a:endParaRPr lang="id-ID"/>
        </a:p>
      </dgm:t>
    </dgm:pt>
    <dgm:pt modelId="{08130800-7C5C-4350-BD71-52F93A8386BB}">
      <dgm:prSet phldrT="[Text]" custT="1"/>
      <dgm:spPr/>
      <dgm:t>
        <a:bodyPr/>
        <a:lstStyle/>
        <a:p>
          <a:r>
            <a:rPr lang="en-US" sz="2800" dirty="0" err="1" smtClean="0">
              <a:latin typeface="Calibri" pitchFamily="34" charset="0"/>
              <a:cs typeface="Calibri" pitchFamily="34" charset="0"/>
            </a:rPr>
            <a:t>Sebab</a:t>
          </a:r>
          <a:r>
            <a:rPr lang="en-US" sz="2800" dirty="0" smtClean="0">
              <a:latin typeface="Calibri" pitchFamily="34" charset="0"/>
              <a:cs typeface="Calibri" pitchFamily="34" charset="0"/>
            </a:rPr>
            <a:t> – </a:t>
          </a:r>
          <a:r>
            <a:rPr lang="en-US" sz="2800" dirty="0" err="1" smtClean="0">
              <a:latin typeface="Calibri" pitchFamily="34" charset="0"/>
              <a:cs typeface="Calibri" pitchFamily="34" charset="0"/>
            </a:rPr>
            <a:t>Akibat</a:t>
          </a:r>
          <a:endParaRPr lang="id-ID" sz="2800" dirty="0">
            <a:latin typeface="Calibri" pitchFamily="34" charset="0"/>
            <a:cs typeface="Calibri" pitchFamily="34" charset="0"/>
          </a:endParaRPr>
        </a:p>
      </dgm:t>
    </dgm:pt>
    <dgm:pt modelId="{ED675FE0-E1DB-421B-A3DA-E6DD26B56D53}" type="parTrans" cxnId="{9DA16AB4-53A8-42CF-939E-3924C46FE354}">
      <dgm:prSet/>
      <dgm:spPr/>
      <dgm:t>
        <a:bodyPr/>
        <a:lstStyle/>
        <a:p>
          <a:endParaRPr lang="id-ID"/>
        </a:p>
      </dgm:t>
    </dgm:pt>
    <dgm:pt modelId="{97B14565-3B67-43D4-91CC-BC374C97F5BA}" type="sibTrans" cxnId="{9DA16AB4-53A8-42CF-939E-3924C46FE354}">
      <dgm:prSet/>
      <dgm:spPr/>
      <dgm:t>
        <a:bodyPr/>
        <a:lstStyle/>
        <a:p>
          <a:endParaRPr lang="id-ID"/>
        </a:p>
      </dgm:t>
    </dgm:pt>
    <dgm:pt modelId="{E83F31D7-34E9-40D1-9E59-A9EDF928EBE0}">
      <dgm:prSet phldrT="[Text]" custT="1"/>
      <dgm:spPr/>
      <dgm:t>
        <a:bodyPr/>
        <a:lstStyle/>
        <a:p>
          <a:r>
            <a:rPr lang="en-US" sz="2800" dirty="0" err="1" smtClean="0">
              <a:latin typeface="Calibri" pitchFamily="34" charset="0"/>
              <a:cs typeface="Calibri" pitchFamily="34" charset="0"/>
            </a:rPr>
            <a:t>Kronologi</a:t>
          </a:r>
          <a:endParaRPr lang="id-ID" sz="2800" dirty="0">
            <a:latin typeface="Calibri" pitchFamily="34" charset="0"/>
            <a:cs typeface="Calibri" pitchFamily="34" charset="0"/>
          </a:endParaRPr>
        </a:p>
      </dgm:t>
    </dgm:pt>
    <dgm:pt modelId="{EAA9DADF-FB24-47CE-9A6A-67B3E3E96CAB}" type="parTrans" cxnId="{E79E09AA-1013-4154-8246-FC0467E30707}">
      <dgm:prSet/>
      <dgm:spPr/>
      <dgm:t>
        <a:bodyPr/>
        <a:lstStyle/>
        <a:p>
          <a:endParaRPr lang="id-ID"/>
        </a:p>
      </dgm:t>
    </dgm:pt>
    <dgm:pt modelId="{9666BCFE-403B-4511-BD04-0FA8BECEC66A}" type="sibTrans" cxnId="{E79E09AA-1013-4154-8246-FC0467E30707}">
      <dgm:prSet/>
      <dgm:spPr/>
      <dgm:t>
        <a:bodyPr/>
        <a:lstStyle/>
        <a:p>
          <a:endParaRPr lang="id-ID"/>
        </a:p>
      </dgm:t>
    </dgm:pt>
    <dgm:pt modelId="{986CC706-3C46-4DAD-BE6A-9D5B0FD4AA31}">
      <dgm:prSet phldrT="[Text]" custT="1"/>
      <dgm:spPr/>
      <dgm:t>
        <a:bodyPr/>
        <a:lstStyle/>
        <a:p>
          <a:r>
            <a:rPr lang="en-US" sz="2800" dirty="0" err="1" smtClean="0">
              <a:latin typeface="Calibri" pitchFamily="34" charset="0"/>
              <a:cs typeface="Calibri" pitchFamily="34" charset="0"/>
            </a:rPr>
            <a:t>Definisi</a:t>
          </a:r>
          <a:endParaRPr lang="id-ID" sz="2800" dirty="0">
            <a:latin typeface="Calibri" pitchFamily="34" charset="0"/>
            <a:cs typeface="Calibri" pitchFamily="34" charset="0"/>
          </a:endParaRPr>
        </a:p>
      </dgm:t>
    </dgm:pt>
    <dgm:pt modelId="{E6E5DD88-4F7B-4882-84D2-355DB40F1C80}" type="parTrans" cxnId="{355B3030-6E9B-432B-9A59-6F1A923537F5}">
      <dgm:prSet/>
      <dgm:spPr/>
      <dgm:t>
        <a:bodyPr/>
        <a:lstStyle/>
        <a:p>
          <a:endParaRPr lang="id-ID"/>
        </a:p>
      </dgm:t>
    </dgm:pt>
    <dgm:pt modelId="{772351A8-3419-401A-B326-703500A30A76}" type="sibTrans" cxnId="{355B3030-6E9B-432B-9A59-6F1A923537F5}">
      <dgm:prSet/>
      <dgm:spPr/>
      <dgm:t>
        <a:bodyPr/>
        <a:lstStyle/>
        <a:p>
          <a:endParaRPr lang="id-ID"/>
        </a:p>
      </dgm:t>
    </dgm:pt>
    <dgm:pt modelId="{53155FA6-8F0F-43DD-A00E-FF401A187A51}" type="pres">
      <dgm:prSet presAssocID="{4F710655-E779-4013-9ABB-25E5CF7C248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3FC7046-072C-4051-AD26-F3647B5BA600}" type="pres">
      <dgm:prSet presAssocID="{6AED3B61-F73C-42F1-8550-95ACC9833CED}" presName="parentLin" presStyleCnt="0"/>
      <dgm:spPr/>
    </dgm:pt>
    <dgm:pt modelId="{C4FDDC59-E34B-483F-99F6-5CA697295A4B}" type="pres">
      <dgm:prSet presAssocID="{6AED3B61-F73C-42F1-8550-95ACC9833CED}" presName="parentLeftMargin" presStyleLbl="node1" presStyleIdx="0" presStyleCnt="1"/>
      <dgm:spPr/>
      <dgm:t>
        <a:bodyPr/>
        <a:lstStyle/>
        <a:p>
          <a:endParaRPr lang="id-ID"/>
        </a:p>
      </dgm:t>
    </dgm:pt>
    <dgm:pt modelId="{166FB662-7414-4E24-A427-350058FF73E8}" type="pres">
      <dgm:prSet presAssocID="{6AED3B61-F73C-42F1-8550-95ACC9833CED}" presName="parentText" presStyleLbl="node1" presStyleIdx="0" presStyleCnt="1" custScaleY="29127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87DACD3-6747-4996-9993-DD40E72E3653}" type="pres">
      <dgm:prSet presAssocID="{6AED3B61-F73C-42F1-8550-95ACC9833CED}" presName="negativeSpace" presStyleCnt="0"/>
      <dgm:spPr/>
    </dgm:pt>
    <dgm:pt modelId="{939A56AF-AC98-4585-8D0D-DEAB4BB553AA}" type="pres">
      <dgm:prSet presAssocID="{6AED3B61-F73C-42F1-8550-95ACC9833CED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B33D891-3AC1-44A2-8A0D-E9CBAF080F44}" srcId="{6AED3B61-F73C-42F1-8550-95ACC9833CED}" destId="{19C6D600-C040-4F21-AAB8-1259EAA88EBC}" srcOrd="2" destOrd="0" parTransId="{E7BF13B4-7175-4FE4-AB8E-ABE60C282101}" sibTransId="{1D61F4E2-7546-44F5-B4E1-E4E6F93674E4}"/>
    <dgm:cxn modelId="{447E0B97-1633-44F5-8136-59CEB05E3B84}" srcId="{6AED3B61-F73C-42F1-8550-95ACC9833CED}" destId="{EA45C823-6394-4894-9173-FF31766CD403}" srcOrd="0" destOrd="0" parTransId="{21E6920B-85BE-43E4-B41A-2494A48FBCA1}" sibTransId="{9B56BBAE-0E82-4A0B-9194-8C8DB854EF1F}"/>
    <dgm:cxn modelId="{9AEECC99-F065-4CF5-AE96-049D2FF6D029}" type="presOf" srcId="{4F710655-E779-4013-9ABB-25E5CF7C248E}" destId="{53155FA6-8F0F-43DD-A00E-FF401A187A51}" srcOrd="0" destOrd="0" presId="urn:microsoft.com/office/officeart/2005/8/layout/list1"/>
    <dgm:cxn modelId="{355B3030-6E9B-432B-9A59-6F1A923537F5}" srcId="{6AED3B61-F73C-42F1-8550-95ACC9833CED}" destId="{986CC706-3C46-4DAD-BE6A-9D5B0FD4AA31}" srcOrd="5" destOrd="0" parTransId="{E6E5DD88-4F7B-4882-84D2-355DB40F1C80}" sibTransId="{772351A8-3419-401A-B326-703500A30A76}"/>
    <dgm:cxn modelId="{AD322108-1573-4F8A-92D0-650057A63C2F}" type="presOf" srcId="{6AED3B61-F73C-42F1-8550-95ACC9833CED}" destId="{166FB662-7414-4E24-A427-350058FF73E8}" srcOrd="1" destOrd="0" presId="urn:microsoft.com/office/officeart/2005/8/layout/list1"/>
    <dgm:cxn modelId="{9C138733-7250-4E9B-B169-69C8F308451A}" type="presOf" srcId="{95A5892B-7E74-4F1C-9028-BF92ABB9CCD2}" destId="{939A56AF-AC98-4585-8D0D-DEAB4BB553AA}" srcOrd="0" destOrd="1" presId="urn:microsoft.com/office/officeart/2005/8/layout/list1"/>
    <dgm:cxn modelId="{8C804C5D-CDCA-47E8-95BE-0A51B5764128}" srcId="{4F710655-E779-4013-9ABB-25E5CF7C248E}" destId="{6AED3B61-F73C-42F1-8550-95ACC9833CED}" srcOrd="0" destOrd="0" parTransId="{47DB9433-3423-4200-A87A-4676EBD2D3E3}" sibTransId="{6A1A8120-01E2-4F97-B95F-8EC1894548B7}"/>
    <dgm:cxn modelId="{E37BD643-A755-470B-A60E-3C971E289D77}" type="presOf" srcId="{6AED3B61-F73C-42F1-8550-95ACC9833CED}" destId="{C4FDDC59-E34B-483F-99F6-5CA697295A4B}" srcOrd="0" destOrd="0" presId="urn:microsoft.com/office/officeart/2005/8/layout/list1"/>
    <dgm:cxn modelId="{AF6FF63B-6D26-4B0C-8730-6E683CFCFBC7}" type="presOf" srcId="{E83F31D7-34E9-40D1-9E59-A9EDF928EBE0}" destId="{939A56AF-AC98-4585-8D0D-DEAB4BB553AA}" srcOrd="0" destOrd="4" presId="urn:microsoft.com/office/officeart/2005/8/layout/list1"/>
    <dgm:cxn modelId="{61934F13-EA06-4BC8-A1FC-408D05ECFE70}" srcId="{6AED3B61-F73C-42F1-8550-95ACC9833CED}" destId="{95A5892B-7E74-4F1C-9028-BF92ABB9CCD2}" srcOrd="1" destOrd="0" parTransId="{1475A5C7-E880-4088-8FE4-6BB04B8A78B1}" sibTransId="{13D2B925-D129-4841-BA8A-1C73CF64329A}"/>
    <dgm:cxn modelId="{F3821064-C87D-45DF-ADEB-BD9FD83A9E2A}" type="presOf" srcId="{EA45C823-6394-4894-9173-FF31766CD403}" destId="{939A56AF-AC98-4585-8D0D-DEAB4BB553AA}" srcOrd="0" destOrd="0" presId="urn:microsoft.com/office/officeart/2005/8/layout/list1"/>
    <dgm:cxn modelId="{E79E09AA-1013-4154-8246-FC0467E30707}" srcId="{6AED3B61-F73C-42F1-8550-95ACC9833CED}" destId="{E83F31D7-34E9-40D1-9E59-A9EDF928EBE0}" srcOrd="4" destOrd="0" parTransId="{EAA9DADF-FB24-47CE-9A6A-67B3E3E96CAB}" sibTransId="{9666BCFE-403B-4511-BD04-0FA8BECEC66A}"/>
    <dgm:cxn modelId="{BED5F059-44C8-474A-9B17-2DC7686440EA}" type="presOf" srcId="{19C6D600-C040-4F21-AAB8-1259EAA88EBC}" destId="{939A56AF-AC98-4585-8D0D-DEAB4BB553AA}" srcOrd="0" destOrd="2" presId="urn:microsoft.com/office/officeart/2005/8/layout/list1"/>
    <dgm:cxn modelId="{5B7EAB4B-1E57-455D-B5DB-9F879C7CF89E}" type="presOf" srcId="{986CC706-3C46-4DAD-BE6A-9D5B0FD4AA31}" destId="{939A56AF-AC98-4585-8D0D-DEAB4BB553AA}" srcOrd="0" destOrd="5" presId="urn:microsoft.com/office/officeart/2005/8/layout/list1"/>
    <dgm:cxn modelId="{0AB53DEF-BFCF-4314-8BD8-8A4D3DAF04E5}" type="presOf" srcId="{08130800-7C5C-4350-BD71-52F93A8386BB}" destId="{939A56AF-AC98-4585-8D0D-DEAB4BB553AA}" srcOrd="0" destOrd="3" presId="urn:microsoft.com/office/officeart/2005/8/layout/list1"/>
    <dgm:cxn modelId="{9DA16AB4-53A8-42CF-939E-3924C46FE354}" srcId="{6AED3B61-F73C-42F1-8550-95ACC9833CED}" destId="{08130800-7C5C-4350-BD71-52F93A8386BB}" srcOrd="3" destOrd="0" parTransId="{ED675FE0-E1DB-421B-A3DA-E6DD26B56D53}" sibTransId="{97B14565-3B67-43D4-91CC-BC374C97F5BA}"/>
    <dgm:cxn modelId="{CD59C31E-D83D-4123-B676-3CD8A8D8D9A8}" type="presParOf" srcId="{53155FA6-8F0F-43DD-A00E-FF401A187A51}" destId="{23FC7046-072C-4051-AD26-F3647B5BA600}" srcOrd="0" destOrd="0" presId="urn:microsoft.com/office/officeart/2005/8/layout/list1"/>
    <dgm:cxn modelId="{88896BF5-F726-4ED9-9D96-59286093469F}" type="presParOf" srcId="{23FC7046-072C-4051-AD26-F3647B5BA600}" destId="{C4FDDC59-E34B-483F-99F6-5CA697295A4B}" srcOrd="0" destOrd="0" presId="urn:microsoft.com/office/officeart/2005/8/layout/list1"/>
    <dgm:cxn modelId="{2A2BDE26-3848-4EBE-843D-1635D1163D75}" type="presParOf" srcId="{23FC7046-072C-4051-AD26-F3647B5BA600}" destId="{166FB662-7414-4E24-A427-350058FF73E8}" srcOrd="1" destOrd="0" presId="urn:microsoft.com/office/officeart/2005/8/layout/list1"/>
    <dgm:cxn modelId="{05F78014-C95F-49E4-9B43-6E375142A855}" type="presParOf" srcId="{53155FA6-8F0F-43DD-A00E-FF401A187A51}" destId="{787DACD3-6747-4996-9993-DD40E72E3653}" srcOrd="1" destOrd="0" presId="urn:microsoft.com/office/officeart/2005/8/layout/list1"/>
    <dgm:cxn modelId="{732A9834-E044-4042-AEAA-4DE8144012CA}" type="presParOf" srcId="{53155FA6-8F0F-43DD-A00E-FF401A187A51}" destId="{939A56AF-AC98-4585-8D0D-DEAB4BB553AA}" srcOrd="2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710655-E779-4013-9ABB-25E5CF7C248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6AED3B61-F73C-42F1-8550-95ACC9833CED}">
      <dgm:prSet phldrT="[Text]" custT="1"/>
      <dgm:spPr/>
      <dgm:t>
        <a:bodyPr/>
        <a:lstStyle/>
        <a:p>
          <a:r>
            <a:rPr lang="en-US" sz="4800" dirty="0" err="1" smtClean="0">
              <a:latin typeface="Calibri" pitchFamily="34" charset="0"/>
              <a:cs typeface="Calibri" pitchFamily="34" charset="0"/>
            </a:rPr>
            <a:t>Fungsi</a:t>
          </a:r>
          <a:endParaRPr lang="id-ID" sz="4800" dirty="0">
            <a:latin typeface="Calibri" pitchFamily="34" charset="0"/>
            <a:cs typeface="Calibri" pitchFamily="34" charset="0"/>
          </a:endParaRPr>
        </a:p>
      </dgm:t>
    </dgm:pt>
    <dgm:pt modelId="{47DB9433-3423-4200-A87A-4676EBD2D3E3}" type="parTrans" cxnId="{8C804C5D-CDCA-47E8-95BE-0A51B5764128}">
      <dgm:prSet/>
      <dgm:spPr/>
      <dgm:t>
        <a:bodyPr/>
        <a:lstStyle/>
        <a:p>
          <a:endParaRPr lang="id-ID" sz="2800">
            <a:latin typeface="Calibri" pitchFamily="34" charset="0"/>
            <a:cs typeface="Calibri" pitchFamily="34" charset="0"/>
          </a:endParaRPr>
        </a:p>
      </dgm:t>
    </dgm:pt>
    <dgm:pt modelId="{6A1A8120-01E2-4F97-B95F-8EC1894548B7}" type="sibTrans" cxnId="{8C804C5D-CDCA-47E8-95BE-0A51B5764128}">
      <dgm:prSet/>
      <dgm:spPr/>
      <dgm:t>
        <a:bodyPr/>
        <a:lstStyle/>
        <a:p>
          <a:endParaRPr lang="id-ID" sz="2800">
            <a:latin typeface="Calibri" pitchFamily="34" charset="0"/>
            <a:cs typeface="Calibri" pitchFamily="34" charset="0"/>
          </a:endParaRPr>
        </a:p>
      </dgm:t>
    </dgm:pt>
    <dgm:pt modelId="{EA45C823-6394-4894-9173-FF31766CD403}">
      <dgm:prSet phldrT="[Text]" custT="1"/>
      <dgm:spPr/>
      <dgm:t>
        <a:bodyPr/>
        <a:lstStyle/>
        <a:p>
          <a:r>
            <a:rPr lang="en-US" sz="2800" dirty="0" err="1" smtClean="0">
              <a:latin typeface="Calibri" pitchFamily="34" charset="0"/>
              <a:cs typeface="Calibri" pitchFamily="34" charset="0"/>
            </a:rPr>
            <a:t>Pembuka</a:t>
          </a:r>
          <a:endParaRPr lang="id-ID" sz="2800" dirty="0">
            <a:latin typeface="Calibri" pitchFamily="34" charset="0"/>
            <a:cs typeface="Calibri" pitchFamily="34" charset="0"/>
          </a:endParaRPr>
        </a:p>
      </dgm:t>
    </dgm:pt>
    <dgm:pt modelId="{21E6920B-85BE-43E4-B41A-2494A48FBCA1}" type="parTrans" cxnId="{447E0B97-1633-44F5-8136-59CEB05E3B84}">
      <dgm:prSet/>
      <dgm:spPr/>
      <dgm:t>
        <a:bodyPr/>
        <a:lstStyle/>
        <a:p>
          <a:endParaRPr lang="id-ID" sz="2800">
            <a:latin typeface="Calibri" pitchFamily="34" charset="0"/>
            <a:cs typeface="Calibri" pitchFamily="34" charset="0"/>
          </a:endParaRPr>
        </a:p>
      </dgm:t>
    </dgm:pt>
    <dgm:pt modelId="{9B56BBAE-0E82-4A0B-9194-8C8DB854EF1F}" type="sibTrans" cxnId="{447E0B97-1633-44F5-8136-59CEB05E3B84}">
      <dgm:prSet/>
      <dgm:spPr/>
      <dgm:t>
        <a:bodyPr/>
        <a:lstStyle/>
        <a:p>
          <a:endParaRPr lang="id-ID" sz="2800">
            <a:latin typeface="Calibri" pitchFamily="34" charset="0"/>
            <a:cs typeface="Calibri" pitchFamily="34" charset="0"/>
          </a:endParaRPr>
        </a:p>
      </dgm:t>
    </dgm:pt>
    <dgm:pt modelId="{A156A192-7C72-4848-94D5-1ADC965EEBAC}">
      <dgm:prSet phldrT="[Text]" custT="1"/>
      <dgm:spPr/>
      <dgm:t>
        <a:bodyPr/>
        <a:lstStyle/>
        <a:p>
          <a:r>
            <a:rPr lang="en-US" sz="2800" dirty="0" err="1" smtClean="0">
              <a:latin typeface="Calibri" pitchFamily="34" charset="0"/>
              <a:cs typeface="Calibri" pitchFamily="34" charset="0"/>
            </a:rPr>
            <a:t>Pengembang</a:t>
          </a:r>
          <a:endParaRPr lang="id-ID" sz="2800" dirty="0">
            <a:latin typeface="Calibri" pitchFamily="34" charset="0"/>
            <a:cs typeface="Calibri" pitchFamily="34" charset="0"/>
          </a:endParaRPr>
        </a:p>
      </dgm:t>
    </dgm:pt>
    <dgm:pt modelId="{5B045C13-ABB9-4889-AB10-0AC47209D8C2}" type="parTrans" cxnId="{5DB21A3E-20D6-40F2-BEA6-94F2A493E967}">
      <dgm:prSet/>
      <dgm:spPr/>
      <dgm:t>
        <a:bodyPr/>
        <a:lstStyle/>
        <a:p>
          <a:endParaRPr lang="id-ID"/>
        </a:p>
      </dgm:t>
    </dgm:pt>
    <dgm:pt modelId="{363127E9-B91E-4FAA-93CB-99031692BB91}" type="sibTrans" cxnId="{5DB21A3E-20D6-40F2-BEA6-94F2A493E967}">
      <dgm:prSet/>
      <dgm:spPr/>
      <dgm:t>
        <a:bodyPr/>
        <a:lstStyle/>
        <a:p>
          <a:endParaRPr lang="id-ID"/>
        </a:p>
      </dgm:t>
    </dgm:pt>
    <dgm:pt modelId="{9D7426CE-936D-4CC8-9205-33E24743F3B8}">
      <dgm:prSet phldrT="[Text]" custT="1"/>
      <dgm:spPr/>
      <dgm:t>
        <a:bodyPr/>
        <a:lstStyle/>
        <a:p>
          <a:r>
            <a:rPr lang="en-US" sz="2800" dirty="0" err="1" smtClean="0">
              <a:latin typeface="Calibri" pitchFamily="34" charset="0"/>
              <a:cs typeface="Calibri" pitchFamily="34" charset="0"/>
            </a:rPr>
            <a:t>Penutup</a:t>
          </a:r>
          <a:endParaRPr lang="id-ID" sz="2800" dirty="0">
            <a:latin typeface="Calibri" pitchFamily="34" charset="0"/>
            <a:cs typeface="Calibri" pitchFamily="34" charset="0"/>
          </a:endParaRPr>
        </a:p>
      </dgm:t>
    </dgm:pt>
    <dgm:pt modelId="{655725B5-F4F9-40F1-964E-205698A23236}" type="parTrans" cxnId="{6E15DAEE-748A-49EC-A0E5-2375BD044160}">
      <dgm:prSet/>
      <dgm:spPr/>
      <dgm:t>
        <a:bodyPr/>
        <a:lstStyle/>
        <a:p>
          <a:endParaRPr lang="id-ID"/>
        </a:p>
      </dgm:t>
    </dgm:pt>
    <dgm:pt modelId="{31C74545-BD20-491C-914B-D5CEB2BC2E01}" type="sibTrans" cxnId="{6E15DAEE-748A-49EC-A0E5-2375BD044160}">
      <dgm:prSet/>
      <dgm:spPr/>
      <dgm:t>
        <a:bodyPr/>
        <a:lstStyle/>
        <a:p>
          <a:endParaRPr lang="id-ID"/>
        </a:p>
      </dgm:t>
    </dgm:pt>
    <dgm:pt modelId="{53155FA6-8F0F-43DD-A00E-FF401A187A51}" type="pres">
      <dgm:prSet presAssocID="{4F710655-E779-4013-9ABB-25E5CF7C248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3FC7046-072C-4051-AD26-F3647B5BA600}" type="pres">
      <dgm:prSet presAssocID="{6AED3B61-F73C-42F1-8550-95ACC9833CED}" presName="parentLin" presStyleCnt="0"/>
      <dgm:spPr/>
    </dgm:pt>
    <dgm:pt modelId="{C4FDDC59-E34B-483F-99F6-5CA697295A4B}" type="pres">
      <dgm:prSet presAssocID="{6AED3B61-F73C-42F1-8550-95ACC9833CED}" presName="parentLeftMargin" presStyleLbl="node1" presStyleIdx="0" presStyleCnt="1"/>
      <dgm:spPr/>
      <dgm:t>
        <a:bodyPr/>
        <a:lstStyle/>
        <a:p>
          <a:endParaRPr lang="id-ID"/>
        </a:p>
      </dgm:t>
    </dgm:pt>
    <dgm:pt modelId="{166FB662-7414-4E24-A427-350058FF73E8}" type="pres">
      <dgm:prSet presAssocID="{6AED3B61-F73C-42F1-8550-95ACC9833CE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87DACD3-6747-4996-9993-DD40E72E3653}" type="pres">
      <dgm:prSet presAssocID="{6AED3B61-F73C-42F1-8550-95ACC9833CED}" presName="negativeSpace" presStyleCnt="0"/>
      <dgm:spPr/>
    </dgm:pt>
    <dgm:pt modelId="{939A56AF-AC98-4585-8D0D-DEAB4BB553AA}" type="pres">
      <dgm:prSet presAssocID="{6AED3B61-F73C-42F1-8550-95ACC9833CED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E15DAEE-748A-49EC-A0E5-2375BD044160}" srcId="{6AED3B61-F73C-42F1-8550-95ACC9833CED}" destId="{9D7426CE-936D-4CC8-9205-33E24743F3B8}" srcOrd="2" destOrd="0" parTransId="{655725B5-F4F9-40F1-964E-205698A23236}" sibTransId="{31C74545-BD20-491C-914B-D5CEB2BC2E01}"/>
    <dgm:cxn modelId="{D6ABB08B-EE5A-48CC-B50C-EDBB31060676}" type="presOf" srcId="{EA45C823-6394-4894-9173-FF31766CD403}" destId="{939A56AF-AC98-4585-8D0D-DEAB4BB553AA}" srcOrd="0" destOrd="0" presId="urn:microsoft.com/office/officeart/2005/8/layout/list1"/>
    <dgm:cxn modelId="{447E0B97-1633-44F5-8136-59CEB05E3B84}" srcId="{6AED3B61-F73C-42F1-8550-95ACC9833CED}" destId="{EA45C823-6394-4894-9173-FF31766CD403}" srcOrd="0" destOrd="0" parTransId="{21E6920B-85BE-43E4-B41A-2494A48FBCA1}" sibTransId="{9B56BBAE-0E82-4A0B-9194-8C8DB854EF1F}"/>
    <dgm:cxn modelId="{ADB55CA9-936A-4A6A-A872-FEB6EEC6E901}" type="presOf" srcId="{6AED3B61-F73C-42F1-8550-95ACC9833CED}" destId="{166FB662-7414-4E24-A427-350058FF73E8}" srcOrd="1" destOrd="0" presId="urn:microsoft.com/office/officeart/2005/8/layout/list1"/>
    <dgm:cxn modelId="{8D56F549-8079-4523-93CD-89F1C10F2445}" type="presOf" srcId="{A156A192-7C72-4848-94D5-1ADC965EEBAC}" destId="{939A56AF-AC98-4585-8D0D-DEAB4BB553AA}" srcOrd="0" destOrd="1" presId="urn:microsoft.com/office/officeart/2005/8/layout/list1"/>
    <dgm:cxn modelId="{8C804C5D-CDCA-47E8-95BE-0A51B5764128}" srcId="{4F710655-E779-4013-9ABB-25E5CF7C248E}" destId="{6AED3B61-F73C-42F1-8550-95ACC9833CED}" srcOrd="0" destOrd="0" parTransId="{47DB9433-3423-4200-A87A-4676EBD2D3E3}" sibTransId="{6A1A8120-01E2-4F97-B95F-8EC1894548B7}"/>
    <dgm:cxn modelId="{4B92EC0B-0091-4FE8-B1B0-4E005AA3B275}" type="presOf" srcId="{6AED3B61-F73C-42F1-8550-95ACC9833CED}" destId="{C4FDDC59-E34B-483F-99F6-5CA697295A4B}" srcOrd="0" destOrd="0" presId="urn:microsoft.com/office/officeart/2005/8/layout/list1"/>
    <dgm:cxn modelId="{F2194A91-9766-4479-B53B-0C79725877FE}" type="presOf" srcId="{4F710655-E779-4013-9ABB-25E5CF7C248E}" destId="{53155FA6-8F0F-43DD-A00E-FF401A187A51}" srcOrd="0" destOrd="0" presId="urn:microsoft.com/office/officeart/2005/8/layout/list1"/>
    <dgm:cxn modelId="{9464570E-B19D-4518-BC51-5C2D8CEEACD9}" type="presOf" srcId="{9D7426CE-936D-4CC8-9205-33E24743F3B8}" destId="{939A56AF-AC98-4585-8D0D-DEAB4BB553AA}" srcOrd="0" destOrd="2" presId="urn:microsoft.com/office/officeart/2005/8/layout/list1"/>
    <dgm:cxn modelId="{5DB21A3E-20D6-40F2-BEA6-94F2A493E967}" srcId="{6AED3B61-F73C-42F1-8550-95ACC9833CED}" destId="{A156A192-7C72-4848-94D5-1ADC965EEBAC}" srcOrd="1" destOrd="0" parTransId="{5B045C13-ABB9-4889-AB10-0AC47209D8C2}" sibTransId="{363127E9-B91E-4FAA-93CB-99031692BB91}"/>
    <dgm:cxn modelId="{78C81B5C-1725-40D9-87EB-980AC82D6453}" type="presParOf" srcId="{53155FA6-8F0F-43DD-A00E-FF401A187A51}" destId="{23FC7046-072C-4051-AD26-F3647B5BA600}" srcOrd="0" destOrd="0" presId="urn:microsoft.com/office/officeart/2005/8/layout/list1"/>
    <dgm:cxn modelId="{1A83BE1B-29D4-4727-B239-249FAFF6E833}" type="presParOf" srcId="{23FC7046-072C-4051-AD26-F3647B5BA600}" destId="{C4FDDC59-E34B-483F-99F6-5CA697295A4B}" srcOrd="0" destOrd="0" presId="urn:microsoft.com/office/officeart/2005/8/layout/list1"/>
    <dgm:cxn modelId="{14DC5EF0-268E-419D-BB22-122BA38A8FE7}" type="presParOf" srcId="{23FC7046-072C-4051-AD26-F3647B5BA600}" destId="{166FB662-7414-4E24-A427-350058FF73E8}" srcOrd="1" destOrd="0" presId="urn:microsoft.com/office/officeart/2005/8/layout/list1"/>
    <dgm:cxn modelId="{AF40E7B3-C0C4-48D9-9E78-CBB36ACD499D}" type="presParOf" srcId="{53155FA6-8F0F-43DD-A00E-FF401A187A51}" destId="{787DACD3-6747-4996-9993-DD40E72E3653}" srcOrd="1" destOrd="0" presId="urn:microsoft.com/office/officeart/2005/8/layout/list1"/>
    <dgm:cxn modelId="{67F8ACA3-A56E-4644-9B39-63A5125AFC7E}" type="presParOf" srcId="{53155FA6-8F0F-43DD-A00E-FF401A187A51}" destId="{939A56AF-AC98-4585-8D0D-DEAB4BB553AA}" srcOrd="2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143000" y="152384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4414" y="3786190"/>
            <a:ext cx="6858000" cy="1143008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4400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4400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28/09/2015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28/09/2015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28/09/2015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28/09/2015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28/09/2015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28/09/2015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28/09/2015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28/09/2015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28/09/2015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28/09/2015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5831" y="152384"/>
            <a:ext cx="7072338" cy="990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PEMARAGRAFAN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Danang</a:t>
            </a:r>
            <a:r>
              <a:rPr lang="en-US" b="1" dirty="0" smtClean="0"/>
              <a:t> </a:t>
            </a:r>
            <a:r>
              <a:rPr lang="en-US" b="1" dirty="0" err="1" smtClean="0"/>
              <a:t>Wahyu</a:t>
            </a:r>
            <a:r>
              <a:rPr lang="en-US" b="1" dirty="0" smtClean="0"/>
              <a:t> </a:t>
            </a:r>
            <a:r>
              <a:rPr lang="en-US" b="1" dirty="0" err="1" smtClean="0"/>
              <a:t>Utomo</a:t>
            </a:r>
            <a:endParaRPr lang="en-US" b="1" dirty="0" smtClean="0"/>
          </a:p>
          <a:p>
            <a:r>
              <a:rPr lang="en-US" dirty="0" smtClean="0"/>
              <a:t>danang.wu@dsn.dinus.ac.id</a:t>
            </a:r>
          </a:p>
          <a:p>
            <a:r>
              <a:rPr lang="en-US" dirty="0" smtClean="0"/>
              <a:t>+6285 725 158 327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RENCANA KEGIATAN PERKULIAHAN SEMESTER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14324" y="1357298"/>
          <a:ext cx="4186238" cy="417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48275"/>
                <a:gridCol w="37379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W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Pokok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Bahasan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Overview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  <a:p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Tata </a:t>
                      </a:r>
                      <a:r>
                        <a:rPr lang="en-US" sz="2000" baseline="0" dirty="0" err="1" smtClean="0">
                          <a:latin typeface="Calibri" pitchFamily="34" charset="0"/>
                          <a:cs typeface="Calibri" pitchFamily="34" charset="0"/>
                        </a:rPr>
                        <a:t>Tulis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cs typeface="Calibri" pitchFamily="34" charset="0"/>
                        </a:rPr>
                        <a:t>Karya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cs typeface="Calibri" pitchFamily="34" charset="0"/>
                        </a:rPr>
                        <a:t>Ilmiah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Syarat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Jenis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Karya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Ilmiah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Ejaan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Tata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Kata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Tata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Kalimat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Tata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Kalimat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Review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Pertemuan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Minggu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1 s/d 6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Ujian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Tengah Semester</a:t>
                      </a:r>
                      <a:endParaRPr lang="id-ID" sz="20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714876" y="1357298"/>
          <a:ext cx="4186238" cy="417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48275"/>
                <a:gridCol w="37379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W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Pokok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Bahasan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Silogisme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,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Definisi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Istilah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Pemaragrafan</a:t>
                      </a:r>
                      <a:endParaRPr lang="id-ID" sz="20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Pemaragrafan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Wacana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Proses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Menyusun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Karya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Tulis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Ilmiah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14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Proses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Menyusun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Karya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Tulis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Ilmiah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Presentasi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Tugas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16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Ujian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Akhir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Semester</a:t>
                      </a:r>
                      <a:endParaRPr lang="id-ID" sz="20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785926"/>
          <a:ext cx="8229600" cy="3857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Paragraf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Paragraf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kelompok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kalimat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memiliki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satu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ide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pokok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dikembangkan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beberapa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pikiran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penjelas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Syarat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paragraf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:</a:t>
            </a:r>
          </a:p>
          <a:p>
            <a:pPr lvl="1">
              <a:buFontTx/>
              <a:buChar char="-"/>
            </a:pP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Satu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pokok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Pikiran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Utama</a:t>
            </a: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Beberapa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Pikiran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Penjelas</a:t>
            </a: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Paragraf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01080" cy="4937760"/>
          </a:xfrm>
        </p:spPr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Transisi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Transisi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penghubung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antar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paragraf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lvl="1">
              <a:buFontTx/>
              <a:buChar char="-"/>
            </a:pP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Contoh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: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Selanjutnya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Sementara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itu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sehubungan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hal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itu</a:t>
            </a: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Pikiran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Utama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persoalan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paragraf</a:t>
            </a: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Pikiran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Penjelas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Uraian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pikiran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menjelaskan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persoalan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Pikiran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Utama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lvl="1">
              <a:buFontTx/>
              <a:buChar char="-"/>
            </a:pP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Terdiri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beberapa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kalimat</a:t>
            </a: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Penegas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Mengulangi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menegaskan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persoalan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paragraf</a:t>
            </a:r>
            <a:endParaRPr lang="id-ID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Paragraf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28596" y="1558931"/>
          <a:ext cx="8229600" cy="3441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Paragraf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28596" y="1558931"/>
          <a:ext cx="8229600" cy="4084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Paragraf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28596" y="1558931"/>
          <a:ext cx="8229600" cy="3227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10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Presentation10</Template>
  <TotalTime>869</TotalTime>
  <Words>203</Words>
  <Application>Microsoft Office PowerPoint</Application>
  <PresentationFormat>On-screen Show (4:3)</PresentationFormat>
  <Paragraphs>87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Presentation10</vt:lpstr>
      <vt:lpstr>PEMARAGRAFAN</vt:lpstr>
      <vt:lpstr>RENCANA KEGIATAN PERKULIAHAN SEMESTER</vt:lpstr>
      <vt:lpstr>Content</vt:lpstr>
      <vt:lpstr>Syarat Paragraf</vt:lpstr>
      <vt:lpstr>Unsur dan Teknik Menulis Paragraf</vt:lpstr>
      <vt:lpstr>Jenis Paragraf</vt:lpstr>
      <vt:lpstr>Jenis Paragraf</vt:lpstr>
      <vt:lpstr>Jenis Paragraf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SYARAT DAN JENIS KARYA ILMIAH</dc:title>
  <dc:creator>asus</dc:creator>
  <cp:lastModifiedBy>asus</cp:lastModifiedBy>
  <cp:revision>147</cp:revision>
  <dcterms:created xsi:type="dcterms:W3CDTF">2014-09-17T13:09:14Z</dcterms:created>
  <dcterms:modified xsi:type="dcterms:W3CDTF">2015-09-28T03:25:05Z</dcterms:modified>
</cp:coreProperties>
</file>