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81" r:id="rId5"/>
    <p:sldId id="298" r:id="rId6"/>
    <p:sldId id="299" r:id="rId7"/>
    <p:sldId id="300" r:id="rId8"/>
    <p:sldId id="257" r:id="rId9"/>
    <p:sldId id="258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4" r:id="rId22"/>
    <p:sldId id="293" r:id="rId23"/>
    <p:sldId id="301" r:id="rId24"/>
    <p:sldId id="304" r:id="rId25"/>
    <p:sldId id="302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295" r:id="rId38"/>
    <p:sldId id="296" r:id="rId39"/>
    <p:sldId id="276" r:id="rId4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F85831-26BB-4ED7-83E3-4C69E1965FF0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d-ID"/>
        </a:p>
      </dgm:t>
    </dgm:pt>
    <dgm:pt modelId="{F31D0D50-B992-491A-85D4-8162AEA02046}">
      <dgm:prSet phldrT="[Text]" custT="1"/>
      <dgm:spPr/>
      <dgm:t>
        <a:bodyPr/>
        <a:lstStyle/>
        <a:p>
          <a:r>
            <a:rPr lang="en-US" sz="3600" b="0" dirty="0" err="1" smtClean="0">
              <a:latin typeface="Calibri" pitchFamily="34" charset="0"/>
              <a:cs typeface="Calibri" pitchFamily="34" charset="0"/>
            </a:rPr>
            <a:t>Konsep</a:t>
          </a:r>
          <a:r>
            <a:rPr lang="en-US" sz="3600" b="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3600" b="0" dirty="0" err="1" smtClean="0">
              <a:latin typeface="Calibri" pitchFamily="34" charset="0"/>
              <a:cs typeface="Calibri" pitchFamily="34" charset="0"/>
            </a:rPr>
            <a:t>Sistem</a:t>
          </a:r>
          <a:r>
            <a:rPr lang="en-US" sz="3600" b="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3600" b="0" dirty="0" err="1" smtClean="0">
              <a:latin typeface="Calibri" pitchFamily="34" charset="0"/>
              <a:cs typeface="Calibri" pitchFamily="34" charset="0"/>
            </a:rPr>
            <a:t>Komputer</a:t>
          </a:r>
          <a:endParaRPr lang="id-ID" sz="3600" b="0" dirty="0">
            <a:latin typeface="Calibri" pitchFamily="34" charset="0"/>
            <a:cs typeface="Calibri" pitchFamily="34" charset="0"/>
          </a:endParaRPr>
        </a:p>
      </dgm:t>
    </dgm:pt>
    <dgm:pt modelId="{1BE4DBB6-45A1-4DAF-8B21-30A69958F33D}" type="parTrans" cxnId="{F14A70F5-4924-45B7-A0FC-E31F726E3F9A}">
      <dgm:prSet/>
      <dgm:spPr/>
      <dgm:t>
        <a:bodyPr/>
        <a:lstStyle/>
        <a:p>
          <a:endParaRPr lang="id-ID" sz="3000" b="0">
            <a:latin typeface="Calibri" pitchFamily="34" charset="0"/>
            <a:cs typeface="Calibri" pitchFamily="34" charset="0"/>
          </a:endParaRPr>
        </a:p>
      </dgm:t>
    </dgm:pt>
    <dgm:pt modelId="{92C88790-2902-4D37-9148-36BDB3200421}" type="sibTrans" cxnId="{F14A70F5-4924-45B7-A0FC-E31F726E3F9A}">
      <dgm:prSet/>
      <dgm:spPr/>
      <dgm:t>
        <a:bodyPr/>
        <a:lstStyle/>
        <a:p>
          <a:endParaRPr lang="id-ID" sz="3000" b="0">
            <a:latin typeface="Calibri" pitchFamily="34" charset="0"/>
            <a:cs typeface="Calibri" pitchFamily="34" charset="0"/>
          </a:endParaRPr>
        </a:p>
      </dgm:t>
    </dgm:pt>
    <dgm:pt modelId="{295DA1DB-CC9D-4653-A4F4-285E5550C47C}">
      <dgm:prSet phldrT="[Text]" custT="1"/>
      <dgm:spPr/>
      <dgm:t>
        <a:bodyPr/>
        <a:lstStyle/>
        <a:p>
          <a:r>
            <a:rPr lang="en-US" sz="3600" b="0" dirty="0" smtClean="0">
              <a:latin typeface="Calibri" pitchFamily="34" charset="0"/>
              <a:cs typeface="Calibri" pitchFamily="34" charset="0"/>
            </a:rPr>
            <a:t>Hardware</a:t>
          </a:r>
          <a:endParaRPr lang="id-ID" sz="3600" b="0" dirty="0">
            <a:latin typeface="Calibri" pitchFamily="34" charset="0"/>
            <a:cs typeface="Calibri" pitchFamily="34" charset="0"/>
          </a:endParaRPr>
        </a:p>
      </dgm:t>
    </dgm:pt>
    <dgm:pt modelId="{4D123EFB-044E-4B4F-A158-C11CFA94AC42}" type="parTrans" cxnId="{422F8080-81DE-41DE-A9EA-82E3BA808530}">
      <dgm:prSet/>
      <dgm:spPr/>
      <dgm:t>
        <a:bodyPr/>
        <a:lstStyle/>
        <a:p>
          <a:endParaRPr lang="id-ID" sz="3000" b="0">
            <a:latin typeface="Calibri" pitchFamily="34" charset="0"/>
            <a:cs typeface="Calibri" pitchFamily="34" charset="0"/>
          </a:endParaRPr>
        </a:p>
      </dgm:t>
    </dgm:pt>
    <dgm:pt modelId="{74C1BD38-3E04-4A1A-BCF1-FA5C9724E8A0}" type="sibTrans" cxnId="{422F8080-81DE-41DE-A9EA-82E3BA808530}">
      <dgm:prSet/>
      <dgm:spPr/>
      <dgm:t>
        <a:bodyPr/>
        <a:lstStyle/>
        <a:p>
          <a:endParaRPr lang="id-ID" sz="3000" b="0">
            <a:latin typeface="Calibri" pitchFamily="34" charset="0"/>
            <a:cs typeface="Calibri" pitchFamily="34" charset="0"/>
          </a:endParaRPr>
        </a:p>
      </dgm:t>
    </dgm:pt>
    <dgm:pt modelId="{9C551EF3-B17F-4CD0-9377-F68C78DAB835}">
      <dgm:prSet phldrT="[Text]" custT="1"/>
      <dgm:spPr/>
      <dgm:t>
        <a:bodyPr/>
        <a:lstStyle/>
        <a:p>
          <a:r>
            <a:rPr lang="en-US" sz="3600" b="0" dirty="0" smtClean="0">
              <a:latin typeface="Calibri" pitchFamily="34" charset="0"/>
              <a:cs typeface="Calibri" pitchFamily="34" charset="0"/>
            </a:rPr>
            <a:t>Software</a:t>
          </a:r>
          <a:endParaRPr lang="id-ID" sz="3600" b="0" dirty="0">
            <a:latin typeface="Calibri" pitchFamily="34" charset="0"/>
            <a:cs typeface="Calibri" pitchFamily="34" charset="0"/>
          </a:endParaRPr>
        </a:p>
      </dgm:t>
    </dgm:pt>
    <dgm:pt modelId="{1D29650A-F32D-44D4-AA44-F99AE4B8B4B9}" type="parTrans" cxnId="{F52C0736-F507-47A4-88B9-159FA16EC8D7}">
      <dgm:prSet/>
      <dgm:spPr/>
      <dgm:t>
        <a:bodyPr/>
        <a:lstStyle/>
        <a:p>
          <a:endParaRPr lang="id-ID">
            <a:latin typeface="Calibri" pitchFamily="34" charset="0"/>
            <a:cs typeface="Calibri" pitchFamily="34" charset="0"/>
          </a:endParaRPr>
        </a:p>
      </dgm:t>
    </dgm:pt>
    <dgm:pt modelId="{78D28E98-0361-4B1E-BC33-EC039DBDFE66}" type="sibTrans" cxnId="{F52C0736-F507-47A4-88B9-159FA16EC8D7}">
      <dgm:prSet/>
      <dgm:spPr/>
      <dgm:t>
        <a:bodyPr/>
        <a:lstStyle/>
        <a:p>
          <a:endParaRPr lang="id-ID">
            <a:latin typeface="Calibri" pitchFamily="34" charset="0"/>
            <a:cs typeface="Calibri" pitchFamily="34" charset="0"/>
          </a:endParaRPr>
        </a:p>
      </dgm:t>
    </dgm:pt>
    <dgm:pt modelId="{27D91E93-FD38-42A4-945D-1D504C44BD95}" type="pres">
      <dgm:prSet presAssocID="{BCF85831-26BB-4ED7-83E3-4C69E1965F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08D9465-4A62-4B5F-9523-D9DDF5C46122}" type="pres">
      <dgm:prSet presAssocID="{F31D0D50-B992-491A-85D4-8162AEA0204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F35FAF7-3962-41B9-93CA-D9D362C0C5C7}" type="pres">
      <dgm:prSet presAssocID="{92C88790-2902-4D37-9148-36BDB3200421}" presName="spacer" presStyleCnt="0"/>
      <dgm:spPr/>
    </dgm:pt>
    <dgm:pt modelId="{C4A46C3B-2D68-4B87-97F2-DD0C7749E87E}" type="pres">
      <dgm:prSet presAssocID="{295DA1DB-CC9D-4653-A4F4-285E5550C47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ABD5179-E461-4479-AC52-129675072272}" type="pres">
      <dgm:prSet presAssocID="{74C1BD38-3E04-4A1A-BCF1-FA5C9724E8A0}" presName="spacer" presStyleCnt="0"/>
      <dgm:spPr/>
    </dgm:pt>
    <dgm:pt modelId="{96615127-F9BC-44E6-92C4-2A5BEFC4274B}" type="pres">
      <dgm:prSet presAssocID="{9C551EF3-B17F-4CD0-9377-F68C78DAB83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E25924F-82B7-4553-9249-F4D3B4AC1ED1}" type="presOf" srcId="{9C551EF3-B17F-4CD0-9377-F68C78DAB835}" destId="{96615127-F9BC-44E6-92C4-2A5BEFC4274B}" srcOrd="0" destOrd="0" presId="urn:microsoft.com/office/officeart/2005/8/layout/vList2"/>
    <dgm:cxn modelId="{F14A70F5-4924-45B7-A0FC-E31F726E3F9A}" srcId="{BCF85831-26BB-4ED7-83E3-4C69E1965FF0}" destId="{F31D0D50-B992-491A-85D4-8162AEA02046}" srcOrd="0" destOrd="0" parTransId="{1BE4DBB6-45A1-4DAF-8B21-30A69958F33D}" sibTransId="{92C88790-2902-4D37-9148-36BDB3200421}"/>
    <dgm:cxn modelId="{90801D4E-8E41-4712-92A3-1762315E12DF}" type="presOf" srcId="{BCF85831-26BB-4ED7-83E3-4C69E1965FF0}" destId="{27D91E93-FD38-42A4-945D-1D504C44BD95}" srcOrd="0" destOrd="0" presId="urn:microsoft.com/office/officeart/2005/8/layout/vList2"/>
    <dgm:cxn modelId="{422F8080-81DE-41DE-A9EA-82E3BA808530}" srcId="{BCF85831-26BB-4ED7-83E3-4C69E1965FF0}" destId="{295DA1DB-CC9D-4653-A4F4-285E5550C47C}" srcOrd="1" destOrd="0" parTransId="{4D123EFB-044E-4B4F-A158-C11CFA94AC42}" sibTransId="{74C1BD38-3E04-4A1A-BCF1-FA5C9724E8A0}"/>
    <dgm:cxn modelId="{8704ECA1-7954-4FC9-A35A-975EBC81F23F}" type="presOf" srcId="{F31D0D50-B992-491A-85D4-8162AEA02046}" destId="{E08D9465-4A62-4B5F-9523-D9DDF5C46122}" srcOrd="0" destOrd="0" presId="urn:microsoft.com/office/officeart/2005/8/layout/vList2"/>
    <dgm:cxn modelId="{F52C0736-F507-47A4-88B9-159FA16EC8D7}" srcId="{BCF85831-26BB-4ED7-83E3-4C69E1965FF0}" destId="{9C551EF3-B17F-4CD0-9377-F68C78DAB835}" srcOrd="2" destOrd="0" parTransId="{1D29650A-F32D-44D4-AA44-F99AE4B8B4B9}" sibTransId="{78D28E98-0361-4B1E-BC33-EC039DBDFE66}"/>
    <dgm:cxn modelId="{EBCF8DA5-558B-4070-BDB5-F093C5E56D9D}" type="presOf" srcId="{295DA1DB-CC9D-4653-A4F4-285E5550C47C}" destId="{C4A46C3B-2D68-4B87-97F2-DD0C7749E87E}" srcOrd="0" destOrd="0" presId="urn:microsoft.com/office/officeart/2005/8/layout/vList2"/>
    <dgm:cxn modelId="{39DCD113-646C-4C4D-848C-8D0121AB1BCD}" type="presParOf" srcId="{27D91E93-FD38-42A4-945D-1D504C44BD95}" destId="{E08D9465-4A62-4B5F-9523-D9DDF5C46122}" srcOrd="0" destOrd="0" presId="urn:microsoft.com/office/officeart/2005/8/layout/vList2"/>
    <dgm:cxn modelId="{526A37A8-A90A-460A-9ACC-0E89332AB915}" type="presParOf" srcId="{27D91E93-FD38-42A4-945D-1D504C44BD95}" destId="{BF35FAF7-3962-41B9-93CA-D9D362C0C5C7}" srcOrd="1" destOrd="0" presId="urn:microsoft.com/office/officeart/2005/8/layout/vList2"/>
    <dgm:cxn modelId="{E505FAED-3EC5-4DBF-BE56-BD17AB5CE679}" type="presParOf" srcId="{27D91E93-FD38-42A4-945D-1D504C44BD95}" destId="{C4A46C3B-2D68-4B87-97F2-DD0C7749E87E}" srcOrd="2" destOrd="0" presId="urn:microsoft.com/office/officeart/2005/8/layout/vList2"/>
    <dgm:cxn modelId="{A793351E-6D97-4CCA-A480-66D9099AE1B3}" type="presParOf" srcId="{27D91E93-FD38-42A4-945D-1D504C44BD95}" destId="{FABD5179-E461-4479-AC52-129675072272}" srcOrd="3" destOrd="0" presId="urn:microsoft.com/office/officeart/2005/8/layout/vList2"/>
    <dgm:cxn modelId="{DD8C8A59-C3DC-4304-84DE-4C6782CC4537}" type="presParOf" srcId="{27D91E93-FD38-42A4-945D-1D504C44BD95}" destId="{96615127-F9BC-44E6-92C4-2A5BEFC4274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0EF0F25-2766-4D72-9D25-C7AF1FDEAAA4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id-ID"/>
        </a:p>
      </dgm:t>
    </dgm:pt>
    <dgm:pt modelId="{36DF8AFF-E1F5-492B-9AF8-AEED5211136F}">
      <dgm:prSet phldrT="[Text]" custT="1"/>
      <dgm:spPr/>
      <dgm:t>
        <a:bodyPr/>
        <a:lstStyle/>
        <a:p>
          <a:r>
            <a:rPr lang="en-US" sz="3000" dirty="0" smtClean="0">
              <a:latin typeface="Calibri" pitchFamily="34" charset="0"/>
              <a:cs typeface="Calibri" pitchFamily="34" charset="0"/>
            </a:rPr>
            <a:t>Input Hardware</a:t>
          </a:r>
          <a:endParaRPr lang="id-ID" sz="3000" dirty="0">
            <a:latin typeface="Calibri" pitchFamily="34" charset="0"/>
            <a:cs typeface="Calibri" pitchFamily="34" charset="0"/>
          </a:endParaRPr>
        </a:p>
      </dgm:t>
    </dgm:pt>
    <dgm:pt modelId="{290CDA35-25E4-4879-9B67-AD9B6F65ABFA}" type="parTrans" cxnId="{53B8F71C-AAFC-48F3-9448-C5475AA49936}">
      <dgm:prSet/>
      <dgm:spPr/>
      <dgm:t>
        <a:bodyPr/>
        <a:lstStyle/>
        <a:p>
          <a:endParaRPr lang="id-ID" sz="3000">
            <a:latin typeface="Calibri" pitchFamily="34" charset="0"/>
            <a:cs typeface="Calibri" pitchFamily="34" charset="0"/>
          </a:endParaRPr>
        </a:p>
      </dgm:t>
    </dgm:pt>
    <dgm:pt modelId="{67503E6D-C68B-40FB-9690-D68AFFFF6119}" type="sibTrans" cxnId="{53B8F71C-AAFC-48F3-9448-C5475AA49936}">
      <dgm:prSet/>
      <dgm:spPr/>
      <dgm:t>
        <a:bodyPr/>
        <a:lstStyle/>
        <a:p>
          <a:endParaRPr lang="id-ID" sz="3000">
            <a:latin typeface="Calibri" pitchFamily="34" charset="0"/>
            <a:cs typeface="Calibri" pitchFamily="34" charset="0"/>
          </a:endParaRPr>
        </a:p>
      </dgm:t>
    </dgm:pt>
    <dgm:pt modelId="{68EC136B-C91B-484F-BE9D-BDFB0550AFFF}">
      <dgm:prSet phldrT="[Text]" custT="1"/>
      <dgm:spPr/>
      <dgm:t>
        <a:bodyPr/>
        <a:lstStyle/>
        <a:p>
          <a:r>
            <a:rPr lang="en-US" sz="3000" dirty="0" smtClean="0">
              <a:latin typeface="Calibri" pitchFamily="34" charset="0"/>
              <a:cs typeface="Calibri" pitchFamily="34" charset="0"/>
            </a:rPr>
            <a:t>Processing &amp; Memory Hardware</a:t>
          </a:r>
          <a:endParaRPr lang="id-ID" sz="3000" dirty="0">
            <a:latin typeface="Calibri" pitchFamily="34" charset="0"/>
            <a:cs typeface="Calibri" pitchFamily="34" charset="0"/>
          </a:endParaRPr>
        </a:p>
      </dgm:t>
    </dgm:pt>
    <dgm:pt modelId="{A8E78FE4-F7F9-472C-8A24-6E7FF8D849E9}" type="parTrans" cxnId="{3FCF72DF-6EAD-4906-89B1-8F6ACEB6695A}">
      <dgm:prSet/>
      <dgm:spPr/>
      <dgm:t>
        <a:bodyPr/>
        <a:lstStyle/>
        <a:p>
          <a:endParaRPr lang="id-ID" sz="3000">
            <a:latin typeface="Calibri" pitchFamily="34" charset="0"/>
            <a:cs typeface="Calibri" pitchFamily="34" charset="0"/>
          </a:endParaRPr>
        </a:p>
      </dgm:t>
    </dgm:pt>
    <dgm:pt modelId="{546E9A35-A179-42AB-85CF-05C11656291D}" type="sibTrans" cxnId="{3FCF72DF-6EAD-4906-89B1-8F6ACEB6695A}">
      <dgm:prSet/>
      <dgm:spPr/>
      <dgm:t>
        <a:bodyPr/>
        <a:lstStyle/>
        <a:p>
          <a:endParaRPr lang="id-ID" sz="3000">
            <a:latin typeface="Calibri" pitchFamily="34" charset="0"/>
            <a:cs typeface="Calibri" pitchFamily="34" charset="0"/>
          </a:endParaRPr>
        </a:p>
      </dgm:t>
    </dgm:pt>
    <dgm:pt modelId="{406CE2B4-4520-432E-BC8B-69B197843236}">
      <dgm:prSet phldrT="[Text]" custT="1"/>
      <dgm:spPr/>
      <dgm:t>
        <a:bodyPr/>
        <a:lstStyle/>
        <a:p>
          <a:r>
            <a:rPr lang="en-US" sz="3000" dirty="0" smtClean="0">
              <a:latin typeface="Calibri" pitchFamily="34" charset="0"/>
              <a:cs typeface="Calibri" pitchFamily="34" charset="0"/>
            </a:rPr>
            <a:t>Storage Hardware</a:t>
          </a:r>
          <a:endParaRPr lang="id-ID" sz="3000" dirty="0">
            <a:latin typeface="Calibri" pitchFamily="34" charset="0"/>
            <a:cs typeface="Calibri" pitchFamily="34" charset="0"/>
          </a:endParaRPr>
        </a:p>
      </dgm:t>
    </dgm:pt>
    <dgm:pt modelId="{800A3329-76B0-448D-B3AF-9C2DF30347FF}" type="parTrans" cxnId="{B3F905F3-1F41-4F0D-A116-70F72820A9FD}">
      <dgm:prSet/>
      <dgm:spPr/>
      <dgm:t>
        <a:bodyPr/>
        <a:lstStyle/>
        <a:p>
          <a:endParaRPr lang="id-ID" sz="3000">
            <a:latin typeface="Calibri" pitchFamily="34" charset="0"/>
            <a:cs typeface="Calibri" pitchFamily="34" charset="0"/>
          </a:endParaRPr>
        </a:p>
      </dgm:t>
    </dgm:pt>
    <dgm:pt modelId="{2D5A9A5A-73B6-4104-881D-9FE121861081}" type="sibTrans" cxnId="{B3F905F3-1F41-4F0D-A116-70F72820A9FD}">
      <dgm:prSet/>
      <dgm:spPr/>
      <dgm:t>
        <a:bodyPr/>
        <a:lstStyle/>
        <a:p>
          <a:endParaRPr lang="id-ID" sz="3000">
            <a:latin typeface="Calibri" pitchFamily="34" charset="0"/>
            <a:cs typeface="Calibri" pitchFamily="34" charset="0"/>
          </a:endParaRPr>
        </a:p>
      </dgm:t>
    </dgm:pt>
    <dgm:pt modelId="{D774D0DE-5FAE-4630-A2FE-ADC776041CC0}">
      <dgm:prSet phldrT="[Text]" custT="1"/>
      <dgm:spPr/>
      <dgm:t>
        <a:bodyPr/>
        <a:lstStyle/>
        <a:p>
          <a:r>
            <a:rPr lang="en-US" sz="3000" smtClean="0">
              <a:latin typeface="Calibri" pitchFamily="34" charset="0"/>
              <a:cs typeface="Calibri" pitchFamily="34" charset="0"/>
            </a:rPr>
            <a:t>Output hardware</a:t>
          </a:r>
          <a:endParaRPr lang="id-ID" sz="3000" dirty="0">
            <a:latin typeface="Calibri" pitchFamily="34" charset="0"/>
            <a:cs typeface="Calibri" pitchFamily="34" charset="0"/>
          </a:endParaRPr>
        </a:p>
      </dgm:t>
    </dgm:pt>
    <dgm:pt modelId="{8C58906C-993B-4454-B558-B24E3B354AFF}" type="parTrans" cxnId="{87C25A6B-17B7-4516-AB1B-54DF3AFAE1C3}">
      <dgm:prSet/>
      <dgm:spPr/>
      <dgm:t>
        <a:bodyPr/>
        <a:lstStyle/>
        <a:p>
          <a:endParaRPr lang="id-ID">
            <a:latin typeface="Calibri" pitchFamily="34" charset="0"/>
            <a:cs typeface="Calibri" pitchFamily="34" charset="0"/>
          </a:endParaRPr>
        </a:p>
      </dgm:t>
    </dgm:pt>
    <dgm:pt modelId="{596B5DA3-C253-4B0B-94AA-16F24542FFD8}" type="sibTrans" cxnId="{87C25A6B-17B7-4516-AB1B-54DF3AFAE1C3}">
      <dgm:prSet/>
      <dgm:spPr/>
      <dgm:t>
        <a:bodyPr/>
        <a:lstStyle/>
        <a:p>
          <a:endParaRPr lang="id-ID">
            <a:latin typeface="Calibri" pitchFamily="34" charset="0"/>
            <a:cs typeface="Calibri" pitchFamily="34" charset="0"/>
          </a:endParaRPr>
        </a:p>
      </dgm:t>
    </dgm:pt>
    <dgm:pt modelId="{49EF5F00-8C36-46CB-82E7-5061AC32F416}" type="pres">
      <dgm:prSet presAssocID="{40EF0F25-2766-4D72-9D25-C7AF1FDEAAA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0CE981F-5F29-4830-9C3D-6DFCAFD10225}" type="pres">
      <dgm:prSet presAssocID="{36DF8AFF-E1F5-492B-9AF8-AEED5211136F}" presName="parentLin" presStyleCnt="0"/>
      <dgm:spPr/>
    </dgm:pt>
    <dgm:pt modelId="{C9C0E360-D316-4494-9421-19085ED30F1F}" type="pres">
      <dgm:prSet presAssocID="{36DF8AFF-E1F5-492B-9AF8-AEED5211136F}" presName="parentLeftMargin" presStyleLbl="node1" presStyleIdx="0" presStyleCnt="4"/>
      <dgm:spPr/>
      <dgm:t>
        <a:bodyPr/>
        <a:lstStyle/>
        <a:p>
          <a:endParaRPr lang="id-ID"/>
        </a:p>
      </dgm:t>
    </dgm:pt>
    <dgm:pt modelId="{27474471-9A33-47F7-A2A6-1CC1676819FC}" type="pres">
      <dgm:prSet presAssocID="{36DF8AFF-E1F5-492B-9AF8-AEED5211136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BAF8851-10F1-408B-ADA4-7854A90BFF19}" type="pres">
      <dgm:prSet presAssocID="{36DF8AFF-E1F5-492B-9AF8-AEED5211136F}" presName="negativeSpace" presStyleCnt="0"/>
      <dgm:spPr/>
    </dgm:pt>
    <dgm:pt modelId="{05AE4469-B351-4DFD-B70B-4EF7C7B7706F}" type="pres">
      <dgm:prSet presAssocID="{36DF8AFF-E1F5-492B-9AF8-AEED5211136F}" presName="childText" presStyleLbl="conFgAcc1" presStyleIdx="0" presStyleCnt="4">
        <dgm:presLayoutVars>
          <dgm:bulletEnabled val="1"/>
        </dgm:presLayoutVars>
      </dgm:prSet>
      <dgm:spPr/>
    </dgm:pt>
    <dgm:pt modelId="{9703F6A7-6288-42BB-947E-062E2A78866E}" type="pres">
      <dgm:prSet presAssocID="{67503E6D-C68B-40FB-9690-D68AFFFF6119}" presName="spaceBetweenRectangles" presStyleCnt="0"/>
      <dgm:spPr/>
    </dgm:pt>
    <dgm:pt modelId="{AEFA04DB-A0BF-4F61-89C5-10B44E8AD537}" type="pres">
      <dgm:prSet presAssocID="{D774D0DE-5FAE-4630-A2FE-ADC776041CC0}" presName="parentLin" presStyleCnt="0"/>
      <dgm:spPr/>
    </dgm:pt>
    <dgm:pt modelId="{CDFA4684-27BC-4824-87CB-8998C5B27646}" type="pres">
      <dgm:prSet presAssocID="{D774D0DE-5FAE-4630-A2FE-ADC776041CC0}" presName="parentLeftMargin" presStyleLbl="node1" presStyleIdx="0" presStyleCnt="4"/>
      <dgm:spPr/>
      <dgm:t>
        <a:bodyPr/>
        <a:lstStyle/>
        <a:p>
          <a:endParaRPr lang="id-ID"/>
        </a:p>
      </dgm:t>
    </dgm:pt>
    <dgm:pt modelId="{6500561E-5B6C-4CF1-A774-D4C10F735CE3}" type="pres">
      <dgm:prSet presAssocID="{D774D0DE-5FAE-4630-A2FE-ADC776041CC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1BB17A2-F2F7-49EB-B276-32929A24386F}" type="pres">
      <dgm:prSet presAssocID="{D774D0DE-5FAE-4630-A2FE-ADC776041CC0}" presName="negativeSpace" presStyleCnt="0"/>
      <dgm:spPr/>
    </dgm:pt>
    <dgm:pt modelId="{EFE4489A-BC4C-4083-A798-636E397123BC}" type="pres">
      <dgm:prSet presAssocID="{D774D0DE-5FAE-4630-A2FE-ADC776041CC0}" presName="childText" presStyleLbl="conFgAcc1" presStyleIdx="1" presStyleCnt="4">
        <dgm:presLayoutVars>
          <dgm:bulletEnabled val="1"/>
        </dgm:presLayoutVars>
      </dgm:prSet>
      <dgm:spPr/>
    </dgm:pt>
    <dgm:pt modelId="{49DB72F6-B52C-4A9B-8194-985ABD170BE7}" type="pres">
      <dgm:prSet presAssocID="{596B5DA3-C253-4B0B-94AA-16F24542FFD8}" presName="spaceBetweenRectangles" presStyleCnt="0"/>
      <dgm:spPr/>
    </dgm:pt>
    <dgm:pt modelId="{D89B8B11-B84F-4918-82E3-F4B3EC3CECB9}" type="pres">
      <dgm:prSet presAssocID="{68EC136B-C91B-484F-BE9D-BDFB0550AFFF}" presName="parentLin" presStyleCnt="0"/>
      <dgm:spPr/>
    </dgm:pt>
    <dgm:pt modelId="{7F27F061-0AE0-4CDE-B662-D20E8F430F10}" type="pres">
      <dgm:prSet presAssocID="{68EC136B-C91B-484F-BE9D-BDFB0550AFFF}" presName="parentLeftMargin" presStyleLbl="node1" presStyleIdx="1" presStyleCnt="4"/>
      <dgm:spPr/>
      <dgm:t>
        <a:bodyPr/>
        <a:lstStyle/>
        <a:p>
          <a:endParaRPr lang="id-ID"/>
        </a:p>
      </dgm:t>
    </dgm:pt>
    <dgm:pt modelId="{DC76FBA4-F0A6-4A9E-B5F9-2F50D66EE562}" type="pres">
      <dgm:prSet presAssocID="{68EC136B-C91B-484F-BE9D-BDFB0550AFF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75270AB-412C-44EB-870B-8E732DD51FAF}" type="pres">
      <dgm:prSet presAssocID="{68EC136B-C91B-484F-BE9D-BDFB0550AFFF}" presName="negativeSpace" presStyleCnt="0"/>
      <dgm:spPr/>
    </dgm:pt>
    <dgm:pt modelId="{CC41C625-0814-4CC0-8D39-D4B3974F8D6A}" type="pres">
      <dgm:prSet presAssocID="{68EC136B-C91B-484F-BE9D-BDFB0550AFFF}" presName="childText" presStyleLbl="conFgAcc1" presStyleIdx="2" presStyleCnt="4">
        <dgm:presLayoutVars>
          <dgm:bulletEnabled val="1"/>
        </dgm:presLayoutVars>
      </dgm:prSet>
      <dgm:spPr/>
    </dgm:pt>
    <dgm:pt modelId="{F9274A8D-5553-4B3C-9171-74DE991D97F6}" type="pres">
      <dgm:prSet presAssocID="{546E9A35-A179-42AB-85CF-05C11656291D}" presName="spaceBetweenRectangles" presStyleCnt="0"/>
      <dgm:spPr/>
    </dgm:pt>
    <dgm:pt modelId="{7DF94CB4-9554-4B14-9F8D-8A8E5608205C}" type="pres">
      <dgm:prSet presAssocID="{406CE2B4-4520-432E-BC8B-69B197843236}" presName="parentLin" presStyleCnt="0"/>
      <dgm:spPr/>
    </dgm:pt>
    <dgm:pt modelId="{B49CA69F-520F-426D-92A3-AA554D241B0F}" type="pres">
      <dgm:prSet presAssocID="{406CE2B4-4520-432E-BC8B-69B197843236}" presName="parentLeftMargin" presStyleLbl="node1" presStyleIdx="2" presStyleCnt="4"/>
      <dgm:spPr/>
      <dgm:t>
        <a:bodyPr/>
        <a:lstStyle/>
        <a:p>
          <a:endParaRPr lang="id-ID"/>
        </a:p>
      </dgm:t>
    </dgm:pt>
    <dgm:pt modelId="{D5E8272F-20B9-4096-B491-4321EB882371}" type="pres">
      <dgm:prSet presAssocID="{406CE2B4-4520-432E-BC8B-69B19784323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9F8269D-CEC6-4ED6-AD1B-071AA3ED8D16}" type="pres">
      <dgm:prSet presAssocID="{406CE2B4-4520-432E-BC8B-69B197843236}" presName="negativeSpace" presStyleCnt="0"/>
      <dgm:spPr/>
    </dgm:pt>
    <dgm:pt modelId="{9417ADC9-53C0-4EDB-A59B-62EA138F1510}" type="pres">
      <dgm:prSet presAssocID="{406CE2B4-4520-432E-BC8B-69B19784323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812C26B-396B-4A3C-8DB4-D7173C8BB19F}" type="presOf" srcId="{406CE2B4-4520-432E-BC8B-69B197843236}" destId="{D5E8272F-20B9-4096-B491-4321EB882371}" srcOrd="1" destOrd="0" presId="urn:microsoft.com/office/officeart/2005/8/layout/list1"/>
    <dgm:cxn modelId="{E7D81BB3-DB4D-436C-9047-5CC94F9D60B9}" type="presOf" srcId="{D774D0DE-5FAE-4630-A2FE-ADC776041CC0}" destId="{CDFA4684-27BC-4824-87CB-8998C5B27646}" srcOrd="0" destOrd="0" presId="urn:microsoft.com/office/officeart/2005/8/layout/list1"/>
    <dgm:cxn modelId="{87C25A6B-17B7-4516-AB1B-54DF3AFAE1C3}" srcId="{40EF0F25-2766-4D72-9D25-C7AF1FDEAAA4}" destId="{D774D0DE-5FAE-4630-A2FE-ADC776041CC0}" srcOrd="1" destOrd="0" parTransId="{8C58906C-993B-4454-B558-B24E3B354AFF}" sibTransId="{596B5DA3-C253-4B0B-94AA-16F24542FFD8}"/>
    <dgm:cxn modelId="{B3F905F3-1F41-4F0D-A116-70F72820A9FD}" srcId="{40EF0F25-2766-4D72-9D25-C7AF1FDEAAA4}" destId="{406CE2B4-4520-432E-BC8B-69B197843236}" srcOrd="3" destOrd="0" parTransId="{800A3329-76B0-448D-B3AF-9C2DF30347FF}" sibTransId="{2D5A9A5A-73B6-4104-881D-9FE121861081}"/>
    <dgm:cxn modelId="{830BD498-2F47-4BCC-9F09-7D264A03A4F5}" type="presOf" srcId="{68EC136B-C91B-484F-BE9D-BDFB0550AFFF}" destId="{DC76FBA4-F0A6-4A9E-B5F9-2F50D66EE562}" srcOrd="1" destOrd="0" presId="urn:microsoft.com/office/officeart/2005/8/layout/list1"/>
    <dgm:cxn modelId="{3FCF72DF-6EAD-4906-89B1-8F6ACEB6695A}" srcId="{40EF0F25-2766-4D72-9D25-C7AF1FDEAAA4}" destId="{68EC136B-C91B-484F-BE9D-BDFB0550AFFF}" srcOrd="2" destOrd="0" parTransId="{A8E78FE4-F7F9-472C-8A24-6E7FF8D849E9}" sibTransId="{546E9A35-A179-42AB-85CF-05C11656291D}"/>
    <dgm:cxn modelId="{BFB90D3C-5A66-459B-9514-F26EBB5C7590}" type="presOf" srcId="{68EC136B-C91B-484F-BE9D-BDFB0550AFFF}" destId="{7F27F061-0AE0-4CDE-B662-D20E8F430F10}" srcOrd="0" destOrd="0" presId="urn:microsoft.com/office/officeart/2005/8/layout/list1"/>
    <dgm:cxn modelId="{ADAFC8CD-AEA8-4418-B119-CDD75B7EBF60}" type="presOf" srcId="{406CE2B4-4520-432E-BC8B-69B197843236}" destId="{B49CA69F-520F-426D-92A3-AA554D241B0F}" srcOrd="0" destOrd="0" presId="urn:microsoft.com/office/officeart/2005/8/layout/list1"/>
    <dgm:cxn modelId="{12B5B23B-6924-47DC-81B5-DFA481CCA0B9}" type="presOf" srcId="{36DF8AFF-E1F5-492B-9AF8-AEED5211136F}" destId="{C9C0E360-D316-4494-9421-19085ED30F1F}" srcOrd="0" destOrd="0" presId="urn:microsoft.com/office/officeart/2005/8/layout/list1"/>
    <dgm:cxn modelId="{899F8A22-9953-499A-BECC-A748B3541F08}" type="presOf" srcId="{D774D0DE-5FAE-4630-A2FE-ADC776041CC0}" destId="{6500561E-5B6C-4CF1-A774-D4C10F735CE3}" srcOrd="1" destOrd="0" presId="urn:microsoft.com/office/officeart/2005/8/layout/list1"/>
    <dgm:cxn modelId="{5C5E4E4C-398B-4467-B257-0DFA90AADC4E}" type="presOf" srcId="{36DF8AFF-E1F5-492B-9AF8-AEED5211136F}" destId="{27474471-9A33-47F7-A2A6-1CC1676819FC}" srcOrd="1" destOrd="0" presId="urn:microsoft.com/office/officeart/2005/8/layout/list1"/>
    <dgm:cxn modelId="{53B8F71C-AAFC-48F3-9448-C5475AA49936}" srcId="{40EF0F25-2766-4D72-9D25-C7AF1FDEAAA4}" destId="{36DF8AFF-E1F5-492B-9AF8-AEED5211136F}" srcOrd="0" destOrd="0" parTransId="{290CDA35-25E4-4879-9B67-AD9B6F65ABFA}" sibTransId="{67503E6D-C68B-40FB-9690-D68AFFFF6119}"/>
    <dgm:cxn modelId="{A11132C6-3CB6-46B6-A1AE-B0696F3E8A64}" type="presOf" srcId="{40EF0F25-2766-4D72-9D25-C7AF1FDEAAA4}" destId="{49EF5F00-8C36-46CB-82E7-5061AC32F416}" srcOrd="0" destOrd="0" presId="urn:microsoft.com/office/officeart/2005/8/layout/list1"/>
    <dgm:cxn modelId="{B42ACF4E-DBBD-42B0-8F60-A0F6C16CE96B}" type="presParOf" srcId="{49EF5F00-8C36-46CB-82E7-5061AC32F416}" destId="{30CE981F-5F29-4830-9C3D-6DFCAFD10225}" srcOrd="0" destOrd="0" presId="urn:microsoft.com/office/officeart/2005/8/layout/list1"/>
    <dgm:cxn modelId="{21AB3304-3D17-4A77-AA35-C6D3959C24AC}" type="presParOf" srcId="{30CE981F-5F29-4830-9C3D-6DFCAFD10225}" destId="{C9C0E360-D316-4494-9421-19085ED30F1F}" srcOrd="0" destOrd="0" presId="urn:microsoft.com/office/officeart/2005/8/layout/list1"/>
    <dgm:cxn modelId="{43413EB1-FBE2-416F-85FC-474FD9600F00}" type="presParOf" srcId="{30CE981F-5F29-4830-9C3D-6DFCAFD10225}" destId="{27474471-9A33-47F7-A2A6-1CC1676819FC}" srcOrd="1" destOrd="0" presId="urn:microsoft.com/office/officeart/2005/8/layout/list1"/>
    <dgm:cxn modelId="{FD9018BD-31B0-4756-BBCF-7CB83C2541C6}" type="presParOf" srcId="{49EF5F00-8C36-46CB-82E7-5061AC32F416}" destId="{9BAF8851-10F1-408B-ADA4-7854A90BFF19}" srcOrd="1" destOrd="0" presId="urn:microsoft.com/office/officeart/2005/8/layout/list1"/>
    <dgm:cxn modelId="{45CDB912-88D4-4023-9BE1-263825D0B6D8}" type="presParOf" srcId="{49EF5F00-8C36-46CB-82E7-5061AC32F416}" destId="{05AE4469-B351-4DFD-B70B-4EF7C7B7706F}" srcOrd="2" destOrd="0" presId="urn:microsoft.com/office/officeart/2005/8/layout/list1"/>
    <dgm:cxn modelId="{93EA0968-8532-4408-A53B-1780F813B926}" type="presParOf" srcId="{49EF5F00-8C36-46CB-82E7-5061AC32F416}" destId="{9703F6A7-6288-42BB-947E-062E2A78866E}" srcOrd="3" destOrd="0" presId="urn:microsoft.com/office/officeart/2005/8/layout/list1"/>
    <dgm:cxn modelId="{E1B96D1E-0D5B-4225-8AFE-17C2DAD270FD}" type="presParOf" srcId="{49EF5F00-8C36-46CB-82E7-5061AC32F416}" destId="{AEFA04DB-A0BF-4F61-89C5-10B44E8AD537}" srcOrd="4" destOrd="0" presId="urn:microsoft.com/office/officeart/2005/8/layout/list1"/>
    <dgm:cxn modelId="{AA8B8CB4-018D-477A-961D-654634E16E51}" type="presParOf" srcId="{AEFA04DB-A0BF-4F61-89C5-10B44E8AD537}" destId="{CDFA4684-27BC-4824-87CB-8998C5B27646}" srcOrd="0" destOrd="0" presId="urn:microsoft.com/office/officeart/2005/8/layout/list1"/>
    <dgm:cxn modelId="{C042FB9B-2503-4761-8E80-4E22BFF70294}" type="presParOf" srcId="{AEFA04DB-A0BF-4F61-89C5-10B44E8AD537}" destId="{6500561E-5B6C-4CF1-A774-D4C10F735CE3}" srcOrd="1" destOrd="0" presId="urn:microsoft.com/office/officeart/2005/8/layout/list1"/>
    <dgm:cxn modelId="{4EC239F7-15F8-44F3-A676-A4DC32A2B83A}" type="presParOf" srcId="{49EF5F00-8C36-46CB-82E7-5061AC32F416}" destId="{81BB17A2-F2F7-49EB-B276-32929A24386F}" srcOrd="5" destOrd="0" presId="urn:microsoft.com/office/officeart/2005/8/layout/list1"/>
    <dgm:cxn modelId="{129F754F-B8CB-43AC-9C4A-FA38CCD20D7A}" type="presParOf" srcId="{49EF5F00-8C36-46CB-82E7-5061AC32F416}" destId="{EFE4489A-BC4C-4083-A798-636E397123BC}" srcOrd="6" destOrd="0" presId="urn:microsoft.com/office/officeart/2005/8/layout/list1"/>
    <dgm:cxn modelId="{62E96CC8-E725-42BE-BFA7-0215A4950498}" type="presParOf" srcId="{49EF5F00-8C36-46CB-82E7-5061AC32F416}" destId="{49DB72F6-B52C-4A9B-8194-985ABD170BE7}" srcOrd="7" destOrd="0" presId="urn:microsoft.com/office/officeart/2005/8/layout/list1"/>
    <dgm:cxn modelId="{230A440F-EF9F-40D3-A7AA-9761862FD72B}" type="presParOf" srcId="{49EF5F00-8C36-46CB-82E7-5061AC32F416}" destId="{D89B8B11-B84F-4918-82E3-F4B3EC3CECB9}" srcOrd="8" destOrd="0" presId="urn:microsoft.com/office/officeart/2005/8/layout/list1"/>
    <dgm:cxn modelId="{4F4F09F5-7783-4A54-819E-D6FACED0EDA7}" type="presParOf" srcId="{D89B8B11-B84F-4918-82E3-F4B3EC3CECB9}" destId="{7F27F061-0AE0-4CDE-B662-D20E8F430F10}" srcOrd="0" destOrd="0" presId="urn:microsoft.com/office/officeart/2005/8/layout/list1"/>
    <dgm:cxn modelId="{D455F4C3-FAB5-4208-8F9A-F5CFE5C225E0}" type="presParOf" srcId="{D89B8B11-B84F-4918-82E3-F4B3EC3CECB9}" destId="{DC76FBA4-F0A6-4A9E-B5F9-2F50D66EE562}" srcOrd="1" destOrd="0" presId="urn:microsoft.com/office/officeart/2005/8/layout/list1"/>
    <dgm:cxn modelId="{665111DB-9F4C-4CBC-9142-C8555407F18B}" type="presParOf" srcId="{49EF5F00-8C36-46CB-82E7-5061AC32F416}" destId="{575270AB-412C-44EB-870B-8E732DD51FAF}" srcOrd="9" destOrd="0" presId="urn:microsoft.com/office/officeart/2005/8/layout/list1"/>
    <dgm:cxn modelId="{24C7A2F8-E471-4CE9-BA5C-5C2EE8DC74A4}" type="presParOf" srcId="{49EF5F00-8C36-46CB-82E7-5061AC32F416}" destId="{CC41C625-0814-4CC0-8D39-D4B3974F8D6A}" srcOrd="10" destOrd="0" presId="urn:microsoft.com/office/officeart/2005/8/layout/list1"/>
    <dgm:cxn modelId="{EDC53565-B540-4648-8316-4EF0EDB731FA}" type="presParOf" srcId="{49EF5F00-8C36-46CB-82E7-5061AC32F416}" destId="{F9274A8D-5553-4B3C-9171-74DE991D97F6}" srcOrd="11" destOrd="0" presId="urn:microsoft.com/office/officeart/2005/8/layout/list1"/>
    <dgm:cxn modelId="{C8BE2B5F-5398-4D5F-9D19-C0EE93621E12}" type="presParOf" srcId="{49EF5F00-8C36-46CB-82E7-5061AC32F416}" destId="{7DF94CB4-9554-4B14-9F8D-8A8E5608205C}" srcOrd="12" destOrd="0" presId="urn:microsoft.com/office/officeart/2005/8/layout/list1"/>
    <dgm:cxn modelId="{6CD6E743-B8DA-4E29-9B26-33BF9D53F0A9}" type="presParOf" srcId="{7DF94CB4-9554-4B14-9F8D-8A8E5608205C}" destId="{B49CA69F-520F-426D-92A3-AA554D241B0F}" srcOrd="0" destOrd="0" presId="urn:microsoft.com/office/officeart/2005/8/layout/list1"/>
    <dgm:cxn modelId="{84FEA315-ED31-416E-A271-F951A7E13106}" type="presParOf" srcId="{7DF94CB4-9554-4B14-9F8D-8A8E5608205C}" destId="{D5E8272F-20B9-4096-B491-4321EB882371}" srcOrd="1" destOrd="0" presId="urn:microsoft.com/office/officeart/2005/8/layout/list1"/>
    <dgm:cxn modelId="{60F8F31A-81E1-4908-A856-ED0B978DCFD2}" type="presParOf" srcId="{49EF5F00-8C36-46CB-82E7-5061AC32F416}" destId="{F9F8269D-CEC6-4ED6-AD1B-071AA3ED8D16}" srcOrd="13" destOrd="0" presId="urn:microsoft.com/office/officeart/2005/8/layout/list1"/>
    <dgm:cxn modelId="{262036B2-8A8A-4209-8E92-6C177892184E}" type="presParOf" srcId="{49EF5F00-8C36-46CB-82E7-5061AC32F416}" destId="{9417ADC9-53C0-4EDB-A59B-62EA138F151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1D49DA1-0C00-4599-88F1-D115E613B38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F703E081-B51A-4F7C-9CEE-00CB8F65EF97}">
      <dgm:prSet phldrT="[Text]"/>
      <dgm:spPr/>
      <dgm:t>
        <a:bodyPr/>
        <a:lstStyle/>
        <a:p>
          <a:r>
            <a:rPr lang="en-US" dirty="0" smtClean="0"/>
            <a:t>Hard Drive</a:t>
          </a:r>
          <a:endParaRPr lang="id-ID" dirty="0"/>
        </a:p>
      </dgm:t>
    </dgm:pt>
    <dgm:pt modelId="{1A353C76-5BC8-48F3-B454-594675F35A57}" type="parTrans" cxnId="{66157310-BA78-45DA-8006-706F8A10F081}">
      <dgm:prSet/>
      <dgm:spPr/>
      <dgm:t>
        <a:bodyPr/>
        <a:lstStyle/>
        <a:p>
          <a:endParaRPr lang="id-ID"/>
        </a:p>
      </dgm:t>
    </dgm:pt>
    <dgm:pt modelId="{3B429696-2750-4C47-ABB8-48E27CC4B00D}" type="sibTrans" cxnId="{66157310-BA78-45DA-8006-706F8A10F081}">
      <dgm:prSet/>
      <dgm:spPr/>
      <dgm:t>
        <a:bodyPr/>
        <a:lstStyle/>
        <a:p>
          <a:endParaRPr lang="id-ID"/>
        </a:p>
      </dgm:t>
    </dgm:pt>
    <dgm:pt modelId="{B6B6889A-54A6-4C67-924F-5F8FD3F3C37D}">
      <dgm:prSet phldrT="[Text]"/>
      <dgm:spPr/>
      <dgm:t>
        <a:bodyPr/>
        <a:lstStyle/>
        <a:p>
          <a:r>
            <a:rPr lang="en-US" dirty="0" smtClean="0"/>
            <a:t>CD/DVD Drive</a:t>
          </a:r>
          <a:endParaRPr lang="id-ID" dirty="0"/>
        </a:p>
      </dgm:t>
    </dgm:pt>
    <dgm:pt modelId="{E04A6647-D77A-43BD-9CB4-BBD852428F9A}" type="parTrans" cxnId="{23A0CC28-F140-48BD-8550-3267437A4D60}">
      <dgm:prSet/>
      <dgm:spPr/>
      <dgm:t>
        <a:bodyPr/>
        <a:lstStyle/>
        <a:p>
          <a:endParaRPr lang="id-ID"/>
        </a:p>
      </dgm:t>
    </dgm:pt>
    <dgm:pt modelId="{B0C1B2CF-CB2C-4A3C-89BF-559DC0F00114}" type="sibTrans" cxnId="{23A0CC28-F140-48BD-8550-3267437A4D60}">
      <dgm:prSet/>
      <dgm:spPr/>
      <dgm:t>
        <a:bodyPr/>
        <a:lstStyle/>
        <a:p>
          <a:endParaRPr lang="id-ID"/>
        </a:p>
      </dgm:t>
    </dgm:pt>
    <dgm:pt modelId="{196892C7-5E69-4550-9018-71F3844F29FA}" type="pres">
      <dgm:prSet presAssocID="{D1D49DA1-0C00-4599-88F1-D115E613B38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569B4CA-04FD-4D3A-A6D3-07222E210F56}" type="pres">
      <dgm:prSet presAssocID="{F703E081-B51A-4F7C-9CEE-00CB8F65EF97}" presName="parentLin" presStyleCnt="0"/>
      <dgm:spPr/>
    </dgm:pt>
    <dgm:pt modelId="{ECC054C1-DB4F-4BF9-B182-DB183F78352B}" type="pres">
      <dgm:prSet presAssocID="{F703E081-B51A-4F7C-9CEE-00CB8F65EF97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AE53E85F-C6A5-4CA0-94BF-CFA95D481766}" type="pres">
      <dgm:prSet presAssocID="{F703E081-B51A-4F7C-9CEE-00CB8F65EF9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2989257-47A5-4D5A-BB26-EA0EF76E228C}" type="pres">
      <dgm:prSet presAssocID="{F703E081-B51A-4F7C-9CEE-00CB8F65EF97}" presName="negativeSpace" presStyleCnt="0"/>
      <dgm:spPr/>
    </dgm:pt>
    <dgm:pt modelId="{E61FAFF0-EA8D-4F3A-A361-904EB553DB56}" type="pres">
      <dgm:prSet presAssocID="{F703E081-B51A-4F7C-9CEE-00CB8F65EF97}" presName="childText" presStyleLbl="conFgAcc1" presStyleIdx="0" presStyleCnt="2">
        <dgm:presLayoutVars>
          <dgm:bulletEnabled val="1"/>
        </dgm:presLayoutVars>
      </dgm:prSet>
      <dgm:spPr/>
    </dgm:pt>
    <dgm:pt modelId="{071E0C3F-BDA2-47E4-AF52-7E284518F007}" type="pres">
      <dgm:prSet presAssocID="{3B429696-2750-4C47-ABB8-48E27CC4B00D}" presName="spaceBetweenRectangles" presStyleCnt="0"/>
      <dgm:spPr/>
    </dgm:pt>
    <dgm:pt modelId="{13EAC864-3E5A-481E-8F12-16548E3C8CD4}" type="pres">
      <dgm:prSet presAssocID="{B6B6889A-54A6-4C67-924F-5F8FD3F3C37D}" presName="parentLin" presStyleCnt="0"/>
      <dgm:spPr/>
    </dgm:pt>
    <dgm:pt modelId="{BB1353E5-3927-4BCD-A600-D33ED229ABE2}" type="pres">
      <dgm:prSet presAssocID="{B6B6889A-54A6-4C67-924F-5F8FD3F3C37D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B80E6375-5357-4F45-ABA4-7A546B88BC2B}" type="pres">
      <dgm:prSet presAssocID="{B6B6889A-54A6-4C67-924F-5F8FD3F3C37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D2F2561-1A69-4F28-BFE0-D9CEEB45861C}" type="pres">
      <dgm:prSet presAssocID="{B6B6889A-54A6-4C67-924F-5F8FD3F3C37D}" presName="negativeSpace" presStyleCnt="0"/>
      <dgm:spPr/>
    </dgm:pt>
    <dgm:pt modelId="{4737F2F1-512E-4546-9B27-906768141791}" type="pres">
      <dgm:prSet presAssocID="{B6B6889A-54A6-4C67-924F-5F8FD3F3C37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6157310-BA78-45DA-8006-706F8A10F081}" srcId="{D1D49DA1-0C00-4599-88F1-D115E613B38A}" destId="{F703E081-B51A-4F7C-9CEE-00CB8F65EF97}" srcOrd="0" destOrd="0" parTransId="{1A353C76-5BC8-48F3-B454-594675F35A57}" sibTransId="{3B429696-2750-4C47-ABB8-48E27CC4B00D}"/>
    <dgm:cxn modelId="{C004D4F1-341A-4920-9726-F5B74BE56869}" type="presOf" srcId="{F703E081-B51A-4F7C-9CEE-00CB8F65EF97}" destId="{ECC054C1-DB4F-4BF9-B182-DB183F78352B}" srcOrd="0" destOrd="0" presId="urn:microsoft.com/office/officeart/2005/8/layout/list1"/>
    <dgm:cxn modelId="{99733924-A98F-4BDA-898C-2F56EB70AC49}" type="presOf" srcId="{D1D49DA1-0C00-4599-88F1-D115E613B38A}" destId="{196892C7-5E69-4550-9018-71F3844F29FA}" srcOrd="0" destOrd="0" presId="urn:microsoft.com/office/officeart/2005/8/layout/list1"/>
    <dgm:cxn modelId="{67273A53-8CA1-4ADF-82C9-C474CB0BE771}" type="presOf" srcId="{B6B6889A-54A6-4C67-924F-5F8FD3F3C37D}" destId="{BB1353E5-3927-4BCD-A600-D33ED229ABE2}" srcOrd="0" destOrd="0" presId="urn:microsoft.com/office/officeart/2005/8/layout/list1"/>
    <dgm:cxn modelId="{23A0CC28-F140-48BD-8550-3267437A4D60}" srcId="{D1D49DA1-0C00-4599-88F1-D115E613B38A}" destId="{B6B6889A-54A6-4C67-924F-5F8FD3F3C37D}" srcOrd="1" destOrd="0" parTransId="{E04A6647-D77A-43BD-9CB4-BBD852428F9A}" sibTransId="{B0C1B2CF-CB2C-4A3C-89BF-559DC0F00114}"/>
    <dgm:cxn modelId="{D9458329-1E01-4BF5-A258-D7439EE6D531}" type="presOf" srcId="{B6B6889A-54A6-4C67-924F-5F8FD3F3C37D}" destId="{B80E6375-5357-4F45-ABA4-7A546B88BC2B}" srcOrd="1" destOrd="0" presId="urn:microsoft.com/office/officeart/2005/8/layout/list1"/>
    <dgm:cxn modelId="{C33521A5-0A73-482B-860E-3910B91EF0BF}" type="presOf" srcId="{F703E081-B51A-4F7C-9CEE-00CB8F65EF97}" destId="{AE53E85F-C6A5-4CA0-94BF-CFA95D481766}" srcOrd="1" destOrd="0" presId="urn:microsoft.com/office/officeart/2005/8/layout/list1"/>
    <dgm:cxn modelId="{98B9FCD9-428F-4EA8-9F14-9B6AEE6234CC}" type="presParOf" srcId="{196892C7-5E69-4550-9018-71F3844F29FA}" destId="{E569B4CA-04FD-4D3A-A6D3-07222E210F56}" srcOrd="0" destOrd="0" presId="urn:microsoft.com/office/officeart/2005/8/layout/list1"/>
    <dgm:cxn modelId="{70FB0FF3-59A3-4336-96E3-FB6CB7DB839C}" type="presParOf" srcId="{E569B4CA-04FD-4D3A-A6D3-07222E210F56}" destId="{ECC054C1-DB4F-4BF9-B182-DB183F78352B}" srcOrd="0" destOrd="0" presId="urn:microsoft.com/office/officeart/2005/8/layout/list1"/>
    <dgm:cxn modelId="{9151009A-03ED-415C-9B09-D30B118FFDA8}" type="presParOf" srcId="{E569B4CA-04FD-4D3A-A6D3-07222E210F56}" destId="{AE53E85F-C6A5-4CA0-94BF-CFA95D481766}" srcOrd="1" destOrd="0" presId="urn:microsoft.com/office/officeart/2005/8/layout/list1"/>
    <dgm:cxn modelId="{C14C0F85-0F77-4E31-BC36-A7C6EF6B18E6}" type="presParOf" srcId="{196892C7-5E69-4550-9018-71F3844F29FA}" destId="{52989257-47A5-4D5A-BB26-EA0EF76E228C}" srcOrd="1" destOrd="0" presId="urn:microsoft.com/office/officeart/2005/8/layout/list1"/>
    <dgm:cxn modelId="{17FC058B-31B4-4977-8D88-06D5AB8FEC8B}" type="presParOf" srcId="{196892C7-5E69-4550-9018-71F3844F29FA}" destId="{E61FAFF0-EA8D-4F3A-A361-904EB553DB56}" srcOrd="2" destOrd="0" presId="urn:microsoft.com/office/officeart/2005/8/layout/list1"/>
    <dgm:cxn modelId="{3CC575F2-7E01-4AD2-BD7F-7ED02E313B93}" type="presParOf" srcId="{196892C7-5E69-4550-9018-71F3844F29FA}" destId="{071E0C3F-BDA2-47E4-AF52-7E284518F007}" srcOrd="3" destOrd="0" presId="urn:microsoft.com/office/officeart/2005/8/layout/list1"/>
    <dgm:cxn modelId="{5C939B1F-206B-46DE-B545-699886ACAB01}" type="presParOf" srcId="{196892C7-5E69-4550-9018-71F3844F29FA}" destId="{13EAC864-3E5A-481E-8F12-16548E3C8CD4}" srcOrd="4" destOrd="0" presId="urn:microsoft.com/office/officeart/2005/8/layout/list1"/>
    <dgm:cxn modelId="{24F466E9-077C-4671-A36E-AC3F5FCACD7C}" type="presParOf" srcId="{13EAC864-3E5A-481E-8F12-16548E3C8CD4}" destId="{BB1353E5-3927-4BCD-A600-D33ED229ABE2}" srcOrd="0" destOrd="0" presId="urn:microsoft.com/office/officeart/2005/8/layout/list1"/>
    <dgm:cxn modelId="{0AC1B7A1-3750-4360-A5F8-467E030F5972}" type="presParOf" srcId="{13EAC864-3E5A-481E-8F12-16548E3C8CD4}" destId="{B80E6375-5357-4F45-ABA4-7A546B88BC2B}" srcOrd="1" destOrd="0" presId="urn:microsoft.com/office/officeart/2005/8/layout/list1"/>
    <dgm:cxn modelId="{15FFAAD7-0A48-4B57-99C2-8BA45EBC401A}" type="presParOf" srcId="{196892C7-5E69-4550-9018-71F3844F29FA}" destId="{2D2F2561-1A69-4F28-BFE0-D9CEEB45861C}" srcOrd="5" destOrd="0" presId="urn:microsoft.com/office/officeart/2005/8/layout/list1"/>
    <dgm:cxn modelId="{5294A310-D1CC-4E8A-951A-A839D1DF1C22}" type="presParOf" srcId="{196892C7-5E69-4550-9018-71F3844F29FA}" destId="{4737F2F1-512E-4546-9B27-90676814179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133C21-851E-4981-BE89-AEADDF2A67BB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d-ID"/>
        </a:p>
      </dgm:t>
    </dgm:pt>
    <dgm:pt modelId="{A440AAD7-37EE-49D2-A5D7-632CE9CF5AAD}">
      <dgm:prSet phldrT="[Text]" custT="1"/>
      <dgm:spPr/>
      <dgm:t>
        <a:bodyPr/>
        <a:lstStyle/>
        <a:p>
          <a:r>
            <a:rPr lang="en-US" sz="4000" dirty="0" smtClean="0">
              <a:latin typeface="Calibri" pitchFamily="34" charset="0"/>
              <a:cs typeface="Calibri" pitchFamily="34" charset="0"/>
            </a:rPr>
            <a:t>Three Key Concept</a:t>
          </a:r>
          <a:endParaRPr lang="id-ID" sz="4000" dirty="0">
            <a:latin typeface="Calibri" pitchFamily="34" charset="0"/>
            <a:cs typeface="Calibri" pitchFamily="34" charset="0"/>
          </a:endParaRPr>
        </a:p>
      </dgm:t>
    </dgm:pt>
    <dgm:pt modelId="{AADFA5DA-39DE-4348-AF3B-3DA1DF99C2E0}" type="parTrans" cxnId="{A472A357-A0A8-4EC1-B494-B6513DEE1EE8}">
      <dgm:prSet/>
      <dgm:spPr/>
      <dgm:t>
        <a:bodyPr/>
        <a:lstStyle/>
        <a:p>
          <a:endParaRPr lang="id-ID">
            <a:latin typeface="Calibri" pitchFamily="34" charset="0"/>
            <a:cs typeface="Calibri" pitchFamily="34" charset="0"/>
          </a:endParaRPr>
        </a:p>
      </dgm:t>
    </dgm:pt>
    <dgm:pt modelId="{882F484F-F50C-46C0-8C23-1A990BF8830D}" type="sibTrans" cxnId="{A472A357-A0A8-4EC1-B494-B6513DEE1EE8}">
      <dgm:prSet/>
      <dgm:spPr/>
      <dgm:t>
        <a:bodyPr/>
        <a:lstStyle/>
        <a:p>
          <a:endParaRPr lang="id-ID">
            <a:latin typeface="Calibri" pitchFamily="34" charset="0"/>
            <a:cs typeface="Calibri" pitchFamily="34" charset="0"/>
          </a:endParaRPr>
        </a:p>
      </dgm:t>
    </dgm:pt>
    <dgm:pt modelId="{ABB114F7-9657-44A3-BB2B-381E252D8CE6}">
      <dgm:prSet phldrT="[Text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n-US" sz="3600" dirty="0" smtClean="0">
              <a:latin typeface="Calibri" pitchFamily="34" charset="0"/>
              <a:cs typeface="Calibri" pitchFamily="34" charset="0"/>
            </a:rPr>
            <a:t>Purpose of a computer</a:t>
          </a:r>
          <a:endParaRPr lang="id-ID" sz="3600" dirty="0">
            <a:latin typeface="Calibri" pitchFamily="34" charset="0"/>
            <a:cs typeface="Calibri" pitchFamily="34" charset="0"/>
          </a:endParaRPr>
        </a:p>
      </dgm:t>
    </dgm:pt>
    <dgm:pt modelId="{E5C684F8-29B5-4263-8BC7-E9D06875CA2F}" type="parTrans" cxnId="{B3C65C7C-4535-4AD4-A830-59A6CC03B00C}">
      <dgm:prSet/>
      <dgm:spPr/>
      <dgm:t>
        <a:bodyPr/>
        <a:lstStyle/>
        <a:p>
          <a:endParaRPr lang="id-ID">
            <a:latin typeface="Calibri" pitchFamily="34" charset="0"/>
            <a:cs typeface="Calibri" pitchFamily="34" charset="0"/>
          </a:endParaRPr>
        </a:p>
      </dgm:t>
    </dgm:pt>
    <dgm:pt modelId="{A90456DE-38F0-46EC-8626-BD88214F8199}" type="sibTrans" cxnId="{B3C65C7C-4535-4AD4-A830-59A6CC03B00C}">
      <dgm:prSet/>
      <dgm:spPr/>
      <dgm:t>
        <a:bodyPr/>
        <a:lstStyle/>
        <a:p>
          <a:endParaRPr lang="id-ID">
            <a:latin typeface="Calibri" pitchFamily="34" charset="0"/>
            <a:cs typeface="Calibri" pitchFamily="34" charset="0"/>
          </a:endParaRPr>
        </a:p>
      </dgm:t>
    </dgm:pt>
    <dgm:pt modelId="{F6AF8C0E-8ED9-41D1-B5BD-C525AEE47237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n-US" sz="3600" dirty="0" smtClean="0">
              <a:latin typeface="Calibri" pitchFamily="34" charset="0"/>
              <a:cs typeface="Calibri" pitchFamily="34" charset="0"/>
            </a:rPr>
            <a:t>Difference between hardware and software</a:t>
          </a:r>
        </a:p>
      </dgm:t>
    </dgm:pt>
    <dgm:pt modelId="{1E97BDAE-9015-4A97-ABA2-C758D099674C}" type="parTrans" cxnId="{3112657A-2347-4C3F-9DD0-9859A59293C8}">
      <dgm:prSet/>
      <dgm:spPr/>
      <dgm:t>
        <a:bodyPr/>
        <a:lstStyle/>
        <a:p>
          <a:endParaRPr lang="id-ID">
            <a:latin typeface="Calibri" pitchFamily="34" charset="0"/>
            <a:cs typeface="Calibri" pitchFamily="34" charset="0"/>
          </a:endParaRPr>
        </a:p>
      </dgm:t>
    </dgm:pt>
    <dgm:pt modelId="{6A106F7B-AB51-47BF-BB4F-4AB6E076F0B6}" type="sibTrans" cxnId="{3112657A-2347-4C3F-9DD0-9859A59293C8}">
      <dgm:prSet/>
      <dgm:spPr/>
      <dgm:t>
        <a:bodyPr/>
        <a:lstStyle/>
        <a:p>
          <a:endParaRPr lang="id-ID">
            <a:latin typeface="Calibri" pitchFamily="34" charset="0"/>
            <a:cs typeface="Calibri" pitchFamily="34" charset="0"/>
          </a:endParaRPr>
        </a:p>
      </dgm:t>
    </dgm:pt>
    <dgm:pt modelId="{57C45729-39EA-4E61-8787-33A5184E350A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n-US" sz="3600" dirty="0" smtClean="0">
              <a:latin typeface="Calibri" pitchFamily="34" charset="0"/>
              <a:cs typeface="Calibri" pitchFamily="34" charset="0"/>
            </a:rPr>
            <a:t>The basic operation of computer</a:t>
          </a:r>
          <a:endParaRPr lang="id-ID" sz="3600" dirty="0">
            <a:latin typeface="Calibri" pitchFamily="34" charset="0"/>
            <a:cs typeface="Calibri" pitchFamily="34" charset="0"/>
          </a:endParaRPr>
        </a:p>
      </dgm:t>
    </dgm:pt>
    <dgm:pt modelId="{493209F8-63C1-40F7-BA63-19E7D464CBDB}" type="parTrans" cxnId="{6B22B5BA-4928-42B6-8788-4BC3A89D3EFC}">
      <dgm:prSet/>
      <dgm:spPr/>
      <dgm:t>
        <a:bodyPr/>
        <a:lstStyle/>
        <a:p>
          <a:endParaRPr lang="id-ID">
            <a:latin typeface="Calibri" pitchFamily="34" charset="0"/>
            <a:cs typeface="Calibri" pitchFamily="34" charset="0"/>
          </a:endParaRPr>
        </a:p>
      </dgm:t>
    </dgm:pt>
    <dgm:pt modelId="{EF42D4E0-6381-4E40-BC0F-9BBE5888950F}" type="sibTrans" cxnId="{6B22B5BA-4928-42B6-8788-4BC3A89D3EFC}">
      <dgm:prSet/>
      <dgm:spPr/>
      <dgm:t>
        <a:bodyPr/>
        <a:lstStyle/>
        <a:p>
          <a:endParaRPr lang="id-ID">
            <a:latin typeface="Calibri" pitchFamily="34" charset="0"/>
            <a:cs typeface="Calibri" pitchFamily="34" charset="0"/>
          </a:endParaRPr>
        </a:p>
      </dgm:t>
    </dgm:pt>
    <dgm:pt modelId="{937C9B06-00A2-4504-8510-76E9DAD5F305}" type="pres">
      <dgm:prSet presAssocID="{D2133C21-851E-4981-BE89-AEADDF2A67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9450F9F-8A78-4C28-8E4B-875CB8A96592}" type="pres">
      <dgm:prSet presAssocID="{A440AAD7-37EE-49D2-A5D7-632CE9CF5AAD}" presName="parentLin" presStyleCnt="0"/>
      <dgm:spPr/>
    </dgm:pt>
    <dgm:pt modelId="{A2B71C58-29A2-47D3-9C68-D13CA5D288C5}" type="pres">
      <dgm:prSet presAssocID="{A440AAD7-37EE-49D2-A5D7-632CE9CF5AAD}" presName="parentLeftMargin" presStyleLbl="node1" presStyleIdx="0" presStyleCnt="1"/>
      <dgm:spPr/>
      <dgm:t>
        <a:bodyPr/>
        <a:lstStyle/>
        <a:p>
          <a:endParaRPr lang="id-ID"/>
        </a:p>
      </dgm:t>
    </dgm:pt>
    <dgm:pt modelId="{A73FAE20-F795-4812-8719-E4F78EAD7C24}" type="pres">
      <dgm:prSet presAssocID="{A440AAD7-37EE-49D2-A5D7-632CE9CF5AA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DA402CF-6263-41AA-AFE1-81E7208477AA}" type="pres">
      <dgm:prSet presAssocID="{A440AAD7-37EE-49D2-A5D7-632CE9CF5AAD}" presName="negativeSpace" presStyleCnt="0"/>
      <dgm:spPr/>
    </dgm:pt>
    <dgm:pt modelId="{E9FEB4B0-97F9-4201-9635-FC838C29A3AE}" type="pres">
      <dgm:prSet presAssocID="{A440AAD7-37EE-49D2-A5D7-632CE9CF5AAD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112657A-2347-4C3F-9DD0-9859A59293C8}" srcId="{A440AAD7-37EE-49D2-A5D7-632CE9CF5AAD}" destId="{F6AF8C0E-8ED9-41D1-B5BD-C525AEE47237}" srcOrd="1" destOrd="0" parTransId="{1E97BDAE-9015-4A97-ABA2-C758D099674C}" sibTransId="{6A106F7B-AB51-47BF-BB4F-4AB6E076F0B6}"/>
    <dgm:cxn modelId="{B5F0D74C-80BB-430A-8062-ABB32711691B}" type="presOf" srcId="{D2133C21-851E-4981-BE89-AEADDF2A67BB}" destId="{937C9B06-00A2-4504-8510-76E9DAD5F305}" srcOrd="0" destOrd="0" presId="urn:microsoft.com/office/officeart/2005/8/layout/list1"/>
    <dgm:cxn modelId="{A472A357-A0A8-4EC1-B494-B6513DEE1EE8}" srcId="{D2133C21-851E-4981-BE89-AEADDF2A67BB}" destId="{A440AAD7-37EE-49D2-A5D7-632CE9CF5AAD}" srcOrd="0" destOrd="0" parTransId="{AADFA5DA-39DE-4348-AF3B-3DA1DF99C2E0}" sibTransId="{882F484F-F50C-46C0-8C23-1A990BF8830D}"/>
    <dgm:cxn modelId="{6B22B5BA-4928-42B6-8788-4BC3A89D3EFC}" srcId="{A440AAD7-37EE-49D2-A5D7-632CE9CF5AAD}" destId="{57C45729-39EA-4E61-8787-33A5184E350A}" srcOrd="2" destOrd="0" parTransId="{493209F8-63C1-40F7-BA63-19E7D464CBDB}" sibTransId="{EF42D4E0-6381-4E40-BC0F-9BBE5888950F}"/>
    <dgm:cxn modelId="{D17FCD01-18FC-4D37-84A0-FF982E915E0E}" type="presOf" srcId="{ABB114F7-9657-44A3-BB2B-381E252D8CE6}" destId="{E9FEB4B0-97F9-4201-9635-FC838C29A3AE}" srcOrd="0" destOrd="0" presId="urn:microsoft.com/office/officeart/2005/8/layout/list1"/>
    <dgm:cxn modelId="{8401938C-EC6F-436F-9486-14E8B4D4AA9E}" type="presOf" srcId="{57C45729-39EA-4E61-8787-33A5184E350A}" destId="{E9FEB4B0-97F9-4201-9635-FC838C29A3AE}" srcOrd="0" destOrd="2" presId="urn:microsoft.com/office/officeart/2005/8/layout/list1"/>
    <dgm:cxn modelId="{A7461A48-F6F3-4256-8581-FD57FB9C6BD6}" type="presOf" srcId="{A440AAD7-37EE-49D2-A5D7-632CE9CF5AAD}" destId="{A73FAE20-F795-4812-8719-E4F78EAD7C24}" srcOrd="1" destOrd="0" presId="urn:microsoft.com/office/officeart/2005/8/layout/list1"/>
    <dgm:cxn modelId="{B3C65C7C-4535-4AD4-A830-59A6CC03B00C}" srcId="{A440AAD7-37EE-49D2-A5D7-632CE9CF5AAD}" destId="{ABB114F7-9657-44A3-BB2B-381E252D8CE6}" srcOrd="0" destOrd="0" parTransId="{E5C684F8-29B5-4263-8BC7-E9D06875CA2F}" sibTransId="{A90456DE-38F0-46EC-8626-BD88214F8199}"/>
    <dgm:cxn modelId="{F6DFE6DC-9686-4C16-8153-5FBAA81A1376}" type="presOf" srcId="{F6AF8C0E-8ED9-41D1-B5BD-C525AEE47237}" destId="{E9FEB4B0-97F9-4201-9635-FC838C29A3AE}" srcOrd="0" destOrd="1" presId="urn:microsoft.com/office/officeart/2005/8/layout/list1"/>
    <dgm:cxn modelId="{A706C1A8-E839-4F22-8513-97FAECF51B2B}" type="presOf" srcId="{A440AAD7-37EE-49D2-A5D7-632CE9CF5AAD}" destId="{A2B71C58-29A2-47D3-9C68-D13CA5D288C5}" srcOrd="0" destOrd="0" presId="urn:microsoft.com/office/officeart/2005/8/layout/list1"/>
    <dgm:cxn modelId="{F1931F4D-408B-4416-855E-A43684A466E6}" type="presParOf" srcId="{937C9B06-00A2-4504-8510-76E9DAD5F305}" destId="{89450F9F-8A78-4C28-8E4B-875CB8A96592}" srcOrd="0" destOrd="0" presId="urn:microsoft.com/office/officeart/2005/8/layout/list1"/>
    <dgm:cxn modelId="{F447A60C-394F-4C9C-AA44-D4346F448EA5}" type="presParOf" srcId="{89450F9F-8A78-4C28-8E4B-875CB8A96592}" destId="{A2B71C58-29A2-47D3-9C68-D13CA5D288C5}" srcOrd="0" destOrd="0" presId="urn:microsoft.com/office/officeart/2005/8/layout/list1"/>
    <dgm:cxn modelId="{81E8AAEF-0C7D-4278-9DC1-27317B82F604}" type="presParOf" srcId="{89450F9F-8A78-4C28-8E4B-875CB8A96592}" destId="{A73FAE20-F795-4812-8719-E4F78EAD7C24}" srcOrd="1" destOrd="0" presId="urn:microsoft.com/office/officeart/2005/8/layout/list1"/>
    <dgm:cxn modelId="{18816130-C89C-4AE7-B71C-3DB88C71BFD8}" type="presParOf" srcId="{937C9B06-00A2-4504-8510-76E9DAD5F305}" destId="{ADA402CF-6263-41AA-AFE1-81E7208477AA}" srcOrd="1" destOrd="0" presId="urn:microsoft.com/office/officeart/2005/8/layout/list1"/>
    <dgm:cxn modelId="{6AF17640-B2C3-4825-AF0D-31919D8F3AB7}" type="presParOf" srcId="{937C9B06-00A2-4504-8510-76E9DAD5F305}" destId="{E9FEB4B0-97F9-4201-9635-FC838C29A3A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60E3A8-B4BD-4A0D-BB30-1CF096D7B7DB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d-ID"/>
        </a:p>
      </dgm:t>
    </dgm:pt>
    <dgm:pt modelId="{F776CDC4-A301-4795-9EC2-F6AA636E6FED}">
      <dgm:prSet phldrT="[Text]" custT="1"/>
      <dgm:spPr/>
      <dgm:t>
        <a:bodyPr/>
        <a:lstStyle/>
        <a:p>
          <a:r>
            <a:rPr lang="en-US" sz="3600" dirty="0" smtClean="0">
              <a:latin typeface="Calibri" pitchFamily="34" charset="0"/>
              <a:cs typeface="Calibri" pitchFamily="34" charset="0"/>
            </a:rPr>
            <a:t>Data</a:t>
          </a:r>
          <a:endParaRPr lang="id-ID" sz="3600" dirty="0">
            <a:latin typeface="Calibri" pitchFamily="34" charset="0"/>
            <a:cs typeface="Calibri" pitchFamily="34" charset="0"/>
          </a:endParaRPr>
        </a:p>
      </dgm:t>
    </dgm:pt>
    <dgm:pt modelId="{5F5CCDA3-6410-4E13-955E-95956C41F733}" type="parTrans" cxnId="{F66DD27C-59BD-45FA-94FB-20D4DF0FD740}">
      <dgm:prSet/>
      <dgm:spPr/>
      <dgm:t>
        <a:bodyPr/>
        <a:lstStyle/>
        <a:p>
          <a:endParaRPr lang="id-ID" sz="3600">
            <a:latin typeface="Calibri" pitchFamily="34" charset="0"/>
            <a:cs typeface="Calibri" pitchFamily="34" charset="0"/>
          </a:endParaRPr>
        </a:p>
      </dgm:t>
    </dgm:pt>
    <dgm:pt modelId="{DF0C0FC1-FF42-4779-8DEA-C2435AAD8973}" type="sibTrans" cxnId="{F66DD27C-59BD-45FA-94FB-20D4DF0FD740}">
      <dgm:prSet/>
      <dgm:spPr/>
      <dgm:t>
        <a:bodyPr/>
        <a:lstStyle/>
        <a:p>
          <a:endParaRPr lang="id-ID" sz="3600">
            <a:latin typeface="Calibri" pitchFamily="34" charset="0"/>
            <a:cs typeface="Calibri" pitchFamily="34" charset="0"/>
          </a:endParaRPr>
        </a:p>
      </dgm:t>
    </dgm:pt>
    <dgm:pt modelId="{66E15D31-256D-4726-B198-9AC2CCD03999}">
      <dgm:prSet phldrT="[Text]" custT="1"/>
      <dgm:spPr/>
      <dgm:t>
        <a:bodyPr/>
        <a:lstStyle/>
        <a:p>
          <a:r>
            <a:rPr lang="en-US" sz="3600" dirty="0" smtClean="0">
              <a:latin typeface="Calibri" pitchFamily="34" charset="0"/>
              <a:cs typeface="Calibri" pitchFamily="34" charset="0"/>
            </a:rPr>
            <a:t>Information</a:t>
          </a:r>
          <a:endParaRPr lang="id-ID" sz="3600" dirty="0">
            <a:latin typeface="Calibri" pitchFamily="34" charset="0"/>
            <a:cs typeface="Calibri" pitchFamily="34" charset="0"/>
          </a:endParaRPr>
        </a:p>
      </dgm:t>
    </dgm:pt>
    <dgm:pt modelId="{9EEE33B5-C0D3-48B8-A414-C30FF261C223}" type="parTrans" cxnId="{D655FB13-FE03-4269-9BA7-4BF0A2C080A9}">
      <dgm:prSet/>
      <dgm:spPr/>
      <dgm:t>
        <a:bodyPr/>
        <a:lstStyle/>
        <a:p>
          <a:endParaRPr lang="id-ID" sz="3600">
            <a:latin typeface="Calibri" pitchFamily="34" charset="0"/>
            <a:cs typeface="Calibri" pitchFamily="34" charset="0"/>
          </a:endParaRPr>
        </a:p>
      </dgm:t>
    </dgm:pt>
    <dgm:pt modelId="{D9A2295F-0EF9-4802-A841-1C01E5759E48}" type="sibTrans" cxnId="{D655FB13-FE03-4269-9BA7-4BF0A2C080A9}">
      <dgm:prSet/>
      <dgm:spPr/>
      <dgm:t>
        <a:bodyPr/>
        <a:lstStyle/>
        <a:p>
          <a:endParaRPr lang="id-ID" sz="3600">
            <a:latin typeface="Calibri" pitchFamily="34" charset="0"/>
            <a:cs typeface="Calibri" pitchFamily="34" charset="0"/>
          </a:endParaRPr>
        </a:p>
      </dgm:t>
    </dgm:pt>
    <dgm:pt modelId="{35EA6545-86D3-4B11-AAC6-0AEFC23E4A75}" type="pres">
      <dgm:prSet presAssocID="{1660E3A8-B4BD-4A0D-BB30-1CF096D7B7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026D076-9F0D-4E13-AA99-988CBDC6D6BA}" type="pres">
      <dgm:prSet presAssocID="{F776CDC4-A301-4795-9EC2-F6AA636E6FED}" presName="parentLin" presStyleCnt="0"/>
      <dgm:spPr/>
    </dgm:pt>
    <dgm:pt modelId="{F5FB571A-480B-422B-83D0-B65CD7B7931B}" type="pres">
      <dgm:prSet presAssocID="{F776CDC4-A301-4795-9EC2-F6AA636E6FED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D5E8885C-11C2-4EC3-9C26-DA5E40A0A6A7}" type="pres">
      <dgm:prSet presAssocID="{F776CDC4-A301-4795-9EC2-F6AA636E6FE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C0EEF8A-D6C0-498F-AB3F-C7D7457C0DAE}" type="pres">
      <dgm:prSet presAssocID="{F776CDC4-A301-4795-9EC2-F6AA636E6FED}" presName="negativeSpace" presStyleCnt="0"/>
      <dgm:spPr/>
    </dgm:pt>
    <dgm:pt modelId="{AC396499-03FE-4C99-B7BD-C06EF1F71F4A}" type="pres">
      <dgm:prSet presAssocID="{F776CDC4-A301-4795-9EC2-F6AA636E6FED}" presName="childText" presStyleLbl="conFgAcc1" presStyleIdx="0" presStyleCnt="2">
        <dgm:presLayoutVars>
          <dgm:bulletEnabled val="1"/>
        </dgm:presLayoutVars>
      </dgm:prSet>
      <dgm:spPr/>
    </dgm:pt>
    <dgm:pt modelId="{2FF13E8F-7DA1-4C3F-8EAA-2D83F6F0BE09}" type="pres">
      <dgm:prSet presAssocID="{DF0C0FC1-FF42-4779-8DEA-C2435AAD8973}" presName="spaceBetweenRectangles" presStyleCnt="0"/>
      <dgm:spPr/>
    </dgm:pt>
    <dgm:pt modelId="{1F93A9B8-FF66-4D27-9366-3C78DF9AEC40}" type="pres">
      <dgm:prSet presAssocID="{66E15D31-256D-4726-B198-9AC2CCD03999}" presName="parentLin" presStyleCnt="0"/>
      <dgm:spPr/>
    </dgm:pt>
    <dgm:pt modelId="{6AAF1BD1-1DAA-4736-9FAF-91434E583CDD}" type="pres">
      <dgm:prSet presAssocID="{66E15D31-256D-4726-B198-9AC2CCD03999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4C6D8557-74EC-4B89-BCDF-EF02AD3F3596}" type="pres">
      <dgm:prSet presAssocID="{66E15D31-256D-4726-B198-9AC2CCD0399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AD139D4-7FB0-429E-BDD0-31BEC09723BC}" type="pres">
      <dgm:prSet presAssocID="{66E15D31-256D-4726-B198-9AC2CCD03999}" presName="negativeSpace" presStyleCnt="0"/>
      <dgm:spPr/>
    </dgm:pt>
    <dgm:pt modelId="{06527CC6-DFAA-44A3-AC55-83ABD175E1A8}" type="pres">
      <dgm:prSet presAssocID="{66E15D31-256D-4726-B198-9AC2CCD0399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A49FCFA-264B-4004-83F2-2D40DAC1EAC8}" type="presOf" srcId="{66E15D31-256D-4726-B198-9AC2CCD03999}" destId="{6AAF1BD1-1DAA-4736-9FAF-91434E583CDD}" srcOrd="0" destOrd="0" presId="urn:microsoft.com/office/officeart/2005/8/layout/list1"/>
    <dgm:cxn modelId="{8409F71D-47DD-44DB-A1C4-CCCBB7AB5947}" type="presOf" srcId="{F776CDC4-A301-4795-9EC2-F6AA636E6FED}" destId="{F5FB571A-480B-422B-83D0-B65CD7B7931B}" srcOrd="0" destOrd="0" presId="urn:microsoft.com/office/officeart/2005/8/layout/list1"/>
    <dgm:cxn modelId="{F66DD27C-59BD-45FA-94FB-20D4DF0FD740}" srcId="{1660E3A8-B4BD-4A0D-BB30-1CF096D7B7DB}" destId="{F776CDC4-A301-4795-9EC2-F6AA636E6FED}" srcOrd="0" destOrd="0" parTransId="{5F5CCDA3-6410-4E13-955E-95956C41F733}" sibTransId="{DF0C0FC1-FF42-4779-8DEA-C2435AAD8973}"/>
    <dgm:cxn modelId="{0CEC911B-9C97-4171-96C2-0318EC5AE7C7}" type="presOf" srcId="{1660E3A8-B4BD-4A0D-BB30-1CF096D7B7DB}" destId="{35EA6545-86D3-4B11-AAC6-0AEFC23E4A75}" srcOrd="0" destOrd="0" presId="urn:microsoft.com/office/officeart/2005/8/layout/list1"/>
    <dgm:cxn modelId="{D5705F63-50B5-44CF-B0CC-BF9BA82FCF45}" type="presOf" srcId="{66E15D31-256D-4726-B198-9AC2CCD03999}" destId="{4C6D8557-74EC-4B89-BCDF-EF02AD3F3596}" srcOrd="1" destOrd="0" presId="urn:microsoft.com/office/officeart/2005/8/layout/list1"/>
    <dgm:cxn modelId="{D655FB13-FE03-4269-9BA7-4BF0A2C080A9}" srcId="{1660E3A8-B4BD-4A0D-BB30-1CF096D7B7DB}" destId="{66E15D31-256D-4726-B198-9AC2CCD03999}" srcOrd="1" destOrd="0" parTransId="{9EEE33B5-C0D3-48B8-A414-C30FF261C223}" sibTransId="{D9A2295F-0EF9-4802-A841-1C01E5759E48}"/>
    <dgm:cxn modelId="{E39F3FE5-7A3B-4788-9B84-914598FA0BD7}" type="presOf" srcId="{F776CDC4-A301-4795-9EC2-F6AA636E6FED}" destId="{D5E8885C-11C2-4EC3-9C26-DA5E40A0A6A7}" srcOrd="1" destOrd="0" presId="urn:microsoft.com/office/officeart/2005/8/layout/list1"/>
    <dgm:cxn modelId="{1B80D941-094E-4797-AD18-A61A8AD087B0}" type="presParOf" srcId="{35EA6545-86D3-4B11-AAC6-0AEFC23E4A75}" destId="{7026D076-9F0D-4E13-AA99-988CBDC6D6BA}" srcOrd="0" destOrd="0" presId="urn:microsoft.com/office/officeart/2005/8/layout/list1"/>
    <dgm:cxn modelId="{DE1758B3-908E-451B-A065-B4CE7CA214DF}" type="presParOf" srcId="{7026D076-9F0D-4E13-AA99-988CBDC6D6BA}" destId="{F5FB571A-480B-422B-83D0-B65CD7B7931B}" srcOrd="0" destOrd="0" presId="urn:microsoft.com/office/officeart/2005/8/layout/list1"/>
    <dgm:cxn modelId="{A866C1B8-6BDA-4BD0-B464-40D7A83B4553}" type="presParOf" srcId="{7026D076-9F0D-4E13-AA99-988CBDC6D6BA}" destId="{D5E8885C-11C2-4EC3-9C26-DA5E40A0A6A7}" srcOrd="1" destOrd="0" presId="urn:microsoft.com/office/officeart/2005/8/layout/list1"/>
    <dgm:cxn modelId="{A5038766-82F9-4140-B73E-DF47C8192FA8}" type="presParOf" srcId="{35EA6545-86D3-4B11-AAC6-0AEFC23E4A75}" destId="{AC0EEF8A-D6C0-498F-AB3F-C7D7457C0DAE}" srcOrd="1" destOrd="0" presId="urn:microsoft.com/office/officeart/2005/8/layout/list1"/>
    <dgm:cxn modelId="{9A2737CF-A5E6-4E9A-BDCE-B22015DCEFAB}" type="presParOf" srcId="{35EA6545-86D3-4B11-AAC6-0AEFC23E4A75}" destId="{AC396499-03FE-4C99-B7BD-C06EF1F71F4A}" srcOrd="2" destOrd="0" presId="urn:microsoft.com/office/officeart/2005/8/layout/list1"/>
    <dgm:cxn modelId="{EF86C195-3C93-48BD-B0A6-1BF2891D3772}" type="presParOf" srcId="{35EA6545-86D3-4B11-AAC6-0AEFC23E4A75}" destId="{2FF13E8F-7DA1-4C3F-8EAA-2D83F6F0BE09}" srcOrd="3" destOrd="0" presId="urn:microsoft.com/office/officeart/2005/8/layout/list1"/>
    <dgm:cxn modelId="{06D06900-0251-4D08-AE85-E6BA75BAA4F6}" type="presParOf" srcId="{35EA6545-86D3-4B11-AAC6-0AEFC23E4A75}" destId="{1F93A9B8-FF66-4D27-9366-3C78DF9AEC40}" srcOrd="4" destOrd="0" presId="urn:microsoft.com/office/officeart/2005/8/layout/list1"/>
    <dgm:cxn modelId="{A4271D40-1411-456F-BB40-325C26ABEA3B}" type="presParOf" srcId="{1F93A9B8-FF66-4D27-9366-3C78DF9AEC40}" destId="{6AAF1BD1-1DAA-4736-9FAF-91434E583CDD}" srcOrd="0" destOrd="0" presId="urn:microsoft.com/office/officeart/2005/8/layout/list1"/>
    <dgm:cxn modelId="{E80DAE76-E9A9-46D1-A540-92913D59C79C}" type="presParOf" srcId="{1F93A9B8-FF66-4D27-9366-3C78DF9AEC40}" destId="{4C6D8557-74EC-4B89-BCDF-EF02AD3F3596}" srcOrd="1" destOrd="0" presId="urn:microsoft.com/office/officeart/2005/8/layout/list1"/>
    <dgm:cxn modelId="{234CA5FE-0AF5-421C-8D21-A15F1C2316BD}" type="presParOf" srcId="{35EA6545-86D3-4B11-AAC6-0AEFC23E4A75}" destId="{4AD139D4-7FB0-429E-BDD0-31BEC09723BC}" srcOrd="5" destOrd="0" presId="urn:microsoft.com/office/officeart/2005/8/layout/list1"/>
    <dgm:cxn modelId="{AAB6EFA9-E53A-435A-9860-A55BD1FDFCD2}" type="presParOf" srcId="{35EA6545-86D3-4B11-AAC6-0AEFC23E4A75}" destId="{06527CC6-DFAA-44A3-AC55-83ABD175E1A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5162BD-D317-4EC3-AE3B-CB235B4A4F83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id-ID"/>
        </a:p>
      </dgm:t>
    </dgm:pt>
    <dgm:pt modelId="{D63E8226-6671-48B2-B2C9-45C5F946AA08}">
      <dgm:prSet phldrT="[Text]" custT="1"/>
      <dgm:spPr/>
      <dgm:t>
        <a:bodyPr/>
        <a:lstStyle/>
        <a:p>
          <a:r>
            <a:rPr lang="en-US" sz="3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Input Operation</a:t>
          </a:r>
          <a:endParaRPr lang="id-ID" sz="3600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41D295CC-990E-4C14-8AC2-DD4745D1998E}" type="parTrans" cxnId="{5546CFF9-2509-4EE2-9B91-A0E9012DBC70}">
      <dgm:prSet/>
      <dgm:spPr/>
      <dgm:t>
        <a:bodyPr/>
        <a:lstStyle/>
        <a:p>
          <a:endParaRPr lang="id-ID" sz="360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2FADBADF-F7B3-4087-84B1-8B8FAE288B76}" type="sibTrans" cxnId="{5546CFF9-2509-4EE2-9B91-A0E9012DBC70}">
      <dgm:prSet/>
      <dgm:spPr/>
      <dgm:t>
        <a:bodyPr/>
        <a:lstStyle/>
        <a:p>
          <a:endParaRPr lang="id-ID" sz="360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2AD6F40D-1821-4C60-A18A-548F665E4446}">
      <dgm:prSet phldrT="[Text]" custT="1"/>
      <dgm:spPr/>
      <dgm:t>
        <a:bodyPr/>
        <a:lstStyle/>
        <a:p>
          <a:r>
            <a:rPr lang="en-US" sz="3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Processing Operation</a:t>
          </a:r>
          <a:endParaRPr lang="id-ID" sz="3600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73D1108D-5CF6-4E85-B201-25A95F768730}" type="parTrans" cxnId="{7AE73F3D-94C3-449A-B888-36E8A6B4523C}">
      <dgm:prSet/>
      <dgm:spPr/>
      <dgm:t>
        <a:bodyPr/>
        <a:lstStyle/>
        <a:p>
          <a:endParaRPr lang="id-ID" sz="360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B46EDF60-98CE-4BDF-AD33-345297404982}" type="sibTrans" cxnId="{7AE73F3D-94C3-449A-B888-36E8A6B4523C}">
      <dgm:prSet/>
      <dgm:spPr/>
      <dgm:t>
        <a:bodyPr/>
        <a:lstStyle/>
        <a:p>
          <a:endParaRPr lang="id-ID" sz="360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E294F4D0-5942-44AE-B6A4-1B8FB2C509C4}">
      <dgm:prSet phldrT="[Text]" custT="1"/>
      <dgm:spPr/>
      <dgm:t>
        <a:bodyPr/>
        <a:lstStyle/>
        <a:p>
          <a:r>
            <a:rPr lang="en-US" sz="3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Communication Operation</a:t>
          </a:r>
          <a:endParaRPr lang="id-ID" sz="3600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AF84A2EC-9A30-41B5-A0D9-1685F620A5A4}" type="parTrans" cxnId="{17C4D89D-CB03-4213-9521-270DF6710E38}">
      <dgm:prSet/>
      <dgm:spPr/>
      <dgm:t>
        <a:bodyPr/>
        <a:lstStyle/>
        <a:p>
          <a:endParaRPr lang="id-ID" sz="360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A23B6F4F-61BA-48ED-A112-01D2659811D3}" type="sibTrans" cxnId="{17C4D89D-CB03-4213-9521-270DF6710E38}">
      <dgm:prSet/>
      <dgm:spPr/>
      <dgm:t>
        <a:bodyPr/>
        <a:lstStyle/>
        <a:p>
          <a:endParaRPr lang="id-ID" sz="360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52028FCB-B007-49B0-A059-EBE58F1E0E7D}">
      <dgm:prSet phldrT="[Text]" custT="1"/>
      <dgm:spPr/>
      <dgm:t>
        <a:bodyPr/>
        <a:lstStyle/>
        <a:p>
          <a:r>
            <a:rPr lang="en-US" sz="3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Output Operation</a:t>
          </a:r>
          <a:endParaRPr lang="id-ID" sz="3600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9FD04BBC-1B24-4DAA-B0A0-9D0DB16FE034}" type="parTrans" cxnId="{345329F3-AA6A-455F-977C-092B24E7E03F}">
      <dgm:prSet/>
      <dgm:spPr/>
      <dgm:t>
        <a:bodyPr/>
        <a:lstStyle/>
        <a:p>
          <a:endParaRPr lang="id-ID" sz="360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E545D618-0F1B-4736-A002-3864A509CFCD}" type="sibTrans" cxnId="{345329F3-AA6A-455F-977C-092B24E7E03F}">
      <dgm:prSet/>
      <dgm:spPr/>
      <dgm:t>
        <a:bodyPr/>
        <a:lstStyle/>
        <a:p>
          <a:endParaRPr lang="id-ID" sz="360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5D8AC135-267B-4713-B2CB-1EF8CA277E84}">
      <dgm:prSet phldrT="[Text]" custT="1"/>
      <dgm:spPr/>
      <dgm:t>
        <a:bodyPr/>
        <a:lstStyle/>
        <a:p>
          <a:r>
            <a:rPr lang="en-US" sz="3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Storage Operation</a:t>
          </a:r>
          <a:endParaRPr lang="id-ID" sz="3600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BC02D2B8-772F-4060-9CBF-9E277DFC824C}" type="parTrans" cxnId="{27B1A242-2389-439B-87BF-75710D1B9414}">
      <dgm:prSet/>
      <dgm:spPr/>
      <dgm:t>
        <a:bodyPr/>
        <a:lstStyle/>
        <a:p>
          <a:endParaRPr lang="id-ID" sz="360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E89B0FC6-F209-4E76-8956-6619244E0721}" type="sibTrans" cxnId="{27B1A242-2389-439B-87BF-75710D1B9414}">
      <dgm:prSet/>
      <dgm:spPr/>
      <dgm:t>
        <a:bodyPr/>
        <a:lstStyle/>
        <a:p>
          <a:endParaRPr lang="id-ID" sz="360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C4E53772-C468-4C20-A594-17754E98ADC4}" type="pres">
      <dgm:prSet presAssocID="{CE5162BD-D317-4EC3-AE3B-CB235B4A4F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FA0A072-57A1-4D8B-B1F9-38314BC83F5E}" type="pres">
      <dgm:prSet presAssocID="{D63E8226-6671-48B2-B2C9-45C5F946AA0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C1C54D9-6204-4F54-ABDB-8214F40B04ED}" type="pres">
      <dgm:prSet presAssocID="{2FADBADF-F7B3-4087-84B1-8B8FAE288B76}" presName="spacer" presStyleCnt="0"/>
      <dgm:spPr/>
    </dgm:pt>
    <dgm:pt modelId="{DC619D79-D418-4907-A08B-49716166DF55}" type="pres">
      <dgm:prSet presAssocID="{2AD6F40D-1821-4C60-A18A-548F665E444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44D3FF3-C771-4B42-A963-14D577EB598C}" type="pres">
      <dgm:prSet presAssocID="{B46EDF60-98CE-4BDF-AD33-345297404982}" presName="spacer" presStyleCnt="0"/>
      <dgm:spPr/>
    </dgm:pt>
    <dgm:pt modelId="{4FDD4FDC-61E5-4E14-AD1B-2BAB93C5BE8C}" type="pres">
      <dgm:prSet presAssocID="{5D8AC135-267B-4713-B2CB-1EF8CA277E8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21C700-0401-4F81-A889-B9094834083F}" type="pres">
      <dgm:prSet presAssocID="{E89B0FC6-F209-4E76-8956-6619244E0721}" presName="spacer" presStyleCnt="0"/>
      <dgm:spPr/>
    </dgm:pt>
    <dgm:pt modelId="{876A6A49-B570-41AD-8104-4FF6A94952C3}" type="pres">
      <dgm:prSet presAssocID="{52028FCB-B007-49B0-A059-EBE58F1E0E7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CBBCEB5-D5A8-4511-8612-61DBCA981335}" type="pres">
      <dgm:prSet presAssocID="{E545D618-0F1B-4736-A002-3864A509CFCD}" presName="spacer" presStyleCnt="0"/>
      <dgm:spPr/>
    </dgm:pt>
    <dgm:pt modelId="{0FF07FE6-0BBC-4970-9066-95736E83DEBA}" type="pres">
      <dgm:prSet presAssocID="{E294F4D0-5942-44AE-B6A4-1B8FB2C509C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14FDA53-8C2C-4E70-804B-8558C7E12DA5}" type="presOf" srcId="{5D8AC135-267B-4713-B2CB-1EF8CA277E84}" destId="{4FDD4FDC-61E5-4E14-AD1B-2BAB93C5BE8C}" srcOrd="0" destOrd="0" presId="urn:microsoft.com/office/officeart/2005/8/layout/vList2"/>
    <dgm:cxn modelId="{27B1A242-2389-439B-87BF-75710D1B9414}" srcId="{CE5162BD-D317-4EC3-AE3B-CB235B4A4F83}" destId="{5D8AC135-267B-4713-B2CB-1EF8CA277E84}" srcOrd="2" destOrd="0" parTransId="{BC02D2B8-772F-4060-9CBF-9E277DFC824C}" sibTransId="{E89B0FC6-F209-4E76-8956-6619244E0721}"/>
    <dgm:cxn modelId="{7AE73F3D-94C3-449A-B888-36E8A6B4523C}" srcId="{CE5162BD-D317-4EC3-AE3B-CB235B4A4F83}" destId="{2AD6F40D-1821-4C60-A18A-548F665E4446}" srcOrd="1" destOrd="0" parTransId="{73D1108D-5CF6-4E85-B201-25A95F768730}" sibTransId="{B46EDF60-98CE-4BDF-AD33-345297404982}"/>
    <dgm:cxn modelId="{006B615A-237E-4FD0-A967-AB39AA787070}" type="presOf" srcId="{CE5162BD-D317-4EC3-AE3B-CB235B4A4F83}" destId="{C4E53772-C468-4C20-A594-17754E98ADC4}" srcOrd="0" destOrd="0" presId="urn:microsoft.com/office/officeart/2005/8/layout/vList2"/>
    <dgm:cxn modelId="{17C4D89D-CB03-4213-9521-270DF6710E38}" srcId="{CE5162BD-D317-4EC3-AE3B-CB235B4A4F83}" destId="{E294F4D0-5942-44AE-B6A4-1B8FB2C509C4}" srcOrd="4" destOrd="0" parTransId="{AF84A2EC-9A30-41B5-A0D9-1685F620A5A4}" sibTransId="{A23B6F4F-61BA-48ED-A112-01D2659811D3}"/>
    <dgm:cxn modelId="{A843FCB9-3295-4520-8658-CD04FB1B23B2}" type="presOf" srcId="{E294F4D0-5942-44AE-B6A4-1B8FB2C509C4}" destId="{0FF07FE6-0BBC-4970-9066-95736E83DEBA}" srcOrd="0" destOrd="0" presId="urn:microsoft.com/office/officeart/2005/8/layout/vList2"/>
    <dgm:cxn modelId="{C8EE86AF-8108-4FBF-91F1-4DD82D759FA9}" type="presOf" srcId="{2AD6F40D-1821-4C60-A18A-548F665E4446}" destId="{DC619D79-D418-4907-A08B-49716166DF55}" srcOrd="0" destOrd="0" presId="urn:microsoft.com/office/officeart/2005/8/layout/vList2"/>
    <dgm:cxn modelId="{345329F3-AA6A-455F-977C-092B24E7E03F}" srcId="{CE5162BD-D317-4EC3-AE3B-CB235B4A4F83}" destId="{52028FCB-B007-49B0-A059-EBE58F1E0E7D}" srcOrd="3" destOrd="0" parTransId="{9FD04BBC-1B24-4DAA-B0A0-9D0DB16FE034}" sibTransId="{E545D618-0F1B-4736-A002-3864A509CFCD}"/>
    <dgm:cxn modelId="{5546CFF9-2509-4EE2-9B91-A0E9012DBC70}" srcId="{CE5162BD-D317-4EC3-AE3B-CB235B4A4F83}" destId="{D63E8226-6671-48B2-B2C9-45C5F946AA08}" srcOrd="0" destOrd="0" parTransId="{41D295CC-990E-4C14-8AC2-DD4745D1998E}" sibTransId="{2FADBADF-F7B3-4087-84B1-8B8FAE288B76}"/>
    <dgm:cxn modelId="{EDF24BD9-5D3D-4DEB-955C-1CA80B2A5EC8}" type="presOf" srcId="{52028FCB-B007-49B0-A059-EBE58F1E0E7D}" destId="{876A6A49-B570-41AD-8104-4FF6A94952C3}" srcOrd="0" destOrd="0" presId="urn:microsoft.com/office/officeart/2005/8/layout/vList2"/>
    <dgm:cxn modelId="{01422928-F305-4B79-8678-54F560B047DA}" type="presOf" srcId="{D63E8226-6671-48B2-B2C9-45C5F946AA08}" destId="{FFA0A072-57A1-4D8B-B1F9-38314BC83F5E}" srcOrd="0" destOrd="0" presId="urn:microsoft.com/office/officeart/2005/8/layout/vList2"/>
    <dgm:cxn modelId="{0D3C0E96-BD05-4C38-ADB7-EC83240C2FDB}" type="presParOf" srcId="{C4E53772-C468-4C20-A594-17754E98ADC4}" destId="{FFA0A072-57A1-4D8B-B1F9-38314BC83F5E}" srcOrd="0" destOrd="0" presId="urn:microsoft.com/office/officeart/2005/8/layout/vList2"/>
    <dgm:cxn modelId="{73C42111-286A-4618-8C6E-8921041AECA5}" type="presParOf" srcId="{C4E53772-C468-4C20-A594-17754E98ADC4}" destId="{0C1C54D9-6204-4F54-ABDB-8214F40B04ED}" srcOrd="1" destOrd="0" presId="urn:microsoft.com/office/officeart/2005/8/layout/vList2"/>
    <dgm:cxn modelId="{61410E5A-F30F-40D8-A29B-5F1BA858775F}" type="presParOf" srcId="{C4E53772-C468-4C20-A594-17754E98ADC4}" destId="{DC619D79-D418-4907-A08B-49716166DF55}" srcOrd="2" destOrd="0" presId="urn:microsoft.com/office/officeart/2005/8/layout/vList2"/>
    <dgm:cxn modelId="{CDD2E078-851A-454C-B717-C51371C87FEF}" type="presParOf" srcId="{C4E53772-C468-4C20-A594-17754E98ADC4}" destId="{E44D3FF3-C771-4B42-A963-14D577EB598C}" srcOrd="3" destOrd="0" presId="urn:microsoft.com/office/officeart/2005/8/layout/vList2"/>
    <dgm:cxn modelId="{91C12327-DFD6-40D3-81B2-946F7C18FE0F}" type="presParOf" srcId="{C4E53772-C468-4C20-A594-17754E98ADC4}" destId="{4FDD4FDC-61E5-4E14-AD1B-2BAB93C5BE8C}" srcOrd="4" destOrd="0" presId="urn:microsoft.com/office/officeart/2005/8/layout/vList2"/>
    <dgm:cxn modelId="{38D95D66-C606-45B1-9CAA-3F3DFCE1CF72}" type="presParOf" srcId="{C4E53772-C468-4C20-A594-17754E98ADC4}" destId="{A921C700-0401-4F81-A889-B9094834083F}" srcOrd="5" destOrd="0" presId="urn:microsoft.com/office/officeart/2005/8/layout/vList2"/>
    <dgm:cxn modelId="{A95BEC7A-A4E2-485C-B7D2-AA5D0BC6F49E}" type="presParOf" srcId="{C4E53772-C468-4C20-A594-17754E98ADC4}" destId="{876A6A49-B570-41AD-8104-4FF6A94952C3}" srcOrd="6" destOrd="0" presId="urn:microsoft.com/office/officeart/2005/8/layout/vList2"/>
    <dgm:cxn modelId="{0A1F3DD2-A9A5-41F5-A012-417BE9C5563E}" type="presParOf" srcId="{C4E53772-C468-4C20-A594-17754E98ADC4}" destId="{8CBBCEB5-D5A8-4511-8612-61DBCA981335}" srcOrd="7" destOrd="0" presId="urn:microsoft.com/office/officeart/2005/8/layout/vList2"/>
    <dgm:cxn modelId="{7E52720A-5721-4CCB-9078-6518968BA53D}" type="presParOf" srcId="{C4E53772-C468-4C20-A594-17754E98ADC4}" destId="{0FF07FE6-0BBC-4970-9066-95736E83DEB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C632E0-2A1D-492F-96C6-0FAD10C98770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d-ID"/>
        </a:p>
      </dgm:t>
    </dgm:pt>
    <dgm:pt modelId="{325A3F8F-4A4F-4403-93F5-4E08111DC8B1}">
      <dgm:prSet phldrT="[Text]" custT="1"/>
      <dgm:spPr/>
      <dgm:t>
        <a:bodyPr/>
        <a:lstStyle/>
        <a:p>
          <a:r>
            <a:rPr lang="en-US" sz="3600" dirty="0" smtClean="0">
              <a:latin typeface="Calibri" pitchFamily="34" charset="0"/>
              <a:cs typeface="Calibri" pitchFamily="34" charset="0"/>
            </a:rPr>
            <a:t>Input Operation</a:t>
          </a:r>
          <a:endParaRPr lang="id-ID" sz="3600" dirty="0">
            <a:latin typeface="Calibri" pitchFamily="34" charset="0"/>
            <a:cs typeface="Calibri" pitchFamily="34" charset="0"/>
          </a:endParaRPr>
        </a:p>
      </dgm:t>
    </dgm:pt>
    <dgm:pt modelId="{D14B4960-9B2E-42A5-9C95-1465FEDEE2D8}" type="parTrans" cxnId="{484F59E0-59F2-4EA0-AF4D-3062A8BE30EB}">
      <dgm:prSet/>
      <dgm:spPr/>
      <dgm:t>
        <a:bodyPr/>
        <a:lstStyle/>
        <a:p>
          <a:endParaRPr lang="id-ID" sz="3600">
            <a:latin typeface="Calibri" pitchFamily="34" charset="0"/>
            <a:cs typeface="Calibri" pitchFamily="34" charset="0"/>
          </a:endParaRPr>
        </a:p>
      </dgm:t>
    </dgm:pt>
    <dgm:pt modelId="{CBB9C61E-139D-4BA0-8092-1D3236707A26}" type="sibTrans" cxnId="{484F59E0-59F2-4EA0-AF4D-3062A8BE30EB}">
      <dgm:prSet/>
      <dgm:spPr/>
      <dgm:t>
        <a:bodyPr/>
        <a:lstStyle/>
        <a:p>
          <a:endParaRPr lang="id-ID" sz="3600">
            <a:latin typeface="Calibri" pitchFamily="34" charset="0"/>
            <a:cs typeface="Calibri" pitchFamily="34" charset="0"/>
          </a:endParaRPr>
        </a:p>
      </dgm:t>
    </dgm:pt>
    <dgm:pt modelId="{6DFB252A-6FDE-43F2-B09E-877C02D41F33}">
      <dgm:prSet phldrT="[Text]" custT="1"/>
      <dgm:spPr/>
      <dgm:t>
        <a:bodyPr/>
        <a:lstStyle/>
        <a:p>
          <a:r>
            <a:rPr lang="en-US" sz="3400" dirty="0" smtClean="0">
              <a:latin typeface="Calibri" pitchFamily="34" charset="0"/>
              <a:cs typeface="Calibri" pitchFamily="34" charset="0"/>
            </a:rPr>
            <a:t>Input can be nearly any kind of data</a:t>
          </a:r>
          <a:endParaRPr lang="id-ID" sz="3400" dirty="0">
            <a:latin typeface="Calibri" pitchFamily="34" charset="0"/>
            <a:cs typeface="Calibri" pitchFamily="34" charset="0"/>
          </a:endParaRPr>
        </a:p>
      </dgm:t>
    </dgm:pt>
    <dgm:pt modelId="{FA802C54-CA0C-4335-AB42-2E568E3AEE8D}" type="parTrans" cxnId="{6E1DD687-D246-4343-A49E-3525141F5CCC}">
      <dgm:prSet/>
      <dgm:spPr/>
      <dgm:t>
        <a:bodyPr/>
        <a:lstStyle/>
        <a:p>
          <a:endParaRPr lang="id-ID" sz="3600">
            <a:latin typeface="Calibri" pitchFamily="34" charset="0"/>
            <a:cs typeface="Calibri" pitchFamily="34" charset="0"/>
          </a:endParaRPr>
        </a:p>
      </dgm:t>
    </dgm:pt>
    <dgm:pt modelId="{15D373C7-F7D2-475E-8B72-1D496248BEFF}" type="sibTrans" cxnId="{6E1DD687-D246-4343-A49E-3525141F5CCC}">
      <dgm:prSet/>
      <dgm:spPr/>
      <dgm:t>
        <a:bodyPr/>
        <a:lstStyle/>
        <a:p>
          <a:endParaRPr lang="id-ID" sz="3600">
            <a:latin typeface="Calibri" pitchFamily="34" charset="0"/>
            <a:cs typeface="Calibri" pitchFamily="34" charset="0"/>
          </a:endParaRPr>
        </a:p>
      </dgm:t>
    </dgm:pt>
    <dgm:pt modelId="{0C4B7FCD-F82D-42DA-A336-0ED311C2F63F}">
      <dgm:prSet phldrT="[Text]" custT="1"/>
      <dgm:spPr/>
      <dgm:t>
        <a:bodyPr/>
        <a:lstStyle/>
        <a:p>
          <a:r>
            <a:rPr lang="en-US" sz="3400" dirty="0" smtClean="0">
              <a:latin typeface="Calibri" pitchFamily="34" charset="0"/>
              <a:cs typeface="Calibri" pitchFamily="34" charset="0"/>
            </a:rPr>
            <a:t>Example : letters, numbers, symbols, shapes, colors, temperatures, sounds, pressure, light beams or wha</a:t>
          </a:r>
          <a:r>
            <a:rPr lang="en-US" sz="3600" dirty="0" smtClean="0">
              <a:latin typeface="Calibri" pitchFamily="34" charset="0"/>
              <a:cs typeface="Calibri" pitchFamily="34" charset="0"/>
            </a:rPr>
            <a:t>tever raw material needs processing  </a:t>
          </a:r>
          <a:endParaRPr lang="id-ID" sz="3600" dirty="0">
            <a:latin typeface="Calibri" pitchFamily="34" charset="0"/>
            <a:cs typeface="Calibri" pitchFamily="34" charset="0"/>
          </a:endParaRPr>
        </a:p>
      </dgm:t>
    </dgm:pt>
    <dgm:pt modelId="{02B64E71-D2CA-4195-B5E7-8D091EF5AE0A}" type="parTrans" cxnId="{D89D00A6-76E4-4884-8EB4-533E9CE8BF93}">
      <dgm:prSet/>
      <dgm:spPr/>
      <dgm:t>
        <a:bodyPr/>
        <a:lstStyle/>
        <a:p>
          <a:endParaRPr lang="id-ID" sz="3600">
            <a:latin typeface="Calibri" pitchFamily="34" charset="0"/>
            <a:cs typeface="Calibri" pitchFamily="34" charset="0"/>
          </a:endParaRPr>
        </a:p>
      </dgm:t>
    </dgm:pt>
    <dgm:pt modelId="{FC81FA79-290A-41A2-B7E4-0DDBEBA782F0}" type="sibTrans" cxnId="{D89D00A6-76E4-4884-8EB4-533E9CE8BF93}">
      <dgm:prSet/>
      <dgm:spPr/>
      <dgm:t>
        <a:bodyPr/>
        <a:lstStyle/>
        <a:p>
          <a:endParaRPr lang="id-ID" sz="3600">
            <a:latin typeface="Calibri" pitchFamily="34" charset="0"/>
            <a:cs typeface="Calibri" pitchFamily="34" charset="0"/>
          </a:endParaRPr>
        </a:p>
      </dgm:t>
    </dgm:pt>
    <dgm:pt modelId="{B6940143-BA32-4B01-9F84-694FEF952300}" type="pres">
      <dgm:prSet presAssocID="{55C632E0-2A1D-492F-96C6-0FAD10C987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185DC54-005E-48B5-96B9-5BFDFA5844E5}" type="pres">
      <dgm:prSet presAssocID="{325A3F8F-4A4F-4403-93F5-4E08111DC8B1}" presName="parentLin" presStyleCnt="0"/>
      <dgm:spPr/>
    </dgm:pt>
    <dgm:pt modelId="{396854D8-DFA0-42DE-BA49-F8E39506D96A}" type="pres">
      <dgm:prSet presAssocID="{325A3F8F-4A4F-4403-93F5-4E08111DC8B1}" presName="parentLeftMargin" presStyleLbl="node1" presStyleIdx="0" presStyleCnt="1"/>
      <dgm:spPr/>
      <dgm:t>
        <a:bodyPr/>
        <a:lstStyle/>
        <a:p>
          <a:endParaRPr lang="id-ID"/>
        </a:p>
      </dgm:t>
    </dgm:pt>
    <dgm:pt modelId="{DA299562-A719-44CD-A4F0-45E700F7B1BB}" type="pres">
      <dgm:prSet presAssocID="{325A3F8F-4A4F-4403-93F5-4E08111DC8B1}" presName="parentText" presStyleLbl="node1" presStyleIdx="0" presStyleCnt="1" custScaleX="8554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C0FA6C8-14F7-4CC5-ACBC-76F8CD6D3D5D}" type="pres">
      <dgm:prSet presAssocID="{325A3F8F-4A4F-4403-93F5-4E08111DC8B1}" presName="negativeSpace" presStyleCnt="0"/>
      <dgm:spPr/>
    </dgm:pt>
    <dgm:pt modelId="{011BDEA5-0E2B-467F-A389-1FA95625E93C}" type="pres">
      <dgm:prSet presAssocID="{325A3F8F-4A4F-4403-93F5-4E08111DC8B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11195CB-D563-43FB-A6A8-239E6A4B1CD3}" type="presOf" srcId="{325A3F8F-4A4F-4403-93F5-4E08111DC8B1}" destId="{DA299562-A719-44CD-A4F0-45E700F7B1BB}" srcOrd="1" destOrd="0" presId="urn:microsoft.com/office/officeart/2005/8/layout/list1"/>
    <dgm:cxn modelId="{1F41BBAA-6781-4118-A256-D2AA239AD3BC}" type="presOf" srcId="{0C4B7FCD-F82D-42DA-A336-0ED311C2F63F}" destId="{011BDEA5-0E2B-467F-A389-1FA95625E93C}" srcOrd="0" destOrd="1" presId="urn:microsoft.com/office/officeart/2005/8/layout/list1"/>
    <dgm:cxn modelId="{D89D00A6-76E4-4884-8EB4-533E9CE8BF93}" srcId="{325A3F8F-4A4F-4403-93F5-4E08111DC8B1}" destId="{0C4B7FCD-F82D-42DA-A336-0ED311C2F63F}" srcOrd="1" destOrd="0" parTransId="{02B64E71-D2CA-4195-B5E7-8D091EF5AE0A}" sibTransId="{FC81FA79-290A-41A2-B7E4-0DDBEBA782F0}"/>
    <dgm:cxn modelId="{468866CF-7A9D-447E-AAFE-7FBAA16AD35E}" type="presOf" srcId="{6DFB252A-6FDE-43F2-B09E-877C02D41F33}" destId="{011BDEA5-0E2B-467F-A389-1FA95625E93C}" srcOrd="0" destOrd="0" presId="urn:microsoft.com/office/officeart/2005/8/layout/list1"/>
    <dgm:cxn modelId="{484F59E0-59F2-4EA0-AF4D-3062A8BE30EB}" srcId="{55C632E0-2A1D-492F-96C6-0FAD10C98770}" destId="{325A3F8F-4A4F-4403-93F5-4E08111DC8B1}" srcOrd="0" destOrd="0" parTransId="{D14B4960-9B2E-42A5-9C95-1465FEDEE2D8}" sibTransId="{CBB9C61E-139D-4BA0-8092-1D3236707A26}"/>
    <dgm:cxn modelId="{BA7F6182-6126-477A-8036-7B89C8DFD20C}" type="presOf" srcId="{325A3F8F-4A4F-4403-93F5-4E08111DC8B1}" destId="{396854D8-DFA0-42DE-BA49-F8E39506D96A}" srcOrd="0" destOrd="0" presId="urn:microsoft.com/office/officeart/2005/8/layout/list1"/>
    <dgm:cxn modelId="{6E1DD687-D246-4343-A49E-3525141F5CCC}" srcId="{325A3F8F-4A4F-4403-93F5-4E08111DC8B1}" destId="{6DFB252A-6FDE-43F2-B09E-877C02D41F33}" srcOrd="0" destOrd="0" parTransId="{FA802C54-CA0C-4335-AB42-2E568E3AEE8D}" sibTransId="{15D373C7-F7D2-475E-8B72-1D496248BEFF}"/>
    <dgm:cxn modelId="{CCF7058E-AB6F-4C1F-84E8-CBEA15214535}" type="presOf" srcId="{55C632E0-2A1D-492F-96C6-0FAD10C98770}" destId="{B6940143-BA32-4B01-9F84-694FEF952300}" srcOrd="0" destOrd="0" presId="urn:microsoft.com/office/officeart/2005/8/layout/list1"/>
    <dgm:cxn modelId="{C2A28192-6740-4959-A748-AC2DA6172EF4}" type="presParOf" srcId="{B6940143-BA32-4B01-9F84-694FEF952300}" destId="{8185DC54-005E-48B5-96B9-5BFDFA5844E5}" srcOrd="0" destOrd="0" presId="urn:microsoft.com/office/officeart/2005/8/layout/list1"/>
    <dgm:cxn modelId="{BD2ECBC7-1FC1-443E-97FA-0ABB1B2506E9}" type="presParOf" srcId="{8185DC54-005E-48B5-96B9-5BFDFA5844E5}" destId="{396854D8-DFA0-42DE-BA49-F8E39506D96A}" srcOrd="0" destOrd="0" presId="urn:microsoft.com/office/officeart/2005/8/layout/list1"/>
    <dgm:cxn modelId="{972F18F4-9A31-444A-8DCF-BCAEE8BAC9F1}" type="presParOf" srcId="{8185DC54-005E-48B5-96B9-5BFDFA5844E5}" destId="{DA299562-A719-44CD-A4F0-45E700F7B1BB}" srcOrd="1" destOrd="0" presId="urn:microsoft.com/office/officeart/2005/8/layout/list1"/>
    <dgm:cxn modelId="{FDF78C3C-0337-44A6-97F1-02C40BB5B51E}" type="presParOf" srcId="{B6940143-BA32-4B01-9F84-694FEF952300}" destId="{7C0FA6C8-14F7-4CC5-ACBC-76F8CD6D3D5D}" srcOrd="1" destOrd="0" presId="urn:microsoft.com/office/officeart/2005/8/layout/list1"/>
    <dgm:cxn modelId="{54C037CE-E9CF-4117-9602-5E172B85CB67}" type="presParOf" srcId="{B6940143-BA32-4B01-9F84-694FEF952300}" destId="{011BDEA5-0E2B-467F-A389-1FA95625E93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C632E0-2A1D-492F-96C6-0FAD10C98770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d-ID"/>
        </a:p>
      </dgm:t>
    </dgm:pt>
    <dgm:pt modelId="{325A3F8F-4A4F-4403-93F5-4E08111DC8B1}">
      <dgm:prSet phldrT="[Text]" custT="1"/>
      <dgm:spPr/>
      <dgm:t>
        <a:bodyPr/>
        <a:lstStyle/>
        <a:p>
          <a:r>
            <a:rPr lang="en-US" sz="3600" dirty="0" smtClean="0">
              <a:latin typeface="Calibri" pitchFamily="34" charset="0"/>
              <a:cs typeface="Calibri" pitchFamily="34" charset="0"/>
            </a:rPr>
            <a:t>Processing Operation</a:t>
          </a:r>
          <a:endParaRPr lang="id-ID" sz="3600" dirty="0">
            <a:latin typeface="Calibri" pitchFamily="34" charset="0"/>
            <a:cs typeface="Calibri" pitchFamily="34" charset="0"/>
          </a:endParaRPr>
        </a:p>
      </dgm:t>
    </dgm:pt>
    <dgm:pt modelId="{D14B4960-9B2E-42A5-9C95-1465FEDEE2D8}" type="parTrans" cxnId="{484F59E0-59F2-4EA0-AF4D-3062A8BE30EB}">
      <dgm:prSet/>
      <dgm:spPr/>
      <dgm:t>
        <a:bodyPr/>
        <a:lstStyle/>
        <a:p>
          <a:endParaRPr lang="id-ID" sz="3600">
            <a:latin typeface="Calibri" pitchFamily="34" charset="0"/>
            <a:cs typeface="Calibri" pitchFamily="34" charset="0"/>
          </a:endParaRPr>
        </a:p>
      </dgm:t>
    </dgm:pt>
    <dgm:pt modelId="{CBB9C61E-139D-4BA0-8092-1D3236707A26}" type="sibTrans" cxnId="{484F59E0-59F2-4EA0-AF4D-3062A8BE30EB}">
      <dgm:prSet/>
      <dgm:spPr/>
      <dgm:t>
        <a:bodyPr/>
        <a:lstStyle/>
        <a:p>
          <a:endParaRPr lang="id-ID" sz="3600">
            <a:latin typeface="Calibri" pitchFamily="34" charset="0"/>
            <a:cs typeface="Calibri" pitchFamily="34" charset="0"/>
          </a:endParaRPr>
        </a:p>
      </dgm:t>
    </dgm:pt>
    <dgm:pt modelId="{6DFB252A-6FDE-43F2-B09E-877C02D41F33}">
      <dgm:prSet phldrT="[Text]" custT="1"/>
      <dgm:spPr/>
      <dgm:t>
        <a:bodyPr/>
        <a:lstStyle/>
        <a:p>
          <a:r>
            <a:rPr lang="en-US" sz="3400" dirty="0" smtClean="0">
              <a:latin typeface="Calibri" pitchFamily="34" charset="0"/>
              <a:cs typeface="Calibri" pitchFamily="34" charset="0"/>
            </a:rPr>
            <a:t>The manipulation a computer does to transform data into information</a:t>
          </a:r>
          <a:endParaRPr lang="id-ID" sz="3400" dirty="0">
            <a:latin typeface="Calibri" pitchFamily="34" charset="0"/>
            <a:cs typeface="Calibri" pitchFamily="34" charset="0"/>
          </a:endParaRPr>
        </a:p>
      </dgm:t>
    </dgm:pt>
    <dgm:pt modelId="{FA802C54-CA0C-4335-AB42-2E568E3AEE8D}" type="parTrans" cxnId="{6E1DD687-D246-4343-A49E-3525141F5CCC}">
      <dgm:prSet/>
      <dgm:spPr/>
      <dgm:t>
        <a:bodyPr/>
        <a:lstStyle/>
        <a:p>
          <a:endParaRPr lang="id-ID" sz="3600">
            <a:latin typeface="Calibri" pitchFamily="34" charset="0"/>
            <a:cs typeface="Calibri" pitchFamily="34" charset="0"/>
          </a:endParaRPr>
        </a:p>
      </dgm:t>
    </dgm:pt>
    <dgm:pt modelId="{15D373C7-F7D2-475E-8B72-1D496248BEFF}" type="sibTrans" cxnId="{6E1DD687-D246-4343-A49E-3525141F5CCC}">
      <dgm:prSet/>
      <dgm:spPr/>
      <dgm:t>
        <a:bodyPr/>
        <a:lstStyle/>
        <a:p>
          <a:endParaRPr lang="id-ID" sz="3600">
            <a:latin typeface="Calibri" pitchFamily="34" charset="0"/>
            <a:cs typeface="Calibri" pitchFamily="34" charset="0"/>
          </a:endParaRPr>
        </a:p>
      </dgm:t>
    </dgm:pt>
    <dgm:pt modelId="{286BE2AA-922D-4E29-80D0-ACC0C7A22CD9}">
      <dgm:prSet phldrT="[Text]" custT="1"/>
      <dgm:spPr/>
      <dgm:t>
        <a:bodyPr/>
        <a:lstStyle/>
        <a:p>
          <a:r>
            <a:rPr lang="en-US" sz="3400" dirty="0" smtClean="0">
              <a:latin typeface="Calibri" pitchFamily="34" charset="0"/>
              <a:cs typeface="Calibri" pitchFamily="34" charset="0"/>
            </a:rPr>
            <a:t>The processing is done by CPU (Central Processing Unit)</a:t>
          </a:r>
          <a:r>
            <a:rPr lang="en-US" sz="3600" dirty="0" smtClean="0">
              <a:latin typeface="Calibri" pitchFamily="34" charset="0"/>
              <a:cs typeface="Calibri" pitchFamily="34" charset="0"/>
            </a:rPr>
            <a:t>  </a:t>
          </a:r>
          <a:endParaRPr lang="id-ID" sz="3400" dirty="0">
            <a:latin typeface="Calibri" pitchFamily="34" charset="0"/>
            <a:cs typeface="Calibri" pitchFamily="34" charset="0"/>
          </a:endParaRPr>
        </a:p>
      </dgm:t>
    </dgm:pt>
    <dgm:pt modelId="{1A23FF49-554C-4A74-BF54-8073FFE0A27A}" type="parTrans" cxnId="{C4DD9197-4E5D-4275-9888-1C0FF4B29CE7}">
      <dgm:prSet/>
      <dgm:spPr/>
      <dgm:t>
        <a:bodyPr/>
        <a:lstStyle/>
        <a:p>
          <a:endParaRPr lang="id-ID">
            <a:latin typeface="Calibri" pitchFamily="34" charset="0"/>
            <a:cs typeface="Calibri" pitchFamily="34" charset="0"/>
          </a:endParaRPr>
        </a:p>
      </dgm:t>
    </dgm:pt>
    <dgm:pt modelId="{DA09BC91-7B03-439D-87B9-08E60F965FC3}" type="sibTrans" cxnId="{C4DD9197-4E5D-4275-9888-1C0FF4B29CE7}">
      <dgm:prSet/>
      <dgm:spPr/>
      <dgm:t>
        <a:bodyPr/>
        <a:lstStyle/>
        <a:p>
          <a:endParaRPr lang="id-ID">
            <a:latin typeface="Calibri" pitchFamily="34" charset="0"/>
            <a:cs typeface="Calibri" pitchFamily="34" charset="0"/>
          </a:endParaRPr>
        </a:p>
      </dgm:t>
    </dgm:pt>
    <dgm:pt modelId="{B6940143-BA32-4B01-9F84-694FEF952300}" type="pres">
      <dgm:prSet presAssocID="{55C632E0-2A1D-492F-96C6-0FAD10C987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185DC54-005E-48B5-96B9-5BFDFA5844E5}" type="pres">
      <dgm:prSet presAssocID="{325A3F8F-4A4F-4403-93F5-4E08111DC8B1}" presName="parentLin" presStyleCnt="0"/>
      <dgm:spPr/>
    </dgm:pt>
    <dgm:pt modelId="{396854D8-DFA0-42DE-BA49-F8E39506D96A}" type="pres">
      <dgm:prSet presAssocID="{325A3F8F-4A4F-4403-93F5-4E08111DC8B1}" presName="parentLeftMargin" presStyleLbl="node1" presStyleIdx="0" presStyleCnt="1"/>
      <dgm:spPr/>
      <dgm:t>
        <a:bodyPr/>
        <a:lstStyle/>
        <a:p>
          <a:endParaRPr lang="id-ID"/>
        </a:p>
      </dgm:t>
    </dgm:pt>
    <dgm:pt modelId="{DA299562-A719-44CD-A4F0-45E700F7B1BB}" type="pres">
      <dgm:prSet presAssocID="{325A3F8F-4A4F-4403-93F5-4E08111DC8B1}" presName="parentText" presStyleLbl="node1" presStyleIdx="0" presStyleCnt="1" custScaleX="8554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C0FA6C8-14F7-4CC5-ACBC-76F8CD6D3D5D}" type="pres">
      <dgm:prSet presAssocID="{325A3F8F-4A4F-4403-93F5-4E08111DC8B1}" presName="negativeSpace" presStyleCnt="0"/>
      <dgm:spPr/>
    </dgm:pt>
    <dgm:pt modelId="{011BDEA5-0E2B-467F-A389-1FA95625E93C}" type="pres">
      <dgm:prSet presAssocID="{325A3F8F-4A4F-4403-93F5-4E08111DC8B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84F59E0-59F2-4EA0-AF4D-3062A8BE30EB}" srcId="{55C632E0-2A1D-492F-96C6-0FAD10C98770}" destId="{325A3F8F-4A4F-4403-93F5-4E08111DC8B1}" srcOrd="0" destOrd="0" parTransId="{D14B4960-9B2E-42A5-9C95-1465FEDEE2D8}" sibTransId="{CBB9C61E-139D-4BA0-8092-1D3236707A26}"/>
    <dgm:cxn modelId="{E605A815-287F-40A5-832E-95A7A2417DE6}" type="presOf" srcId="{6DFB252A-6FDE-43F2-B09E-877C02D41F33}" destId="{011BDEA5-0E2B-467F-A389-1FA95625E93C}" srcOrd="0" destOrd="0" presId="urn:microsoft.com/office/officeart/2005/8/layout/list1"/>
    <dgm:cxn modelId="{6E1DD687-D246-4343-A49E-3525141F5CCC}" srcId="{325A3F8F-4A4F-4403-93F5-4E08111DC8B1}" destId="{6DFB252A-6FDE-43F2-B09E-877C02D41F33}" srcOrd="0" destOrd="0" parTransId="{FA802C54-CA0C-4335-AB42-2E568E3AEE8D}" sibTransId="{15D373C7-F7D2-475E-8B72-1D496248BEFF}"/>
    <dgm:cxn modelId="{9C3BFE7B-3F9D-4B77-BD6A-59029F396353}" type="presOf" srcId="{55C632E0-2A1D-492F-96C6-0FAD10C98770}" destId="{B6940143-BA32-4B01-9F84-694FEF952300}" srcOrd="0" destOrd="0" presId="urn:microsoft.com/office/officeart/2005/8/layout/list1"/>
    <dgm:cxn modelId="{CC9378BC-FC33-4EB4-BA99-CF7434FB6C17}" type="presOf" srcId="{325A3F8F-4A4F-4403-93F5-4E08111DC8B1}" destId="{396854D8-DFA0-42DE-BA49-F8E39506D96A}" srcOrd="0" destOrd="0" presId="urn:microsoft.com/office/officeart/2005/8/layout/list1"/>
    <dgm:cxn modelId="{70ADC8F3-E0C9-49EE-9C5E-3DE0E331D1D3}" type="presOf" srcId="{286BE2AA-922D-4E29-80D0-ACC0C7A22CD9}" destId="{011BDEA5-0E2B-467F-A389-1FA95625E93C}" srcOrd="0" destOrd="1" presId="urn:microsoft.com/office/officeart/2005/8/layout/list1"/>
    <dgm:cxn modelId="{38989989-7F59-48D9-88AF-58E963D072F3}" type="presOf" srcId="{325A3F8F-4A4F-4403-93F5-4E08111DC8B1}" destId="{DA299562-A719-44CD-A4F0-45E700F7B1BB}" srcOrd="1" destOrd="0" presId="urn:microsoft.com/office/officeart/2005/8/layout/list1"/>
    <dgm:cxn modelId="{C4DD9197-4E5D-4275-9888-1C0FF4B29CE7}" srcId="{325A3F8F-4A4F-4403-93F5-4E08111DC8B1}" destId="{286BE2AA-922D-4E29-80D0-ACC0C7A22CD9}" srcOrd="1" destOrd="0" parTransId="{1A23FF49-554C-4A74-BF54-8073FFE0A27A}" sibTransId="{DA09BC91-7B03-439D-87B9-08E60F965FC3}"/>
    <dgm:cxn modelId="{690D6415-E3FB-4B5C-9FF7-3D0EDB69C259}" type="presParOf" srcId="{B6940143-BA32-4B01-9F84-694FEF952300}" destId="{8185DC54-005E-48B5-96B9-5BFDFA5844E5}" srcOrd="0" destOrd="0" presId="urn:microsoft.com/office/officeart/2005/8/layout/list1"/>
    <dgm:cxn modelId="{01CDCD8F-30CA-4A63-A764-BE23409E76C4}" type="presParOf" srcId="{8185DC54-005E-48B5-96B9-5BFDFA5844E5}" destId="{396854D8-DFA0-42DE-BA49-F8E39506D96A}" srcOrd="0" destOrd="0" presId="urn:microsoft.com/office/officeart/2005/8/layout/list1"/>
    <dgm:cxn modelId="{C67C8877-6B8F-480C-9289-54CDD7E5A497}" type="presParOf" srcId="{8185DC54-005E-48B5-96B9-5BFDFA5844E5}" destId="{DA299562-A719-44CD-A4F0-45E700F7B1BB}" srcOrd="1" destOrd="0" presId="urn:microsoft.com/office/officeart/2005/8/layout/list1"/>
    <dgm:cxn modelId="{BCA2B8C2-6645-4C4D-9B70-46C25A3BAD37}" type="presParOf" srcId="{B6940143-BA32-4B01-9F84-694FEF952300}" destId="{7C0FA6C8-14F7-4CC5-ACBC-76F8CD6D3D5D}" srcOrd="1" destOrd="0" presId="urn:microsoft.com/office/officeart/2005/8/layout/list1"/>
    <dgm:cxn modelId="{4363A26E-6DE4-4DA3-947E-B0A5248EBAE7}" type="presParOf" srcId="{B6940143-BA32-4B01-9F84-694FEF952300}" destId="{011BDEA5-0E2B-467F-A389-1FA95625E93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C632E0-2A1D-492F-96C6-0FAD10C98770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d-ID"/>
        </a:p>
      </dgm:t>
    </dgm:pt>
    <dgm:pt modelId="{325A3F8F-4A4F-4403-93F5-4E08111DC8B1}">
      <dgm:prSet phldrT="[Text]" custT="1"/>
      <dgm:spPr/>
      <dgm:t>
        <a:bodyPr/>
        <a:lstStyle/>
        <a:p>
          <a:r>
            <a:rPr lang="en-US" sz="2800" b="1" dirty="0" smtClean="0">
              <a:latin typeface="Calibri" pitchFamily="34" charset="0"/>
              <a:cs typeface="Calibri" pitchFamily="34" charset="0"/>
            </a:rPr>
            <a:t>Primary Storage</a:t>
          </a:r>
          <a:endParaRPr lang="id-ID" sz="2800" b="1" dirty="0">
            <a:latin typeface="Calibri" pitchFamily="34" charset="0"/>
            <a:cs typeface="Calibri" pitchFamily="34" charset="0"/>
          </a:endParaRPr>
        </a:p>
      </dgm:t>
    </dgm:pt>
    <dgm:pt modelId="{D14B4960-9B2E-42A5-9C95-1465FEDEE2D8}" type="parTrans" cxnId="{484F59E0-59F2-4EA0-AF4D-3062A8BE30EB}">
      <dgm:prSet/>
      <dgm:spPr/>
      <dgm:t>
        <a:bodyPr/>
        <a:lstStyle/>
        <a:p>
          <a:endParaRPr lang="id-ID" sz="2800">
            <a:latin typeface="Calibri" pitchFamily="34" charset="0"/>
            <a:cs typeface="Calibri" pitchFamily="34" charset="0"/>
          </a:endParaRPr>
        </a:p>
      </dgm:t>
    </dgm:pt>
    <dgm:pt modelId="{CBB9C61E-139D-4BA0-8092-1D3236707A26}" type="sibTrans" cxnId="{484F59E0-59F2-4EA0-AF4D-3062A8BE30EB}">
      <dgm:prSet/>
      <dgm:spPr/>
      <dgm:t>
        <a:bodyPr/>
        <a:lstStyle/>
        <a:p>
          <a:endParaRPr lang="id-ID" sz="2800">
            <a:latin typeface="Calibri" pitchFamily="34" charset="0"/>
            <a:cs typeface="Calibri" pitchFamily="34" charset="0"/>
          </a:endParaRPr>
        </a:p>
      </dgm:t>
    </dgm:pt>
    <dgm:pt modelId="{6DFB252A-6FDE-43F2-B09E-877C02D41F33}">
      <dgm:prSet phldrT="[Text]" custT="1"/>
      <dgm:spPr/>
      <dgm:t>
        <a:bodyPr/>
        <a:lstStyle/>
        <a:p>
          <a:r>
            <a:rPr lang="en-US" sz="2800" dirty="0" smtClean="0">
              <a:latin typeface="Calibri" pitchFamily="34" charset="0"/>
              <a:cs typeface="Calibri" pitchFamily="34" charset="0"/>
            </a:rPr>
            <a:t>The internal computer circuitry that </a:t>
          </a:r>
          <a:r>
            <a:rPr lang="en-US" sz="2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temporarily</a:t>
          </a:r>
          <a:r>
            <a:rPr lang="en-US" sz="2800" dirty="0" smtClean="0">
              <a:latin typeface="Calibri" pitchFamily="34" charset="0"/>
              <a:cs typeface="Calibri" pitchFamily="34" charset="0"/>
            </a:rPr>
            <a:t> holds data waiting to be processed</a:t>
          </a:r>
          <a:endParaRPr lang="id-ID" sz="2800" dirty="0">
            <a:latin typeface="Calibri" pitchFamily="34" charset="0"/>
            <a:cs typeface="Calibri" pitchFamily="34" charset="0"/>
          </a:endParaRPr>
        </a:p>
      </dgm:t>
    </dgm:pt>
    <dgm:pt modelId="{FA802C54-CA0C-4335-AB42-2E568E3AEE8D}" type="parTrans" cxnId="{6E1DD687-D246-4343-A49E-3525141F5CCC}">
      <dgm:prSet/>
      <dgm:spPr/>
      <dgm:t>
        <a:bodyPr/>
        <a:lstStyle/>
        <a:p>
          <a:endParaRPr lang="id-ID" sz="2800">
            <a:latin typeface="Calibri" pitchFamily="34" charset="0"/>
            <a:cs typeface="Calibri" pitchFamily="34" charset="0"/>
          </a:endParaRPr>
        </a:p>
      </dgm:t>
    </dgm:pt>
    <dgm:pt modelId="{15D373C7-F7D2-475E-8B72-1D496248BEFF}" type="sibTrans" cxnId="{6E1DD687-D246-4343-A49E-3525141F5CCC}">
      <dgm:prSet/>
      <dgm:spPr/>
      <dgm:t>
        <a:bodyPr/>
        <a:lstStyle/>
        <a:p>
          <a:endParaRPr lang="id-ID" sz="2800">
            <a:latin typeface="Calibri" pitchFamily="34" charset="0"/>
            <a:cs typeface="Calibri" pitchFamily="34" charset="0"/>
          </a:endParaRPr>
        </a:p>
      </dgm:t>
    </dgm:pt>
    <dgm:pt modelId="{286BE2AA-922D-4E29-80D0-ACC0C7A22CD9}">
      <dgm:prSet phldrT="[Text]" custT="1"/>
      <dgm:spPr/>
      <dgm:t>
        <a:bodyPr/>
        <a:lstStyle/>
        <a:p>
          <a:r>
            <a:rPr lang="en-US" sz="2800" dirty="0" smtClean="0">
              <a:latin typeface="Calibri" pitchFamily="34" charset="0"/>
              <a:cs typeface="Calibri" pitchFamily="34" charset="0"/>
            </a:rPr>
            <a:t>The device ad media that store data or information </a:t>
          </a:r>
          <a:r>
            <a:rPr lang="en-US" sz="2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permanently</a:t>
          </a:r>
          <a:endParaRPr lang="id-ID" sz="2800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</dgm:t>
    </dgm:pt>
    <dgm:pt modelId="{1A23FF49-554C-4A74-BF54-8073FFE0A27A}" type="parTrans" cxnId="{C4DD9197-4E5D-4275-9888-1C0FF4B29CE7}">
      <dgm:prSet/>
      <dgm:spPr/>
      <dgm:t>
        <a:bodyPr/>
        <a:lstStyle/>
        <a:p>
          <a:endParaRPr lang="id-ID" sz="2800">
            <a:latin typeface="Calibri" pitchFamily="34" charset="0"/>
            <a:cs typeface="Calibri" pitchFamily="34" charset="0"/>
          </a:endParaRPr>
        </a:p>
      </dgm:t>
    </dgm:pt>
    <dgm:pt modelId="{DA09BC91-7B03-439D-87B9-08E60F965FC3}" type="sibTrans" cxnId="{C4DD9197-4E5D-4275-9888-1C0FF4B29CE7}">
      <dgm:prSet/>
      <dgm:spPr/>
      <dgm:t>
        <a:bodyPr/>
        <a:lstStyle/>
        <a:p>
          <a:endParaRPr lang="id-ID" sz="2800">
            <a:latin typeface="Calibri" pitchFamily="34" charset="0"/>
            <a:cs typeface="Calibri" pitchFamily="34" charset="0"/>
          </a:endParaRPr>
        </a:p>
      </dgm:t>
    </dgm:pt>
    <dgm:pt modelId="{43D3F442-BB5A-4E57-877F-F4C403FC47EA}">
      <dgm:prSet phldrT="[Text]" custT="1"/>
      <dgm:spPr/>
      <dgm:t>
        <a:bodyPr/>
        <a:lstStyle/>
        <a:p>
          <a:r>
            <a:rPr lang="en-US" sz="2800" b="1" dirty="0" smtClean="0">
              <a:latin typeface="Calibri" pitchFamily="34" charset="0"/>
              <a:cs typeface="Calibri" pitchFamily="34" charset="0"/>
            </a:rPr>
            <a:t>Secondary Storage</a:t>
          </a:r>
          <a:endParaRPr lang="id-ID" sz="2800" b="1" dirty="0">
            <a:latin typeface="Calibri" pitchFamily="34" charset="0"/>
            <a:cs typeface="Calibri" pitchFamily="34" charset="0"/>
          </a:endParaRPr>
        </a:p>
      </dgm:t>
    </dgm:pt>
    <dgm:pt modelId="{6E38920A-8E2C-4B88-B46B-734DA32FDA50}" type="parTrans" cxnId="{BAFA8861-172C-46CB-A3FF-BD58D8AF8B91}">
      <dgm:prSet/>
      <dgm:spPr/>
      <dgm:t>
        <a:bodyPr/>
        <a:lstStyle/>
        <a:p>
          <a:endParaRPr lang="id-ID" sz="2800">
            <a:latin typeface="Calibri" pitchFamily="34" charset="0"/>
            <a:cs typeface="Calibri" pitchFamily="34" charset="0"/>
          </a:endParaRPr>
        </a:p>
      </dgm:t>
    </dgm:pt>
    <dgm:pt modelId="{50E0E744-7B1B-40EA-A573-3F178B766997}" type="sibTrans" cxnId="{BAFA8861-172C-46CB-A3FF-BD58D8AF8B91}">
      <dgm:prSet/>
      <dgm:spPr/>
      <dgm:t>
        <a:bodyPr/>
        <a:lstStyle/>
        <a:p>
          <a:endParaRPr lang="id-ID" sz="2800">
            <a:latin typeface="Calibri" pitchFamily="34" charset="0"/>
            <a:cs typeface="Calibri" pitchFamily="34" charset="0"/>
          </a:endParaRPr>
        </a:p>
      </dgm:t>
    </dgm:pt>
    <dgm:pt modelId="{54F83DCF-4B88-4F73-9F1C-37406A7B0F6A}">
      <dgm:prSet phldrT="[Text]" custT="1"/>
      <dgm:spPr/>
      <dgm:t>
        <a:bodyPr/>
        <a:lstStyle/>
        <a:p>
          <a:r>
            <a:rPr lang="en-US" sz="2800" dirty="0" smtClean="0">
              <a:latin typeface="Calibri" pitchFamily="34" charset="0"/>
              <a:cs typeface="Calibri" pitchFamily="34" charset="0"/>
            </a:rPr>
            <a:t>Example : Hard disk, CD/DVD  </a:t>
          </a:r>
          <a:endParaRPr lang="id-ID" sz="2800" dirty="0">
            <a:latin typeface="Calibri" pitchFamily="34" charset="0"/>
            <a:cs typeface="Calibri" pitchFamily="34" charset="0"/>
          </a:endParaRPr>
        </a:p>
      </dgm:t>
    </dgm:pt>
    <dgm:pt modelId="{FF324D11-97D3-4CC6-9A2B-D7C8240D8950}" type="parTrans" cxnId="{E1AE3F02-C36D-4B30-A11D-F945D098EB26}">
      <dgm:prSet/>
      <dgm:spPr/>
      <dgm:t>
        <a:bodyPr/>
        <a:lstStyle/>
        <a:p>
          <a:endParaRPr lang="id-ID" sz="2800">
            <a:latin typeface="Calibri" pitchFamily="34" charset="0"/>
            <a:cs typeface="Calibri" pitchFamily="34" charset="0"/>
          </a:endParaRPr>
        </a:p>
      </dgm:t>
    </dgm:pt>
    <dgm:pt modelId="{1F8D62B5-9D82-427C-9F33-704C5CB618EC}" type="sibTrans" cxnId="{E1AE3F02-C36D-4B30-A11D-F945D098EB26}">
      <dgm:prSet/>
      <dgm:spPr/>
      <dgm:t>
        <a:bodyPr/>
        <a:lstStyle/>
        <a:p>
          <a:endParaRPr lang="id-ID" sz="2800">
            <a:latin typeface="Calibri" pitchFamily="34" charset="0"/>
            <a:cs typeface="Calibri" pitchFamily="34" charset="0"/>
          </a:endParaRPr>
        </a:p>
      </dgm:t>
    </dgm:pt>
    <dgm:pt modelId="{2B31E30F-1A7D-41B8-9306-7AE859E14901}" type="pres">
      <dgm:prSet presAssocID="{55C632E0-2A1D-492F-96C6-0FAD10C987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7397BB5-88E8-4A87-8A18-3E9D3F538B2F}" type="pres">
      <dgm:prSet presAssocID="{325A3F8F-4A4F-4403-93F5-4E08111DC8B1}" presName="linNode" presStyleCnt="0"/>
      <dgm:spPr/>
    </dgm:pt>
    <dgm:pt modelId="{648C868A-5BF8-4E6B-B722-792E528E578C}" type="pres">
      <dgm:prSet presAssocID="{325A3F8F-4A4F-4403-93F5-4E08111DC8B1}" presName="parentText" presStyleLbl="node1" presStyleIdx="0" presStyleCnt="2" custScaleX="8877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953A6DC-EA20-4D04-BAC6-73B735E73F3B}" type="pres">
      <dgm:prSet presAssocID="{325A3F8F-4A4F-4403-93F5-4E08111DC8B1}" presName="descendantText" presStyleLbl="alignAccFollowNode1" presStyleIdx="0" presStyleCnt="2" custScaleX="10552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76639A4-A9BB-4890-909D-DC2F1B3CED14}" type="pres">
      <dgm:prSet presAssocID="{CBB9C61E-139D-4BA0-8092-1D3236707A26}" presName="sp" presStyleCnt="0"/>
      <dgm:spPr/>
    </dgm:pt>
    <dgm:pt modelId="{0465C170-73D0-40CD-8622-6D79D1D67ACE}" type="pres">
      <dgm:prSet presAssocID="{43D3F442-BB5A-4E57-877F-F4C403FC47EA}" presName="linNode" presStyleCnt="0"/>
      <dgm:spPr/>
    </dgm:pt>
    <dgm:pt modelId="{2F4B6764-CD44-4150-B2F8-62C77667CFD2}" type="pres">
      <dgm:prSet presAssocID="{43D3F442-BB5A-4E57-877F-F4C403FC47EA}" presName="parentText" presStyleLbl="node1" presStyleIdx="1" presStyleCnt="2" custScaleX="8877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3CE34EA-B9FD-4D7E-8D21-4724C63B9292}" type="pres">
      <dgm:prSet presAssocID="{43D3F442-BB5A-4E57-877F-F4C403FC47EA}" presName="descendantText" presStyleLbl="alignAccFollowNode1" presStyleIdx="1" presStyleCnt="2" custScaleX="10552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84F59E0-59F2-4EA0-AF4D-3062A8BE30EB}" srcId="{55C632E0-2A1D-492F-96C6-0FAD10C98770}" destId="{325A3F8F-4A4F-4403-93F5-4E08111DC8B1}" srcOrd="0" destOrd="0" parTransId="{D14B4960-9B2E-42A5-9C95-1465FEDEE2D8}" sibTransId="{CBB9C61E-139D-4BA0-8092-1D3236707A26}"/>
    <dgm:cxn modelId="{9FD02454-675E-4C1C-AEC5-F24B9D17CB26}" type="presOf" srcId="{43D3F442-BB5A-4E57-877F-F4C403FC47EA}" destId="{2F4B6764-CD44-4150-B2F8-62C77667CFD2}" srcOrd="0" destOrd="0" presId="urn:microsoft.com/office/officeart/2005/8/layout/vList5"/>
    <dgm:cxn modelId="{31D94FC9-BB95-49AA-8255-10D64701812E}" type="presOf" srcId="{55C632E0-2A1D-492F-96C6-0FAD10C98770}" destId="{2B31E30F-1A7D-41B8-9306-7AE859E14901}" srcOrd="0" destOrd="0" presId="urn:microsoft.com/office/officeart/2005/8/layout/vList5"/>
    <dgm:cxn modelId="{85084BF1-AD1F-4E06-9D38-82A632947FCD}" type="presOf" srcId="{325A3F8F-4A4F-4403-93F5-4E08111DC8B1}" destId="{648C868A-5BF8-4E6B-B722-792E528E578C}" srcOrd="0" destOrd="0" presId="urn:microsoft.com/office/officeart/2005/8/layout/vList5"/>
    <dgm:cxn modelId="{C77EF6D2-83B4-44D1-9F9E-10CB6D1D926C}" type="presOf" srcId="{54F83DCF-4B88-4F73-9F1C-37406A7B0F6A}" destId="{43CE34EA-B9FD-4D7E-8D21-4724C63B9292}" srcOrd="0" destOrd="1" presId="urn:microsoft.com/office/officeart/2005/8/layout/vList5"/>
    <dgm:cxn modelId="{6E1DD687-D246-4343-A49E-3525141F5CCC}" srcId="{325A3F8F-4A4F-4403-93F5-4E08111DC8B1}" destId="{6DFB252A-6FDE-43F2-B09E-877C02D41F33}" srcOrd="0" destOrd="0" parTransId="{FA802C54-CA0C-4335-AB42-2E568E3AEE8D}" sibTransId="{15D373C7-F7D2-475E-8B72-1D496248BEFF}"/>
    <dgm:cxn modelId="{E6B3B076-736F-457E-8D97-32C62A1D01DB}" type="presOf" srcId="{6DFB252A-6FDE-43F2-B09E-877C02D41F33}" destId="{6953A6DC-EA20-4D04-BAC6-73B735E73F3B}" srcOrd="0" destOrd="0" presId="urn:microsoft.com/office/officeart/2005/8/layout/vList5"/>
    <dgm:cxn modelId="{E1AE3F02-C36D-4B30-A11D-F945D098EB26}" srcId="{43D3F442-BB5A-4E57-877F-F4C403FC47EA}" destId="{54F83DCF-4B88-4F73-9F1C-37406A7B0F6A}" srcOrd="1" destOrd="0" parTransId="{FF324D11-97D3-4CC6-9A2B-D7C8240D8950}" sibTransId="{1F8D62B5-9D82-427C-9F33-704C5CB618EC}"/>
    <dgm:cxn modelId="{BAFA8861-172C-46CB-A3FF-BD58D8AF8B91}" srcId="{55C632E0-2A1D-492F-96C6-0FAD10C98770}" destId="{43D3F442-BB5A-4E57-877F-F4C403FC47EA}" srcOrd="1" destOrd="0" parTransId="{6E38920A-8E2C-4B88-B46B-734DA32FDA50}" sibTransId="{50E0E744-7B1B-40EA-A573-3F178B766997}"/>
    <dgm:cxn modelId="{4B3403FC-58E3-4156-B691-4BD1B956B11F}" type="presOf" srcId="{286BE2AA-922D-4E29-80D0-ACC0C7A22CD9}" destId="{43CE34EA-B9FD-4D7E-8D21-4724C63B9292}" srcOrd="0" destOrd="0" presId="urn:microsoft.com/office/officeart/2005/8/layout/vList5"/>
    <dgm:cxn modelId="{C4DD9197-4E5D-4275-9888-1C0FF4B29CE7}" srcId="{43D3F442-BB5A-4E57-877F-F4C403FC47EA}" destId="{286BE2AA-922D-4E29-80D0-ACC0C7A22CD9}" srcOrd="0" destOrd="0" parTransId="{1A23FF49-554C-4A74-BF54-8073FFE0A27A}" sibTransId="{DA09BC91-7B03-439D-87B9-08E60F965FC3}"/>
    <dgm:cxn modelId="{1099DBAC-D759-43F7-932A-824A1713B412}" type="presParOf" srcId="{2B31E30F-1A7D-41B8-9306-7AE859E14901}" destId="{37397BB5-88E8-4A87-8A18-3E9D3F538B2F}" srcOrd="0" destOrd="0" presId="urn:microsoft.com/office/officeart/2005/8/layout/vList5"/>
    <dgm:cxn modelId="{EC400727-F795-4DFC-A407-896157422BEF}" type="presParOf" srcId="{37397BB5-88E8-4A87-8A18-3E9D3F538B2F}" destId="{648C868A-5BF8-4E6B-B722-792E528E578C}" srcOrd="0" destOrd="0" presId="urn:microsoft.com/office/officeart/2005/8/layout/vList5"/>
    <dgm:cxn modelId="{59950B21-EE38-4D14-8B3F-215E422C51C5}" type="presParOf" srcId="{37397BB5-88E8-4A87-8A18-3E9D3F538B2F}" destId="{6953A6DC-EA20-4D04-BAC6-73B735E73F3B}" srcOrd="1" destOrd="0" presId="urn:microsoft.com/office/officeart/2005/8/layout/vList5"/>
    <dgm:cxn modelId="{92972C5A-C71B-47E1-AEA8-0F44651D3CCB}" type="presParOf" srcId="{2B31E30F-1A7D-41B8-9306-7AE859E14901}" destId="{F76639A4-A9BB-4890-909D-DC2F1B3CED14}" srcOrd="1" destOrd="0" presId="urn:microsoft.com/office/officeart/2005/8/layout/vList5"/>
    <dgm:cxn modelId="{D1751D7F-C887-4002-9F69-A11CFE8757B3}" type="presParOf" srcId="{2B31E30F-1A7D-41B8-9306-7AE859E14901}" destId="{0465C170-73D0-40CD-8622-6D79D1D67ACE}" srcOrd="2" destOrd="0" presId="urn:microsoft.com/office/officeart/2005/8/layout/vList5"/>
    <dgm:cxn modelId="{16AE20E0-E2BA-44F9-8AE3-5274AFD1EDBF}" type="presParOf" srcId="{0465C170-73D0-40CD-8622-6D79D1D67ACE}" destId="{2F4B6764-CD44-4150-B2F8-62C77667CFD2}" srcOrd="0" destOrd="0" presId="urn:microsoft.com/office/officeart/2005/8/layout/vList5"/>
    <dgm:cxn modelId="{3E74FFEF-2CB4-464E-B275-368D49DD9350}" type="presParOf" srcId="{0465C170-73D0-40CD-8622-6D79D1D67ACE}" destId="{43CE34EA-B9FD-4D7E-8D21-4724C63B929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C632E0-2A1D-492F-96C6-0FAD10C98770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d-ID"/>
        </a:p>
      </dgm:t>
    </dgm:pt>
    <dgm:pt modelId="{325A3F8F-4A4F-4403-93F5-4E08111DC8B1}">
      <dgm:prSet phldrT="[Text]" custT="1"/>
      <dgm:spPr/>
      <dgm:t>
        <a:bodyPr/>
        <a:lstStyle/>
        <a:p>
          <a:r>
            <a:rPr lang="en-US" sz="3600" dirty="0" smtClean="0">
              <a:latin typeface="Calibri" pitchFamily="34" charset="0"/>
              <a:cs typeface="Calibri" pitchFamily="34" charset="0"/>
            </a:rPr>
            <a:t>Output Operation</a:t>
          </a:r>
          <a:endParaRPr lang="id-ID" sz="3600" dirty="0">
            <a:latin typeface="Calibri" pitchFamily="34" charset="0"/>
            <a:cs typeface="Calibri" pitchFamily="34" charset="0"/>
          </a:endParaRPr>
        </a:p>
      </dgm:t>
    </dgm:pt>
    <dgm:pt modelId="{D14B4960-9B2E-42A5-9C95-1465FEDEE2D8}" type="parTrans" cxnId="{484F59E0-59F2-4EA0-AF4D-3062A8BE30EB}">
      <dgm:prSet/>
      <dgm:spPr/>
      <dgm:t>
        <a:bodyPr/>
        <a:lstStyle/>
        <a:p>
          <a:endParaRPr lang="id-ID" sz="3600">
            <a:latin typeface="Calibri" pitchFamily="34" charset="0"/>
            <a:cs typeface="Calibri" pitchFamily="34" charset="0"/>
          </a:endParaRPr>
        </a:p>
      </dgm:t>
    </dgm:pt>
    <dgm:pt modelId="{CBB9C61E-139D-4BA0-8092-1D3236707A26}" type="sibTrans" cxnId="{484F59E0-59F2-4EA0-AF4D-3062A8BE30EB}">
      <dgm:prSet/>
      <dgm:spPr/>
      <dgm:t>
        <a:bodyPr/>
        <a:lstStyle/>
        <a:p>
          <a:endParaRPr lang="id-ID" sz="3600">
            <a:latin typeface="Calibri" pitchFamily="34" charset="0"/>
            <a:cs typeface="Calibri" pitchFamily="34" charset="0"/>
          </a:endParaRPr>
        </a:p>
      </dgm:t>
    </dgm:pt>
    <dgm:pt modelId="{6DFB252A-6FDE-43F2-B09E-877C02D41F33}">
      <dgm:prSet phldrT="[Text]" custT="1"/>
      <dgm:spPr/>
      <dgm:t>
        <a:bodyPr/>
        <a:lstStyle/>
        <a:p>
          <a:r>
            <a:rPr lang="en-US" sz="3600" dirty="0" smtClean="0">
              <a:latin typeface="Calibri" pitchFamily="34" charset="0"/>
              <a:cs typeface="Calibri" pitchFamily="34" charset="0"/>
            </a:rPr>
            <a:t>The result of processing, usually information</a:t>
          </a:r>
          <a:endParaRPr lang="id-ID" sz="3400" dirty="0">
            <a:latin typeface="Calibri" pitchFamily="34" charset="0"/>
            <a:cs typeface="Calibri" pitchFamily="34" charset="0"/>
          </a:endParaRPr>
        </a:p>
      </dgm:t>
    </dgm:pt>
    <dgm:pt modelId="{FA802C54-CA0C-4335-AB42-2E568E3AEE8D}" type="parTrans" cxnId="{6E1DD687-D246-4343-A49E-3525141F5CCC}">
      <dgm:prSet/>
      <dgm:spPr/>
      <dgm:t>
        <a:bodyPr/>
        <a:lstStyle/>
        <a:p>
          <a:endParaRPr lang="id-ID" sz="3600">
            <a:latin typeface="Calibri" pitchFamily="34" charset="0"/>
            <a:cs typeface="Calibri" pitchFamily="34" charset="0"/>
          </a:endParaRPr>
        </a:p>
      </dgm:t>
    </dgm:pt>
    <dgm:pt modelId="{15D373C7-F7D2-475E-8B72-1D496248BEFF}" type="sibTrans" cxnId="{6E1DD687-D246-4343-A49E-3525141F5CCC}">
      <dgm:prSet/>
      <dgm:spPr/>
      <dgm:t>
        <a:bodyPr/>
        <a:lstStyle/>
        <a:p>
          <a:endParaRPr lang="id-ID" sz="3600">
            <a:latin typeface="Calibri" pitchFamily="34" charset="0"/>
            <a:cs typeface="Calibri" pitchFamily="34" charset="0"/>
          </a:endParaRPr>
        </a:p>
      </dgm:t>
    </dgm:pt>
    <dgm:pt modelId="{6427F65D-8BF3-4709-A1FC-008F14015F47}">
      <dgm:prSet phldrT="[Text]" custT="1"/>
      <dgm:spPr/>
      <dgm:t>
        <a:bodyPr/>
        <a:lstStyle/>
        <a:p>
          <a:r>
            <a:rPr lang="en-US" sz="3600" dirty="0" smtClean="0">
              <a:latin typeface="Calibri" pitchFamily="34" charset="0"/>
              <a:cs typeface="Calibri" pitchFamily="34" charset="0"/>
            </a:rPr>
            <a:t>Example : Output are numbers or pictures displayed on a screen,  word printed out on paper by printer </a:t>
          </a:r>
          <a:endParaRPr lang="id-ID" sz="3400" dirty="0">
            <a:latin typeface="Calibri" pitchFamily="34" charset="0"/>
            <a:cs typeface="Calibri" pitchFamily="34" charset="0"/>
          </a:endParaRPr>
        </a:p>
      </dgm:t>
    </dgm:pt>
    <dgm:pt modelId="{DEDE2E5E-5AEA-406F-8563-820568836D59}" type="parTrans" cxnId="{E3D3527B-539C-46EC-8BB0-28579BCFF820}">
      <dgm:prSet/>
      <dgm:spPr/>
      <dgm:t>
        <a:bodyPr/>
        <a:lstStyle/>
        <a:p>
          <a:endParaRPr lang="id-ID">
            <a:latin typeface="Calibri" pitchFamily="34" charset="0"/>
            <a:cs typeface="Calibri" pitchFamily="34" charset="0"/>
          </a:endParaRPr>
        </a:p>
      </dgm:t>
    </dgm:pt>
    <dgm:pt modelId="{85211B4D-D822-421C-8E63-D9AE003497E7}" type="sibTrans" cxnId="{E3D3527B-539C-46EC-8BB0-28579BCFF820}">
      <dgm:prSet/>
      <dgm:spPr/>
      <dgm:t>
        <a:bodyPr/>
        <a:lstStyle/>
        <a:p>
          <a:endParaRPr lang="id-ID">
            <a:latin typeface="Calibri" pitchFamily="34" charset="0"/>
            <a:cs typeface="Calibri" pitchFamily="34" charset="0"/>
          </a:endParaRPr>
        </a:p>
      </dgm:t>
    </dgm:pt>
    <dgm:pt modelId="{B6940143-BA32-4B01-9F84-694FEF952300}" type="pres">
      <dgm:prSet presAssocID="{55C632E0-2A1D-492F-96C6-0FAD10C987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185DC54-005E-48B5-96B9-5BFDFA5844E5}" type="pres">
      <dgm:prSet presAssocID="{325A3F8F-4A4F-4403-93F5-4E08111DC8B1}" presName="parentLin" presStyleCnt="0"/>
      <dgm:spPr/>
    </dgm:pt>
    <dgm:pt modelId="{396854D8-DFA0-42DE-BA49-F8E39506D96A}" type="pres">
      <dgm:prSet presAssocID="{325A3F8F-4A4F-4403-93F5-4E08111DC8B1}" presName="parentLeftMargin" presStyleLbl="node1" presStyleIdx="0" presStyleCnt="1"/>
      <dgm:spPr/>
      <dgm:t>
        <a:bodyPr/>
        <a:lstStyle/>
        <a:p>
          <a:endParaRPr lang="id-ID"/>
        </a:p>
      </dgm:t>
    </dgm:pt>
    <dgm:pt modelId="{DA299562-A719-44CD-A4F0-45E700F7B1BB}" type="pres">
      <dgm:prSet presAssocID="{325A3F8F-4A4F-4403-93F5-4E08111DC8B1}" presName="parentText" presStyleLbl="node1" presStyleIdx="0" presStyleCnt="1" custScaleX="8554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C0FA6C8-14F7-4CC5-ACBC-76F8CD6D3D5D}" type="pres">
      <dgm:prSet presAssocID="{325A3F8F-4A4F-4403-93F5-4E08111DC8B1}" presName="negativeSpace" presStyleCnt="0"/>
      <dgm:spPr/>
    </dgm:pt>
    <dgm:pt modelId="{011BDEA5-0E2B-467F-A389-1FA95625E93C}" type="pres">
      <dgm:prSet presAssocID="{325A3F8F-4A4F-4403-93F5-4E08111DC8B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4399B46-DD09-4B5F-A44C-268B2ED09957}" type="presOf" srcId="{6DFB252A-6FDE-43F2-B09E-877C02D41F33}" destId="{011BDEA5-0E2B-467F-A389-1FA95625E93C}" srcOrd="0" destOrd="0" presId="urn:microsoft.com/office/officeart/2005/8/layout/list1"/>
    <dgm:cxn modelId="{484F59E0-59F2-4EA0-AF4D-3062A8BE30EB}" srcId="{55C632E0-2A1D-492F-96C6-0FAD10C98770}" destId="{325A3F8F-4A4F-4403-93F5-4E08111DC8B1}" srcOrd="0" destOrd="0" parTransId="{D14B4960-9B2E-42A5-9C95-1465FEDEE2D8}" sibTransId="{CBB9C61E-139D-4BA0-8092-1D3236707A26}"/>
    <dgm:cxn modelId="{E2279BA7-B027-4A31-8F36-41A8D97CD911}" type="presOf" srcId="{6427F65D-8BF3-4709-A1FC-008F14015F47}" destId="{011BDEA5-0E2B-467F-A389-1FA95625E93C}" srcOrd="0" destOrd="1" presId="urn:microsoft.com/office/officeart/2005/8/layout/list1"/>
    <dgm:cxn modelId="{E3D3527B-539C-46EC-8BB0-28579BCFF820}" srcId="{325A3F8F-4A4F-4403-93F5-4E08111DC8B1}" destId="{6427F65D-8BF3-4709-A1FC-008F14015F47}" srcOrd="1" destOrd="0" parTransId="{DEDE2E5E-5AEA-406F-8563-820568836D59}" sibTransId="{85211B4D-D822-421C-8E63-D9AE003497E7}"/>
    <dgm:cxn modelId="{2CE6A1FE-8A2B-42A9-B426-F969309BD344}" type="presOf" srcId="{325A3F8F-4A4F-4403-93F5-4E08111DC8B1}" destId="{DA299562-A719-44CD-A4F0-45E700F7B1BB}" srcOrd="1" destOrd="0" presId="urn:microsoft.com/office/officeart/2005/8/layout/list1"/>
    <dgm:cxn modelId="{6E1DD687-D246-4343-A49E-3525141F5CCC}" srcId="{325A3F8F-4A4F-4403-93F5-4E08111DC8B1}" destId="{6DFB252A-6FDE-43F2-B09E-877C02D41F33}" srcOrd="0" destOrd="0" parTransId="{FA802C54-CA0C-4335-AB42-2E568E3AEE8D}" sibTransId="{15D373C7-F7D2-475E-8B72-1D496248BEFF}"/>
    <dgm:cxn modelId="{4AB939AF-9D47-4215-9CE8-AA5B3CB6C53F}" type="presOf" srcId="{55C632E0-2A1D-492F-96C6-0FAD10C98770}" destId="{B6940143-BA32-4B01-9F84-694FEF952300}" srcOrd="0" destOrd="0" presId="urn:microsoft.com/office/officeart/2005/8/layout/list1"/>
    <dgm:cxn modelId="{84032F7E-97C1-437D-B016-A01C14C603BC}" type="presOf" srcId="{325A3F8F-4A4F-4403-93F5-4E08111DC8B1}" destId="{396854D8-DFA0-42DE-BA49-F8E39506D96A}" srcOrd="0" destOrd="0" presId="urn:microsoft.com/office/officeart/2005/8/layout/list1"/>
    <dgm:cxn modelId="{0ECEFEEC-11BD-4CB0-BC23-B813F8DE5AE2}" type="presParOf" srcId="{B6940143-BA32-4B01-9F84-694FEF952300}" destId="{8185DC54-005E-48B5-96B9-5BFDFA5844E5}" srcOrd="0" destOrd="0" presId="urn:microsoft.com/office/officeart/2005/8/layout/list1"/>
    <dgm:cxn modelId="{F409FE12-DF70-40FC-9B33-A55772AA1E37}" type="presParOf" srcId="{8185DC54-005E-48B5-96B9-5BFDFA5844E5}" destId="{396854D8-DFA0-42DE-BA49-F8E39506D96A}" srcOrd="0" destOrd="0" presId="urn:microsoft.com/office/officeart/2005/8/layout/list1"/>
    <dgm:cxn modelId="{2A9839AD-0D7D-4193-AC30-36D90FAEA112}" type="presParOf" srcId="{8185DC54-005E-48B5-96B9-5BFDFA5844E5}" destId="{DA299562-A719-44CD-A4F0-45E700F7B1BB}" srcOrd="1" destOrd="0" presId="urn:microsoft.com/office/officeart/2005/8/layout/list1"/>
    <dgm:cxn modelId="{D71FBBE4-C9BB-47E4-8C9A-1BBD8D11814C}" type="presParOf" srcId="{B6940143-BA32-4B01-9F84-694FEF952300}" destId="{7C0FA6C8-14F7-4CC5-ACBC-76F8CD6D3D5D}" srcOrd="1" destOrd="0" presId="urn:microsoft.com/office/officeart/2005/8/layout/list1"/>
    <dgm:cxn modelId="{C526C749-77F2-4C08-8656-C4DF53410244}" type="presParOf" srcId="{B6940143-BA32-4B01-9F84-694FEF952300}" destId="{011BDEA5-0E2B-467F-A389-1FA95625E93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C632E0-2A1D-492F-96C6-0FAD10C98770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d-ID"/>
        </a:p>
      </dgm:t>
    </dgm:pt>
    <dgm:pt modelId="{325A3F8F-4A4F-4403-93F5-4E08111DC8B1}">
      <dgm:prSet phldrT="[Text]" custT="1"/>
      <dgm:spPr/>
      <dgm:t>
        <a:bodyPr/>
        <a:lstStyle/>
        <a:p>
          <a:r>
            <a:rPr lang="en-US" sz="3600" dirty="0" smtClean="0">
              <a:latin typeface="Calibri" pitchFamily="34" charset="0"/>
              <a:cs typeface="Calibri" pitchFamily="34" charset="0"/>
            </a:rPr>
            <a:t>Communication Operation</a:t>
          </a:r>
          <a:endParaRPr lang="id-ID" sz="3600" dirty="0">
            <a:latin typeface="Calibri" pitchFamily="34" charset="0"/>
            <a:cs typeface="Calibri" pitchFamily="34" charset="0"/>
          </a:endParaRPr>
        </a:p>
      </dgm:t>
    </dgm:pt>
    <dgm:pt modelId="{D14B4960-9B2E-42A5-9C95-1465FEDEE2D8}" type="parTrans" cxnId="{484F59E0-59F2-4EA0-AF4D-3062A8BE30EB}">
      <dgm:prSet/>
      <dgm:spPr/>
      <dgm:t>
        <a:bodyPr/>
        <a:lstStyle/>
        <a:p>
          <a:endParaRPr lang="id-ID" sz="3600">
            <a:latin typeface="Calibri" pitchFamily="34" charset="0"/>
            <a:cs typeface="Calibri" pitchFamily="34" charset="0"/>
          </a:endParaRPr>
        </a:p>
      </dgm:t>
    </dgm:pt>
    <dgm:pt modelId="{CBB9C61E-139D-4BA0-8092-1D3236707A26}" type="sibTrans" cxnId="{484F59E0-59F2-4EA0-AF4D-3062A8BE30EB}">
      <dgm:prSet/>
      <dgm:spPr/>
      <dgm:t>
        <a:bodyPr/>
        <a:lstStyle/>
        <a:p>
          <a:endParaRPr lang="id-ID" sz="3600">
            <a:latin typeface="Calibri" pitchFamily="34" charset="0"/>
            <a:cs typeface="Calibri" pitchFamily="34" charset="0"/>
          </a:endParaRPr>
        </a:p>
      </dgm:t>
    </dgm:pt>
    <dgm:pt modelId="{6DFB252A-6FDE-43F2-B09E-877C02D41F33}">
      <dgm:prSet phldrT="[Text]" custT="1"/>
      <dgm:spPr/>
      <dgm:t>
        <a:bodyPr/>
        <a:lstStyle/>
        <a:p>
          <a:r>
            <a:rPr lang="en-US" sz="3400" dirty="0" smtClean="0">
              <a:latin typeface="Calibri" pitchFamily="34" charset="0"/>
              <a:cs typeface="Calibri" pitchFamily="34" charset="0"/>
            </a:rPr>
            <a:t>Wireless communications connections</a:t>
          </a:r>
          <a:endParaRPr lang="id-ID" sz="3400" dirty="0">
            <a:latin typeface="Calibri" pitchFamily="34" charset="0"/>
            <a:cs typeface="Calibri" pitchFamily="34" charset="0"/>
          </a:endParaRPr>
        </a:p>
      </dgm:t>
    </dgm:pt>
    <dgm:pt modelId="{FA802C54-CA0C-4335-AB42-2E568E3AEE8D}" type="parTrans" cxnId="{6E1DD687-D246-4343-A49E-3525141F5CCC}">
      <dgm:prSet/>
      <dgm:spPr/>
      <dgm:t>
        <a:bodyPr/>
        <a:lstStyle/>
        <a:p>
          <a:endParaRPr lang="id-ID" sz="3600">
            <a:latin typeface="Calibri" pitchFamily="34" charset="0"/>
            <a:cs typeface="Calibri" pitchFamily="34" charset="0"/>
          </a:endParaRPr>
        </a:p>
      </dgm:t>
    </dgm:pt>
    <dgm:pt modelId="{15D373C7-F7D2-475E-8B72-1D496248BEFF}" type="sibTrans" cxnId="{6E1DD687-D246-4343-A49E-3525141F5CCC}">
      <dgm:prSet/>
      <dgm:spPr/>
      <dgm:t>
        <a:bodyPr/>
        <a:lstStyle/>
        <a:p>
          <a:endParaRPr lang="id-ID" sz="3600">
            <a:latin typeface="Calibri" pitchFamily="34" charset="0"/>
            <a:cs typeface="Calibri" pitchFamily="34" charset="0"/>
          </a:endParaRPr>
        </a:p>
      </dgm:t>
    </dgm:pt>
    <dgm:pt modelId="{FED9A156-A832-40AB-8128-6A396FF1C330}">
      <dgm:prSet phldrT="[Text]" custT="1"/>
      <dgm:spPr/>
      <dgm:t>
        <a:bodyPr/>
        <a:lstStyle/>
        <a:p>
          <a:r>
            <a:rPr lang="en-US" sz="3400" dirty="0" smtClean="0">
              <a:latin typeface="Calibri" pitchFamily="34" charset="0"/>
              <a:cs typeface="Calibri" pitchFamily="34" charset="0"/>
            </a:rPr>
            <a:t>Data may be input from afar</a:t>
          </a:r>
          <a:endParaRPr lang="id-ID" sz="3400" dirty="0">
            <a:latin typeface="Calibri" pitchFamily="34" charset="0"/>
            <a:cs typeface="Calibri" pitchFamily="34" charset="0"/>
          </a:endParaRPr>
        </a:p>
      </dgm:t>
    </dgm:pt>
    <dgm:pt modelId="{F6D1077C-167F-4D09-A069-48DD016D526E}" type="parTrans" cxnId="{5973554F-FE0F-4CE8-9235-3FCF0DAC20A6}">
      <dgm:prSet/>
      <dgm:spPr/>
      <dgm:t>
        <a:bodyPr/>
        <a:lstStyle/>
        <a:p>
          <a:endParaRPr lang="id-ID">
            <a:latin typeface="Calibri" pitchFamily="34" charset="0"/>
            <a:cs typeface="Calibri" pitchFamily="34" charset="0"/>
          </a:endParaRPr>
        </a:p>
      </dgm:t>
    </dgm:pt>
    <dgm:pt modelId="{7C330A07-DC37-458A-BDE4-5CD00D7BBF7A}" type="sibTrans" cxnId="{5973554F-FE0F-4CE8-9235-3FCF0DAC20A6}">
      <dgm:prSet/>
      <dgm:spPr/>
      <dgm:t>
        <a:bodyPr/>
        <a:lstStyle/>
        <a:p>
          <a:endParaRPr lang="id-ID">
            <a:latin typeface="Calibri" pitchFamily="34" charset="0"/>
            <a:cs typeface="Calibri" pitchFamily="34" charset="0"/>
          </a:endParaRPr>
        </a:p>
      </dgm:t>
    </dgm:pt>
    <dgm:pt modelId="{33A445B2-100D-4DAD-AB59-701AF74F83AC}">
      <dgm:prSet phldrT="[Text]" custT="1"/>
      <dgm:spPr/>
      <dgm:t>
        <a:bodyPr/>
        <a:lstStyle/>
        <a:p>
          <a:r>
            <a:rPr lang="en-US" sz="3400" dirty="0" smtClean="0">
              <a:latin typeface="Calibri" pitchFamily="34" charset="0"/>
              <a:cs typeface="Calibri" pitchFamily="34" charset="0"/>
            </a:rPr>
            <a:t>Processed in a remote area</a:t>
          </a:r>
          <a:endParaRPr lang="id-ID" sz="3400" dirty="0">
            <a:latin typeface="Calibri" pitchFamily="34" charset="0"/>
            <a:cs typeface="Calibri" pitchFamily="34" charset="0"/>
          </a:endParaRPr>
        </a:p>
      </dgm:t>
    </dgm:pt>
    <dgm:pt modelId="{738173C3-4CB1-41D4-B817-83EFCB928479}" type="parTrans" cxnId="{03DCEB46-371E-4DCB-8627-2450F51FCA42}">
      <dgm:prSet/>
      <dgm:spPr/>
      <dgm:t>
        <a:bodyPr/>
        <a:lstStyle/>
        <a:p>
          <a:endParaRPr lang="id-ID">
            <a:latin typeface="Calibri" pitchFamily="34" charset="0"/>
            <a:cs typeface="Calibri" pitchFamily="34" charset="0"/>
          </a:endParaRPr>
        </a:p>
      </dgm:t>
    </dgm:pt>
    <dgm:pt modelId="{C7C6A9BE-B3A4-41C1-B212-87CE945E152F}" type="sibTrans" cxnId="{03DCEB46-371E-4DCB-8627-2450F51FCA42}">
      <dgm:prSet/>
      <dgm:spPr/>
      <dgm:t>
        <a:bodyPr/>
        <a:lstStyle/>
        <a:p>
          <a:endParaRPr lang="id-ID">
            <a:latin typeface="Calibri" pitchFamily="34" charset="0"/>
            <a:cs typeface="Calibri" pitchFamily="34" charset="0"/>
          </a:endParaRPr>
        </a:p>
      </dgm:t>
    </dgm:pt>
    <dgm:pt modelId="{747260F1-D6C0-414B-90B4-773A2C44372A}">
      <dgm:prSet phldrT="[Text]" custT="1"/>
      <dgm:spPr/>
      <dgm:t>
        <a:bodyPr/>
        <a:lstStyle/>
        <a:p>
          <a:r>
            <a:rPr lang="en-US" sz="3400" dirty="0" smtClean="0">
              <a:latin typeface="Calibri" pitchFamily="34" charset="0"/>
              <a:cs typeface="Calibri" pitchFamily="34" charset="0"/>
            </a:rPr>
            <a:t>Store in different locations</a:t>
          </a:r>
          <a:endParaRPr lang="id-ID" sz="3400" dirty="0">
            <a:latin typeface="Calibri" pitchFamily="34" charset="0"/>
            <a:cs typeface="Calibri" pitchFamily="34" charset="0"/>
          </a:endParaRPr>
        </a:p>
      </dgm:t>
    </dgm:pt>
    <dgm:pt modelId="{4CEBD15C-41E7-43CB-9E10-07282EAFB0EA}" type="parTrans" cxnId="{C5EFD8C7-990B-46BF-9297-D03C94D71D61}">
      <dgm:prSet/>
      <dgm:spPr/>
      <dgm:t>
        <a:bodyPr/>
        <a:lstStyle/>
        <a:p>
          <a:endParaRPr lang="id-ID">
            <a:latin typeface="Calibri" pitchFamily="34" charset="0"/>
            <a:cs typeface="Calibri" pitchFamily="34" charset="0"/>
          </a:endParaRPr>
        </a:p>
      </dgm:t>
    </dgm:pt>
    <dgm:pt modelId="{7C87CD43-4C9A-4611-9CA9-1E0FE58CC489}" type="sibTrans" cxnId="{C5EFD8C7-990B-46BF-9297-D03C94D71D61}">
      <dgm:prSet/>
      <dgm:spPr/>
      <dgm:t>
        <a:bodyPr/>
        <a:lstStyle/>
        <a:p>
          <a:endParaRPr lang="id-ID">
            <a:latin typeface="Calibri" pitchFamily="34" charset="0"/>
            <a:cs typeface="Calibri" pitchFamily="34" charset="0"/>
          </a:endParaRPr>
        </a:p>
      </dgm:t>
    </dgm:pt>
    <dgm:pt modelId="{0F0CDB10-16AF-41F1-BB59-0BE8DED9DA93}">
      <dgm:prSet phldrT="[Text]" custT="1"/>
      <dgm:spPr/>
      <dgm:t>
        <a:bodyPr/>
        <a:lstStyle/>
        <a:p>
          <a:r>
            <a:rPr lang="en-US" sz="3400" dirty="0" smtClean="0">
              <a:latin typeface="Calibri" pitchFamily="34" charset="0"/>
              <a:cs typeface="Calibri" pitchFamily="34" charset="0"/>
            </a:rPr>
            <a:t>Output in yet other place</a:t>
          </a:r>
          <a:r>
            <a:rPr lang="en-US" sz="3600" dirty="0" smtClean="0">
              <a:latin typeface="Calibri" pitchFamily="34" charset="0"/>
              <a:cs typeface="Calibri" pitchFamily="34" charset="0"/>
            </a:rPr>
            <a:t> </a:t>
          </a:r>
          <a:endParaRPr lang="id-ID" sz="3400" dirty="0">
            <a:latin typeface="Calibri" pitchFamily="34" charset="0"/>
            <a:cs typeface="Calibri" pitchFamily="34" charset="0"/>
          </a:endParaRPr>
        </a:p>
      </dgm:t>
    </dgm:pt>
    <dgm:pt modelId="{38082E33-D9A9-42D8-9E7C-BB7684AF84F2}" type="parTrans" cxnId="{F89419C8-D0C7-4DB9-9265-6E3E6A9CBF00}">
      <dgm:prSet/>
      <dgm:spPr/>
      <dgm:t>
        <a:bodyPr/>
        <a:lstStyle/>
        <a:p>
          <a:endParaRPr lang="id-ID">
            <a:latin typeface="Calibri" pitchFamily="34" charset="0"/>
            <a:cs typeface="Calibri" pitchFamily="34" charset="0"/>
          </a:endParaRPr>
        </a:p>
      </dgm:t>
    </dgm:pt>
    <dgm:pt modelId="{9A1204BD-BCB0-49AD-9C1F-55D0A4C68748}" type="sibTrans" cxnId="{F89419C8-D0C7-4DB9-9265-6E3E6A9CBF00}">
      <dgm:prSet/>
      <dgm:spPr/>
      <dgm:t>
        <a:bodyPr/>
        <a:lstStyle/>
        <a:p>
          <a:endParaRPr lang="id-ID">
            <a:latin typeface="Calibri" pitchFamily="34" charset="0"/>
            <a:cs typeface="Calibri" pitchFamily="34" charset="0"/>
          </a:endParaRPr>
        </a:p>
      </dgm:t>
    </dgm:pt>
    <dgm:pt modelId="{B6940143-BA32-4B01-9F84-694FEF952300}" type="pres">
      <dgm:prSet presAssocID="{55C632E0-2A1D-492F-96C6-0FAD10C987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185DC54-005E-48B5-96B9-5BFDFA5844E5}" type="pres">
      <dgm:prSet presAssocID="{325A3F8F-4A4F-4403-93F5-4E08111DC8B1}" presName="parentLin" presStyleCnt="0"/>
      <dgm:spPr/>
    </dgm:pt>
    <dgm:pt modelId="{396854D8-DFA0-42DE-BA49-F8E39506D96A}" type="pres">
      <dgm:prSet presAssocID="{325A3F8F-4A4F-4403-93F5-4E08111DC8B1}" presName="parentLeftMargin" presStyleLbl="node1" presStyleIdx="0" presStyleCnt="1"/>
      <dgm:spPr/>
      <dgm:t>
        <a:bodyPr/>
        <a:lstStyle/>
        <a:p>
          <a:endParaRPr lang="id-ID"/>
        </a:p>
      </dgm:t>
    </dgm:pt>
    <dgm:pt modelId="{DA299562-A719-44CD-A4F0-45E700F7B1BB}" type="pres">
      <dgm:prSet presAssocID="{325A3F8F-4A4F-4403-93F5-4E08111DC8B1}" presName="parentText" presStyleLbl="node1" presStyleIdx="0" presStyleCnt="1" custScaleX="9843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C0FA6C8-14F7-4CC5-ACBC-76F8CD6D3D5D}" type="pres">
      <dgm:prSet presAssocID="{325A3F8F-4A4F-4403-93F5-4E08111DC8B1}" presName="negativeSpace" presStyleCnt="0"/>
      <dgm:spPr/>
    </dgm:pt>
    <dgm:pt modelId="{011BDEA5-0E2B-467F-A389-1FA95625E93C}" type="pres">
      <dgm:prSet presAssocID="{325A3F8F-4A4F-4403-93F5-4E08111DC8B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84F59E0-59F2-4EA0-AF4D-3062A8BE30EB}" srcId="{55C632E0-2A1D-492F-96C6-0FAD10C98770}" destId="{325A3F8F-4A4F-4403-93F5-4E08111DC8B1}" srcOrd="0" destOrd="0" parTransId="{D14B4960-9B2E-42A5-9C95-1465FEDEE2D8}" sibTransId="{CBB9C61E-139D-4BA0-8092-1D3236707A26}"/>
    <dgm:cxn modelId="{F89419C8-D0C7-4DB9-9265-6E3E6A9CBF00}" srcId="{325A3F8F-4A4F-4403-93F5-4E08111DC8B1}" destId="{0F0CDB10-16AF-41F1-BB59-0BE8DED9DA93}" srcOrd="4" destOrd="0" parTransId="{38082E33-D9A9-42D8-9E7C-BB7684AF84F2}" sibTransId="{9A1204BD-BCB0-49AD-9C1F-55D0A4C68748}"/>
    <dgm:cxn modelId="{600F7C6A-2D54-4EBF-B120-036D27536C17}" type="presOf" srcId="{33A445B2-100D-4DAD-AB59-701AF74F83AC}" destId="{011BDEA5-0E2B-467F-A389-1FA95625E93C}" srcOrd="0" destOrd="2" presId="urn:microsoft.com/office/officeart/2005/8/layout/list1"/>
    <dgm:cxn modelId="{419F5AAF-09AA-434D-A8DB-0CC0201796D8}" type="presOf" srcId="{6DFB252A-6FDE-43F2-B09E-877C02D41F33}" destId="{011BDEA5-0E2B-467F-A389-1FA95625E93C}" srcOrd="0" destOrd="0" presId="urn:microsoft.com/office/officeart/2005/8/layout/list1"/>
    <dgm:cxn modelId="{448B51C1-5B54-4694-893B-2C468FC611A2}" type="presOf" srcId="{325A3F8F-4A4F-4403-93F5-4E08111DC8B1}" destId="{396854D8-DFA0-42DE-BA49-F8E39506D96A}" srcOrd="0" destOrd="0" presId="urn:microsoft.com/office/officeart/2005/8/layout/list1"/>
    <dgm:cxn modelId="{23CC2366-066C-4B34-A773-6244E222195F}" type="presOf" srcId="{747260F1-D6C0-414B-90B4-773A2C44372A}" destId="{011BDEA5-0E2B-467F-A389-1FA95625E93C}" srcOrd="0" destOrd="3" presId="urn:microsoft.com/office/officeart/2005/8/layout/list1"/>
    <dgm:cxn modelId="{C5EFD8C7-990B-46BF-9297-D03C94D71D61}" srcId="{325A3F8F-4A4F-4403-93F5-4E08111DC8B1}" destId="{747260F1-D6C0-414B-90B4-773A2C44372A}" srcOrd="3" destOrd="0" parTransId="{4CEBD15C-41E7-43CB-9E10-07282EAFB0EA}" sibTransId="{7C87CD43-4C9A-4611-9CA9-1E0FE58CC489}"/>
    <dgm:cxn modelId="{5973554F-FE0F-4CE8-9235-3FCF0DAC20A6}" srcId="{325A3F8F-4A4F-4403-93F5-4E08111DC8B1}" destId="{FED9A156-A832-40AB-8128-6A396FF1C330}" srcOrd="1" destOrd="0" parTransId="{F6D1077C-167F-4D09-A069-48DD016D526E}" sibTransId="{7C330A07-DC37-458A-BDE4-5CD00D7BBF7A}"/>
    <dgm:cxn modelId="{06E453EE-263B-4037-83F6-CF785850D87E}" type="presOf" srcId="{55C632E0-2A1D-492F-96C6-0FAD10C98770}" destId="{B6940143-BA32-4B01-9F84-694FEF952300}" srcOrd="0" destOrd="0" presId="urn:microsoft.com/office/officeart/2005/8/layout/list1"/>
    <dgm:cxn modelId="{03DCEB46-371E-4DCB-8627-2450F51FCA42}" srcId="{325A3F8F-4A4F-4403-93F5-4E08111DC8B1}" destId="{33A445B2-100D-4DAD-AB59-701AF74F83AC}" srcOrd="2" destOrd="0" parTransId="{738173C3-4CB1-41D4-B817-83EFCB928479}" sibTransId="{C7C6A9BE-B3A4-41C1-B212-87CE945E152F}"/>
    <dgm:cxn modelId="{6E1DD687-D246-4343-A49E-3525141F5CCC}" srcId="{325A3F8F-4A4F-4403-93F5-4E08111DC8B1}" destId="{6DFB252A-6FDE-43F2-B09E-877C02D41F33}" srcOrd="0" destOrd="0" parTransId="{FA802C54-CA0C-4335-AB42-2E568E3AEE8D}" sibTransId="{15D373C7-F7D2-475E-8B72-1D496248BEFF}"/>
    <dgm:cxn modelId="{69EBCBC4-61E2-498E-8253-4562893C59AA}" type="presOf" srcId="{FED9A156-A832-40AB-8128-6A396FF1C330}" destId="{011BDEA5-0E2B-467F-A389-1FA95625E93C}" srcOrd="0" destOrd="1" presId="urn:microsoft.com/office/officeart/2005/8/layout/list1"/>
    <dgm:cxn modelId="{8ECEA843-70B5-4BEA-A32F-4F281A66948A}" type="presOf" srcId="{0F0CDB10-16AF-41F1-BB59-0BE8DED9DA93}" destId="{011BDEA5-0E2B-467F-A389-1FA95625E93C}" srcOrd="0" destOrd="4" presId="urn:microsoft.com/office/officeart/2005/8/layout/list1"/>
    <dgm:cxn modelId="{BB5E6560-6A96-4B8F-964D-FB2F8A41A9AE}" type="presOf" srcId="{325A3F8F-4A4F-4403-93F5-4E08111DC8B1}" destId="{DA299562-A719-44CD-A4F0-45E700F7B1BB}" srcOrd="1" destOrd="0" presId="urn:microsoft.com/office/officeart/2005/8/layout/list1"/>
    <dgm:cxn modelId="{48DCBADF-6A1B-4205-B8EA-383121865A54}" type="presParOf" srcId="{B6940143-BA32-4B01-9F84-694FEF952300}" destId="{8185DC54-005E-48B5-96B9-5BFDFA5844E5}" srcOrd="0" destOrd="0" presId="urn:microsoft.com/office/officeart/2005/8/layout/list1"/>
    <dgm:cxn modelId="{053934AC-88A8-43D9-B600-0B84D3B0E1B9}" type="presParOf" srcId="{8185DC54-005E-48B5-96B9-5BFDFA5844E5}" destId="{396854D8-DFA0-42DE-BA49-F8E39506D96A}" srcOrd="0" destOrd="0" presId="urn:microsoft.com/office/officeart/2005/8/layout/list1"/>
    <dgm:cxn modelId="{475AF5C8-B0F1-491A-B8FE-B3AAFAE60A1D}" type="presParOf" srcId="{8185DC54-005E-48B5-96B9-5BFDFA5844E5}" destId="{DA299562-A719-44CD-A4F0-45E700F7B1BB}" srcOrd="1" destOrd="0" presId="urn:microsoft.com/office/officeart/2005/8/layout/list1"/>
    <dgm:cxn modelId="{1633FAA2-5D37-4091-A236-F048785E594E}" type="presParOf" srcId="{B6940143-BA32-4B01-9F84-694FEF952300}" destId="{7C0FA6C8-14F7-4CC5-ACBC-76F8CD6D3D5D}" srcOrd="1" destOrd="0" presId="urn:microsoft.com/office/officeart/2005/8/layout/list1"/>
    <dgm:cxn modelId="{D20643FE-1136-404D-85D6-57A6030E7352}" type="presParOf" srcId="{B6940143-BA32-4B01-9F84-694FEF952300}" destId="{011BDEA5-0E2B-467F-A389-1FA95625E93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D9465-4A62-4B5F-9523-D9DDF5C46122}">
      <dsp:nvSpPr>
        <dsp:cNvPr id="0" name=""/>
        <dsp:cNvSpPr/>
      </dsp:nvSpPr>
      <dsp:spPr>
        <a:xfrm>
          <a:off x="0" y="456162"/>
          <a:ext cx="6557994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err="1" smtClean="0">
              <a:latin typeface="Calibri" pitchFamily="34" charset="0"/>
              <a:cs typeface="Calibri" pitchFamily="34" charset="0"/>
            </a:rPr>
            <a:t>Konsep</a:t>
          </a:r>
          <a:r>
            <a:rPr lang="en-US" sz="3600" b="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3600" b="0" kern="1200" dirty="0" err="1" smtClean="0">
              <a:latin typeface="Calibri" pitchFamily="34" charset="0"/>
              <a:cs typeface="Calibri" pitchFamily="34" charset="0"/>
            </a:rPr>
            <a:t>Sistem</a:t>
          </a:r>
          <a:r>
            <a:rPr lang="en-US" sz="3600" b="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3600" b="0" kern="1200" dirty="0" err="1" smtClean="0">
              <a:latin typeface="Calibri" pitchFamily="34" charset="0"/>
              <a:cs typeface="Calibri" pitchFamily="34" charset="0"/>
            </a:rPr>
            <a:t>Komputer</a:t>
          </a:r>
          <a:endParaRPr lang="id-ID" sz="3600" b="0" kern="1200" dirty="0">
            <a:latin typeface="Calibri" pitchFamily="34" charset="0"/>
            <a:cs typeface="Calibri" pitchFamily="34" charset="0"/>
          </a:endParaRPr>
        </a:p>
      </dsp:txBody>
      <dsp:txXfrm>
        <a:off x="59399" y="515561"/>
        <a:ext cx="6439196" cy="1098002"/>
      </dsp:txXfrm>
    </dsp:sp>
    <dsp:sp modelId="{C4A46C3B-2D68-4B87-97F2-DD0C7749E87E}">
      <dsp:nvSpPr>
        <dsp:cNvPr id="0" name=""/>
        <dsp:cNvSpPr/>
      </dsp:nvSpPr>
      <dsp:spPr>
        <a:xfrm>
          <a:off x="0" y="1860162"/>
          <a:ext cx="6557994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>
              <a:latin typeface="Calibri" pitchFamily="34" charset="0"/>
              <a:cs typeface="Calibri" pitchFamily="34" charset="0"/>
            </a:rPr>
            <a:t>Hardware</a:t>
          </a:r>
          <a:endParaRPr lang="id-ID" sz="3600" b="0" kern="1200" dirty="0">
            <a:latin typeface="Calibri" pitchFamily="34" charset="0"/>
            <a:cs typeface="Calibri" pitchFamily="34" charset="0"/>
          </a:endParaRPr>
        </a:p>
      </dsp:txBody>
      <dsp:txXfrm>
        <a:off x="59399" y="1919561"/>
        <a:ext cx="6439196" cy="1098002"/>
      </dsp:txXfrm>
    </dsp:sp>
    <dsp:sp modelId="{96615127-F9BC-44E6-92C4-2A5BEFC4274B}">
      <dsp:nvSpPr>
        <dsp:cNvPr id="0" name=""/>
        <dsp:cNvSpPr/>
      </dsp:nvSpPr>
      <dsp:spPr>
        <a:xfrm>
          <a:off x="0" y="3264162"/>
          <a:ext cx="6557994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>
              <a:latin typeface="Calibri" pitchFamily="34" charset="0"/>
              <a:cs typeface="Calibri" pitchFamily="34" charset="0"/>
            </a:rPr>
            <a:t>Software</a:t>
          </a:r>
          <a:endParaRPr lang="id-ID" sz="3600" b="0" kern="1200" dirty="0">
            <a:latin typeface="Calibri" pitchFamily="34" charset="0"/>
            <a:cs typeface="Calibri" pitchFamily="34" charset="0"/>
          </a:endParaRPr>
        </a:p>
      </dsp:txBody>
      <dsp:txXfrm>
        <a:off x="59399" y="3323561"/>
        <a:ext cx="6439196" cy="10980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E4469-B351-4DFD-B70B-4EF7C7B7706F}">
      <dsp:nvSpPr>
        <dsp:cNvPr id="0" name=""/>
        <dsp:cNvSpPr/>
      </dsp:nvSpPr>
      <dsp:spPr>
        <a:xfrm>
          <a:off x="0" y="417282"/>
          <a:ext cx="8229600" cy="705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74471-9A33-47F7-A2A6-1CC1676819FC}">
      <dsp:nvSpPr>
        <dsp:cNvPr id="0" name=""/>
        <dsp:cNvSpPr/>
      </dsp:nvSpPr>
      <dsp:spPr>
        <a:xfrm>
          <a:off x="411480" y="4002"/>
          <a:ext cx="5760720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Calibri" pitchFamily="34" charset="0"/>
              <a:cs typeface="Calibri" pitchFamily="34" charset="0"/>
            </a:rPr>
            <a:t>Input Hardware</a:t>
          </a:r>
          <a:endParaRPr lang="id-ID" sz="3000" kern="1200" dirty="0">
            <a:latin typeface="Calibri" pitchFamily="34" charset="0"/>
            <a:cs typeface="Calibri" pitchFamily="34" charset="0"/>
          </a:endParaRPr>
        </a:p>
      </dsp:txBody>
      <dsp:txXfrm>
        <a:off x="451829" y="44351"/>
        <a:ext cx="5680022" cy="745862"/>
      </dsp:txXfrm>
    </dsp:sp>
    <dsp:sp modelId="{EFE4489A-BC4C-4083-A798-636E397123BC}">
      <dsp:nvSpPr>
        <dsp:cNvPr id="0" name=""/>
        <dsp:cNvSpPr/>
      </dsp:nvSpPr>
      <dsp:spPr>
        <a:xfrm>
          <a:off x="0" y="1687362"/>
          <a:ext cx="8229600" cy="705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0561E-5B6C-4CF1-A774-D4C10F735CE3}">
      <dsp:nvSpPr>
        <dsp:cNvPr id="0" name=""/>
        <dsp:cNvSpPr/>
      </dsp:nvSpPr>
      <dsp:spPr>
        <a:xfrm>
          <a:off x="411480" y="1274082"/>
          <a:ext cx="5760720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>
              <a:latin typeface="Calibri" pitchFamily="34" charset="0"/>
              <a:cs typeface="Calibri" pitchFamily="34" charset="0"/>
            </a:rPr>
            <a:t>Output hardware</a:t>
          </a:r>
          <a:endParaRPr lang="id-ID" sz="3000" kern="1200" dirty="0">
            <a:latin typeface="Calibri" pitchFamily="34" charset="0"/>
            <a:cs typeface="Calibri" pitchFamily="34" charset="0"/>
          </a:endParaRPr>
        </a:p>
      </dsp:txBody>
      <dsp:txXfrm>
        <a:off x="451829" y="1314431"/>
        <a:ext cx="5680022" cy="745862"/>
      </dsp:txXfrm>
    </dsp:sp>
    <dsp:sp modelId="{CC41C625-0814-4CC0-8D39-D4B3974F8D6A}">
      <dsp:nvSpPr>
        <dsp:cNvPr id="0" name=""/>
        <dsp:cNvSpPr/>
      </dsp:nvSpPr>
      <dsp:spPr>
        <a:xfrm>
          <a:off x="0" y="2957442"/>
          <a:ext cx="8229600" cy="705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6FBA4-F0A6-4A9E-B5F9-2F50D66EE562}">
      <dsp:nvSpPr>
        <dsp:cNvPr id="0" name=""/>
        <dsp:cNvSpPr/>
      </dsp:nvSpPr>
      <dsp:spPr>
        <a:xfrm>
          <a:off x="411480" y="2544162"/>
          <a:ext cx="5760720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Calibri" pitchFamily="34" charset="0"/>
              <a:cs typeface="Calibri" pitchFamily="34" charset="0"/>
            </a:rPr>
            <a:t>Processing &amp; Memory Hardware</a:t>
          </a:r>
          <a:endParaRPr lang="id-ID" sz="3000" kern="1200" dirty="0">
            <a:latin typeface="Calibri" pitchFamily="34" charset="0"/>
            <a:cs typeface="Calibri" pitchFamily="34" charset="0"/>
          </a:endParaRPr>
        </a:p>
      </dsp:txBody>
      <dsp:txXfrm>
        <a:off x="451829" y="2584511"/>
        <a:ext cx="5680022" cy="745862"/>
      </dsp:txXfrm>
    </dsp:sp>
    <dsp:sp modelId="{9417ADC9-53C0-4EDB-A59B-62EA138F1510}">
      <dsp:nvSpPr>
        <dsp:cNvPr id="0" name=""/>
        <dsp:cNvSpPr/>
      </dsp:nvSpPr>
      <dsp:spPr>
        <a:xfrm>
          <a:off x="0" y="4227522"/>
          <a:ext cx="8229600" cy="705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8272F-20B9-4096-B491-4321EB882371}">
      <dsp:nvSpPr>
        <dsp:cNvPr id="0" name=""/>
        <dsp:cNvSpPr/>
      </dsp:nvSpPr>
      <dsp:spPr>
        <a:xfrm>
          <a:off x="411480" y="3814242"/>
          <a:ext cx="5760720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Calibri" pitchFamily="34" charset="0"/>
              <a:cs typeface="Calibri" pitchFamily="34" charset="0"/>
            </a:rPr>
            <a:t>Storage Hardware</a:t>
          </a:r>
          <a:endParaRPr lang="id-ID" sz="3000" kern="1200" dirty="0">
            <a:latin typeface="Calibri" pitchFamily="34" charset="0"/>
            <a:cs typeface="Calibri" pitchFamily="34" charset="0"/>
          </a:endParaRPr>
        </a:p>
      </dsp:txBody>
      <dsp:txXfrm>
        <a:off x="451829" y="3854591"/>
        <a:ext cx="5680022" cy="74586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FAFF0-EA8D-4F3A-A361-904EB553DB56}">
      <dsp:nvSpPr>
        <dsp:cNvPr id="0" name=""/>
        <dsp:cNvSpPr/>
      </dsp:nvSpPr>
      <dsp:spPr>
        <a:xfrm>
          <a:off x="0" y="655298"/>
          <a:ext cx="8229600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3E85F-C6A5-4CA0-94BF-CFA95D481766}">
      <dsp:nvSpPr>
        <dsp:cNvPr id="0" name=""/>
        <dsp:cNvSpPr/>
      </dsp:nvSpPr>
      <dsp:spPr>
        <a:xfrm>
          <a:off x="411480" y="20618"/>
          <a:ext cx="5760720" cy="126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Hard Drive</a:t>
          </a:r>
          <a:endParaRPr lang="id-ID" sz="4300" kern="1200" dirty="0"/>
        </a:p>
      </dsp:txBody>
      <dsp:txXfrm>
        <a:off x="473445" y="82583"/>
        <a:ext cx="5636790" cy="1145430"/>
      </dsp:txXfrm>
    </dsp:sp>
    <dsp:sp modelId="{4737F2F1-512E-4546-9B27-906768141791}">
      <dsp:nvSpPr>
        <dsp:cNvPr id="0" name=""/>
        <dsp:cNvSpPr/>
      </dsp:nvSpPr>
      <dsp:spPr>
        <a:xfrm>
          <a:off x="0" y="2605778"/>
          <a:ext cx="8229600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E6375-5357-4F45-ABA4-7A546B88BC2B}">
      <dsp:nvSpPr>
        <dsp:cNvPr id="0" name=""/>
        <dsp:cNvSpPr/>
      </dsp:nvSpPr>
      <dsp:spPr>
        <a:xfrm>
          <a:off x="411480" y="1971098"/>
          <a:ext cx="5760720" cy="126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CD/DVD Drive</a:t>
          </a:r>
          <a:endParaRPr lang="id-ID" sz="4300" kern="1200" dirty="0"/>
        </a:p>
      </dsp:txBody>
      <dsp:txXfrm>
        <a:off x="473445" y="2033063"/>
        <a:ext cx="5636790" cy="11454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EB4B0-97F9-4201-9635-FC838C29A3AE}">
      <dsp:nvSpPr>
        <dsp:cNvPr id="0" name=""/>
        <dsp:cNvSpPr/>
      </dsp:nvSpPr>
      <dsp:spPr>
        <a:xfrm>
          <a:off x="0" y="658869"/>
          <a:ext cx="7893899" cy="3395700"/>
        </a:xfrm>
        <a:prstGeom prst="rect">
          <a:avLst/>
        </a:prstGeom>
        <a:solidFill>
          <a:schemeClr val="bg2"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654" tIns="916432" rIns="612654" bIns="256032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>
              <a:latin typeface="Calibri" pitchFamily="34" charset="0"/>
              <a:cs typeface="Calibri" pitchFamily="34" charset="0"/>
            </a:rPr>
            <a:t>Purpose of a computer</a:t>
          </a:r>
          <a:endParaRPr lang="id-ID" sz="3600" kern="1200" dirty="0">
            <a:latin typeface="Calibri" pitchFamily="34" charset="0"/>
            <a:cs typeface="Calibri" pitchFamily="34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>
              <a:latin typeface="Calibri" pitchFamily="34" charset="0"/>
              <a:cs typeface="Calibri" pitchFamily="34" charset="0"/>
            </a:rPr>
            <a:t>Difference between hardware and software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>
              <a:latin typeface="Calibri" pitchFamily="34" charset="0"/>
              <a:cs typeface="Calibri" pitchFamily="34" charset="0"/>
            </a:rPr>
            <a:t>The basic operation of computer</a:t>
          </a:r>
          <a:endParaRPr lang="id-ID" sz="3600" kern="1200" dirty="0">
            <a:latin typeface="Calibri" pitchFamily="34" charset="0"/>
            <a:cs typeface="Calibri" pitchFamily="34" charset="0"/>
          </a:endParaRPr>
        </a:p>
      </dsp:txBody>
      <dsp:txXfrm>
        <a:off x="0" y="658869"/>
        <a:ext cx="7893899" cy="3395700"/>
      </dsp:txXfrm>
    </dsp:sp>
    <dsp:sp modelId="{A73FAE20-F795-4812-8719-E4F78EAD7C24}">
      <dsp:nvSpPr>
        <dsp:cNvPr id="0" name=""/>
        <dsp:cNvSpPr/>
      </dsp:nvSpPr>
      <dsp:spPr>
        <a:xfrm>
          <a:off x="394694" y="9429"/>
          <a:ext cx="5525729" cy="1298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859" tIns="0" rIns="208859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Calibri" pitchFamily="34" charset="0"/>
              <a:cs typeface="Calibri" pitchFamily="34" charset="0"/>
            </a:rPr>
            <a:t>Three Key Concept</a:t>
          </a:r>
          <a:endParaRPr lang="id-ID" sz="4000" kern="1200" dirty="0">
            <a:latin typeface="Calibri" pitchFamily="34" charset="0"/>
            <a:cs typeface="Calibri" pitchFamily="34" charset="0"/>
          </a:endParaRPr>
        </a:p>
      </dsp:txBody>
      <dsp:txXfrm>
        <a:off x="458100" y="72835"/>
        <a:ext cx="5398917" cy="1172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96499-03FE-4C99-B7BD-C06EF1F71F4A}">
      <dsp:nvSpPr>
        <dsp:cNvPr id="0" name=""/>
        <dsp:cNvSpPr/>
      </dsp:nvSpPr>
      <dsp:spPr>
        <a:xfrm>
          <a:off x="0" y="671847"/>
          <a:ext cx="8229600" cy="1108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8885C-11C2-4EC3-9C26-DA5E40A0A6A7}">
      <dsp:nvSpPr>
        <dsp:cNvPr id="0" name=""/>
        <dsp:cNvSpPr/>
      </dsp:nvSpPr>
      <dsp:spPr>
        <a:xfrm>
          <a:off x="411480" y="22407"/>
          <a:ext cx="5760720" cy="1298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Calibri" pitchFamily="34" charset="0"/>
              <a:cs typeface="Calibri" pitchFamily="34" charset="0"/>
            </a:rPr>
            <a:t>Data</a:t>
          </a:r>
          <a:endParaRPr lang="id-ID" sz="3600" kern="1200" dirty="0">
            <a:latin typeface="Calibri" pitchFamily="34" charset="0"/>
            <a:cs typeface="Calibri" pitchFamily="34" charset="0"/>
          </a:endParaRPr>
        </a:p>
      </dsp:txBody>
      <dsp:txXfrm>
        <a:off x="474886" y="85813"/>
        <a:ext cx="5633908" cy="1172068"/>
      </dsp:txXfrm>
    </dsp:sp>
    <dsp:sp modelId="{06527CC6-DFAA-44A3-AC55-83ABD175E1A8}">
      <dsp:nvSpPr>
        <dsp:cNvPr id="0" name=""/>
        <dsp:cNvSpPr/>
      </dsp:nvSpPr>
      <dsp:spPr>
        <a:xfrm>
          <a:off x="0" y="2667687"/>
          <a:ext cx="8229600" cy="1108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D8557-74EC-4B89-BCDF-EF02AD3F3596}">
      <dsp:nvSpPr>
        <dsp:cNvPr id="0" name=""/>
        <dsp:cNvSpPr/>
      </dsp:nvSpPr>
      <dsp:spPr>
        <a:xfrm>
          <a:off x="411480" y="2018247"/>
          <a:ext cx="5760720" cy="1298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Calibri" pitchFamily="34" charset="0"/>
              <a:cs typeface="Calibri" pitchFamily="34" charset="0"/>
            </a:rPr>
            <a:t>Information</a:t>
          </a:r>
          <a:endParaRPr lang="id-ID" sz="3600" kern="1200" dirty="0">
            <a:latin typeface="Calibri" pitchFamily="34" charset="0"/>
            <a:cs typeface="Calibri" pitchFamily="34" charset="0"/>
          </a:endParaRPr>
        </a:p>
      </dsp:txBody>
      <dsp:txXfrm>
        <a:off x="474886" y="2081653"/>
        <a:ext cx="5633908" cy="11720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0A072-57A1-4D8B-B1F9-38314BC83F5E}">
      <dsp:nvSpPr>
        <dsp:cNvPr id="0" name=""/>
        <dsp:cNvSpPr/>
      </dsp:nvSpPr>
      <dsp:spPr>
        <a:xfrm>
          <a:off x="0" y="50802"/>
          <a:ext cx="8229600" cy="861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Input Operation</a:t>
          </a:r>
          <a:endParaRPr lang="id-ID" sz="3600" kern="1200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sp:txBody>
      <dsp:txXfrm>
        <a:off x="42036" y="92838"/>
        <a:ext cx="8145528" cy="777048"/>
      </dsp:txXfrm>
    </dsp:sp>
    <dsp:sp modelId="{DC619D79-D418-4907-A08B-49716166DF55}">
      <dsp:nvSpPr>
        <dsp:cNvPr id="0" name=""/>
        <dsp:cNvSpPr/>
      </dsp:nvSpPr>
      <dsp:spPr>
        <a:xfrm>
          <a:off x="0" y="1044402"/>
          <a:ext cx="8229600" cy="861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Processing Operation</a:t>
          </a:r>
          <a:endParaRPr lang="id-ID" sz="3600" kern="1200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sp:txBody>
      <dsp:txXfrm>
        <a:off x="42036" y="1086438"/>
        <a:ext cx="8145528" cy="777048"/>
      </dsp:txXfrm>
    </dsp:sp>
    <dsp:sp modelId="{4FDD4FDC-61E5-4E14-AD1B-2BAB93C5BE8C}">
      <dsp:nvSpPr>
        <dsp:cNvPr id="0" name=""/>
        <dsp:cNvSpPr/>
      </dsp:nvSpPr>
      <dsp:spPr>
        <a:xfrm>
          <a:off x="0" y="2038002"/>
          <a:ext cx="8229600" cy="861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Storage Operation</a:t>
          </a:r>
          <a:endParaRPr lang="id-ID" sz="3600" kern="1200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sp:txBody>
      <dsp:txXfrm>
        <a:off x="42036" y="2080038"/>
        <a:ext cx="8145528" cy="777048"/>
      </dsp:txXfrm>
    </dsp:sp>
    <dsp:sp modelId="{876A6A49-B570-41AD-8104-4FF6A94952C3}">
      <dsp:nvSpPr>
        <dsp:cNvPr id="0" name=""/>
        <dsp:cNvSpPr/>
      </dsp:nvSpPr>
      <dsp:spPr>
        <a:xfrm>
          <a:off x="0" y="3031602"/>
          <a:ext cx="8229600" cy="861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Output Operation</a:t>
          </a:r>
          <a:endParaRPr lang="id-ID" sz="3600" kern="1200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sp:txBody>
      <dsp:txXfrm>
        <a:off x="42036" y="3073638"/>
        <a:ext cx="8145528" cy="777048"/>
      </dsp:txXfrm>
    </dsp:sp>
    <dsp:sp modelId="{0FF07FE6-0BBC-4970-9066-95736E83DEBA}">
      <dsp:nvSpPr>
        <dsp:cNvPr id="0" name=""/>
        <dsp:cNvSpPr/>
      </dsp:nvSpPr>
      <dsp:spPr>
        <a:xfrm>
          <a:off x="0" y="4025202"/>
          <a:ext cx="8229600" cy="861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Communication Operation</a:t>
          </a:r>
          <a:endParaRPr lang="id-ID" sz="3600" kern="1200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sp:txBody>
      <dsp:txXfrm>
        <a:off x="42036" y="4067238"/>
        <a:ext cx="8145528" cy="7770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BDEA5-0E2B-467F-A389-1FA95625E93C}">
      <dsp:nvSpPr>
        <dsp:cNvPr id="0" name=""/>
        <dsp:cNvSpPr/>
      </dsp:nvSpPr>
      <dsp:spPr>
        <a:xfrm>
          <a:off x="0" y="578196"/>
          <a:ext cx="8472518" cy="35626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562" tIns="812292" rIns="657562" bIns="241808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>
              <a:latin typeface="Calibri" pitchFamily="34" charset="0"/>
              <a:cs typeface="Calibri" pitchFamily="34" charset="0"/>
            </a:rPr>
            <a:t>Input can be nearly any kind of data</a:t>
          </a:r>
          <a:endParaRPr lang="id-ID" sz="3400" kern="1200" dirty="0">
            <a:latin typeface="Calibri" pitchFamily="34" charset="0"/>
            <a:cs typeface="Calibri" pitchFamily="34" charset="0"/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>
              <a:latin typeface="Calibri" pitchFamily="34" charset="0"/>
              <a:cs typeface="Calibri" pitchFamily="34" charset="0"/>
            </a:rPr>
            <a:t>Example : letters, numbers, symbols, shapes, colors, temperatures, sounds, pressure, light beams or wha</a:t>
          </a:r>
          <a:r>
            <a:rPr lang="en-US" sz="3600" kern="1200" dirty="0" smtClean="0">
              <a:latin typeface="Calibri" pitchFamily="34" charset="0"/>
              <a:cs typeface="Calibri" pitchFamily="34" charset="0"/>
            </a:rPr>
            <a:t>tever raw material needs processing  </a:t>
          </a:r>
          <a:endParaRPr lang="id-ID" sz="3600" kern="1200" dirty="0">
            <a:latin typeface="Calibri" pitchFamily="34" charset="0"/>
            <a:cs typeface="Calibri" pitchFamily="34" charset="0"/>
          </a:endParaRPr>
        </a:p>
      </dsp:txBody>
      <dsp:txXfrm>
        <a:off x="0" y="578196"/>
        <a:ext cx="8472518" cy="3562650"/>
      </dsp:txXfrm>
    </dsp:sp>
    <dsp:sp modelId="{DA299562-A719-44CD-A4F0-45E700F7B1BB}">
      <dsp:nvSpPr>
        <dsp:cNvPr id="0" name=""/>
        <dsp:cNvSpPr/>
      </dsp:nvSpPr>
      <dsp:spPr>
        <a:xfrm>
          <a:off x="423625" y="2556"/>
          <a:ext cx="5073470" cy="1151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169" tIns="0" rIns="224169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Calibri" pitchFamily="34" charset="0"/>
              <a:cs typeface="Calibri" pitchFamily="34" charset="0"/>
            </a:rPr>
            <a:t>Input Operation</a:t>
          </a:r>
          <a:endParaRPr lang="id-ID" sz="3600" kern="1200" dirty="0">
            <a:latin typeface="Calibri" pitchFamily="34" charset="0"/>
            <a:cs typeface="Calibri" pitchFamily="34" charset="0"/>
          </a:endParaRPr>
        </a:p>
      </dsp:txBody>
      <dsp:txXfrm>
        <a:off x="479826" y="58757"/>
        <a:ext cx="4961068" cy="10388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BDEA5-0E2B-467F-A389-1FA95625E93C}">
      <dsp:nvSpPr>
        <dsp:cNvPr id="0" name=""/>
        <dsp:cNvSpPr/>
      </dsp:nvSpPr>
      <dsp:spPr>
        <a:xfrm>
          <a:off x="0" y="666238"/>
          <a:ext cx="8472518" cy="3189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562" tIns="937260" rIns="657562" bIns="241808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>
              <a:latin typeface="Calibri" pitchFamily="34" charset="0"/>
              <a:cs typeface="Calibri" pitchFamily="34" charset="0"/>
            </a:rPr>
            <a:t>The manipulation a computer does to transform data into information</a:t>
          </a:r>
          <a:endParaRPr lang="id-ID" sz="3400" kern="1200" dirty="0">
            <a:latin typeface="Calibri" pitchFamily="34" charset="0"/>
            <a:cs typeface="Calibri" pitchFamily="34" charset="0"/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>
              <a:latin typeface="Calibri" pitchFamily="34" charset="0"/>
              <a:cs typeface="Calibri" pitchFamily="34" charset="0"/>
            </a:rPr>
            <a:t>The processing is done by CPU (Central Processing Unit)</a:t>
          </a:r>
          <a:r>
            <a:rPr lang="en-US" sz="3600" kern="1200" dirty="0" smtClean="0">
              <a:latin typeface="Calibri" pitchFamily="34" charset="0"/>
              <a:cs typeface="Calibri" pitchFamily="34" charset="0"/>
            </a:rPr>
            <a:t>  </a:t>
          </a:r>
          <a:endParaRPr lang="id-ID" sz="3400" kern="1200" dirty="0">
            <a:latin typeface="Calibri" pitchFamily="34" charset="0"/>
            <a:cs typeface="Calibri" pitchFamily="34" charset="0"/>
          </a:endParaRPr>
        </a:p>
      </dsp:txBody>
      <dsp:txXfrm>
        <a:off x="0" y="666238"/>
        <a:ext cx="8472518" cy="3189375"/>
      </dsp:txXfrm>
    </dsp:sp>
    <dsp:sp modelId="{DA299562-A719-44CD-A4F0-45E700F7B1BB}">
      <dsp:nvSpPr>
        <dsp:cNvPr id="0" name=""/>
        <dsp:cNvSpPr/>
      </dsp:nvSpPr>
      <dsp:spPr>
        <a:xfrm>
          <a:off x="423625" y="2038"/>
          <a:ext cx="5073470" cy="1328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169" tIns="0" rIns="224169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Calibri" pitchFamily="34" charset="0"/>
              <a:cs typeface="Calibri" pitchFamily="34" charset="0"/>
            </a:rPr>
            <a:t>Processing Operation</a:t>
          </a:r>
          <a:endParaRPr lang="id-ID" sz="3600" kern="1200" dirty="0">
            <a:latin typeface="Calibri" pitchFamily="34" charset="0"/>
            <a:cs typeface="Calibri" pitchFamily="34" charset="0"/>
          </a:endParaRPr>
        </a:p>
      </dsp:txBody>
      <dsp:txXfrm>
        <a:off x="488472" y="66885"/>
        <a:ext cx="4943776" cy="11987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3A6DC-EA20-4D04-BAC6-73B735E73F3B}">
      <dsp:nvSpPr>
        <dsp:cNvPr id="0" name=""/>
        <dsp:cNvSpPr/>
      </dsp:nvSpPr>
      <dsp:spPr>
        <a:xfrm rot="5400000">
          <a:off x="4837446" y="-1920057"/>
          <a:ext cx="1505388" cy="572194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Calibri" pitchFamily="34" charset="0"/>
              <a:cs typeface="Calibri" pitchFamily="34" charset="0"/>
            </a:rPr>
            <a:t>The internal computer circuitry that </a:t>
          </a:r>
          <a:r>
            <a:rPr lang="en-US" sz="2800" kern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temporarily</a:t>
          </a:r>
          <a:r>
            <a:rPr lang="en-US" sz="2800" kern="1200" dirty="0" smtClean="0">
              <a:latin typeface="Calibri" pitchFamily="34" charset="0"/>
              <a:cs typeface="Calibri" pitchFamily="34" charset="0"/>
            </a:rPr>
            <a:t> holds data waiting to be processed</a:t>
          </a:r>
          <a:endParaRPr lang="id-ID" sz="2800" kern="1200" dirty="0">
            <a:latin typeface="Calibri" pitchFamily="34" charset="0"/>
            <a:cs typeface="Calibri" pitchFamily="34" charset="0"/>
          </a:endParaRPr>
        </a:p>
      </dsp:txBody>
      <dsp:txXfrm rot="-5400000">
        <a:off x="2729168" y="261708"/>
        <a:ext cx="5648458" cy="1358414"/>
      </dsp:txXfrm>
    </dsp:sp>
    <dsp:sp modelId="{648C868A-5BF8-4E6B-B722-792E528E578C}">
      <dsp:nvSpPr>
        <dsp:cNvPr id="0" name=""/>
        <dsp:cNvSpPr/>
      </dsp:nvSpPr>
      <dsp:spPr>
        <a:xfrm>
          <a:off x="21404" y="47"/>
          <a:ext cx="2707762" cy="18817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alibri" pitchFamily="34" charset="0"/>
              <a:cs typeface="Calibri" pitchFamily="34" charset="0"/>
            </a:rPr>
            <a:t>Primary Storage</a:t>
          </a:r>
          <a:endParaRPr lang="id-ID" sz="2800" b="1" kern="1200" dirty="0">
            <a:latin typeface="Calibri" pitchFamily="34" charset="0"/>
            <a:cs typeface="Calibri" pitchFamily="34" charset="0"/>
          </a:endParaRPr>
        </a:p>
      </dsp:txBody>
      <dsp:txXfrm>
        <a:off x="113263" y="91906"/>
        <a:ext cx="2524044" cy="1698017"/>
      </dsp:txXfrm>
    </dsp:sp>
    <dsp:sp modelId="{43CE34EA-B9FD-4D7E-8D21-4724C63B9292}">
      <dsp:nvSpPr>
        <dsp:cNvPr id="0" name=""/>
        <dsp:cNvSpPr/>
      </dsp:nvSpPr>
      <dsp:spPr>
        <a:xfrm rot="5400000">
          <a:off x="4837446" y="55764"/>
          <a:ext cx="1505388" cy="572194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Calibri" pitchFamily="34" charset="0"/>
              <a:cs typeface="Calibri" pitchFamily="34" charset="0"/>
            </a:rPr>
            <a:t>The device ad media that store data or information </a:t>
          </a:r>
          <a:r>
            <a:rPr lang="en-US" sz="2800" kern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permanently</a:t>
          </a:r>
          <a:endParaRPr lang="id-ID" sz="2800" kern="1200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Calibri" pitchFamily="34" charset="0"/>
              <a:cs typeface="Calibri" pitchFamily="34" charset="0"/>
            </a:rPr>
            <a:t>Example : Hard disk, CD/DVD  </a:t>
          </a:r>
          <a:endParaRPr lang="id-ID" sz="2800" kern="1200" dirty="0">
            <a:latin typeface="Calibri" pitchFamily="34" charset="0"/>
            <a:cs typeface="Calibri" pitchFamily="34" charset="0"/>
          </a:endParaRPr>
        </a:p>
      </dsp:txBody>
      <dsp:txXfrm rot="-5400000">
        <a:off x="2729168" y="2237530"/>
        <a:ext cx="5648458" cy="1358414"/>
      </dsp:txXfrm>
    </dsp:sp>
    <dsp:sp modelId="{2F4B6764-CD44-4150-B2F8-62C77667CFD2}">
      <dsp:nvSpPr>
        <dsp:cNvPr id="0" name=""/>
        <dsp:cNvSpPr/>
      </dsp:nvSpPr>
      <dsp:spPr>
        <a:xfrm>
          <a:off x="21404" y="1975869"/>
          <a:ext cx="2707762" cy="18817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alibri" pitchFamily="34" charset="0"/>
              <a:cs typeface="Calibri" pitchFamily="34" charset="0"/>
            </a:rPr>
            <a:t>Secondary Storage</a:t>
          </a:r>
          <a:endParaRPr lang="id-ID" sz="2800" b="1" kern="1200" dirty="0">
            <a:latin typeface="Calibri" pitchFamily="34" charset="0"/>
            <a:cs typeface="Calibri" pitchFamily="34" charset="0"/>
          </a:endParaRPr>
        </a:p>
      </dsp:txBody>
      <dsp:txXfrm>
        <a:off x="113263" y="2067728"/>
        <a:ext cx="2524044" cy="16980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BDEA5-0E2B-467F-A389-1FA95625E93C}">
      <dsp:nvSpPr>
        <dsp:cNvPr id="0" name=""/>
        <dsp:cNvSpPr/>
      </dsp:nvSpPr>
      <dsp:spPr>
        <a:xfrm>
          <a:off x="0" y="501922"/>
          <a:ext cx="8472518" cy="3641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562" tIns="708152" rIns="657562" bIns="256032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>
              <a:latin typeface="Calibri" pitchFamily="34" charset="0"/>
              <a:cs typeface="Calibri" pitchFamily="34" charset="0"/>
            </a:rPr>
            <a:t>The result of processing, usually information</a:t>
          </a:r>
          <a:endParaRPr lang="id-ID" sz="3400" kern="1200" dirty="0">
            <a:latin typeface="Calibri" pitchFamily="34" charset="0"/>
            <a:cs typeface="Calibri" pitchFamily="34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>
              <a:latin typeface="Calibri" pitchFamily="34" charset="0"/>
              <a:cs typeface="Calibri" pitchFamily="34" charset="0"/>
            </a:rPr>
            <a:t>Example : Output are numbers or pictures displayed on a screen,  word printed out on paper by printer </a:t>
          </a:r>
          <a:endParaRPr lang="id-ID" sz="3400" kern="1200" dirty="0">
            <a:latin typeface="Calibri" pitchFamily="34" charset="0"/>
            <a:cs typeface="Calibri" pitchFamily="34" charset="0"/>
          </a:endParaRPr>
        </a:p>
      </dsp:txBody>
      <dsp:txXfrm>
        <a:off x="0" y="501922"/>
        <a:ext cx="8472518" cy="3641400"/>
      </dsp:txXfrm>
    </dsp:sp>
    <dsp:sp modelId="{DA299562-A719-44CD-A4F0-45E700F7B1BB}">
      <dsp:nvSpPr>
        <dsp:cNvPr id="0" name=""/>
        <dsp:cNvSpPr/>
      </dsp:nvSpPr>
      <dsp:spPr>
        <a:xfrm>
          <a:off x="423625" y="81"/>
          <a:ext cx="5073470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169" tIns="0" rIns="224169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Calibri" pitchFamily="34" charset="0"/>
              <a:cs typeface="Calibri" pitchFamily="34" charset="0"/>
            </a:rPr>
            <a:t>Output Operation</a:t>
          </a:r>
          <a:endParaRPr lang="id-ID" sz="3600" kern="1200" dirty="0">
            <a:latin typeface="Calibri" pitchFamily="34" charset="0"/>
            <a:cs typeface="Calibri" pitchFamily="34" charset="0"/>
          </a:endParaRPr>
        </a:p>
      </dsp:txBody>
      <dsp:txXfrm>
        <a:off x="472621" y="49077"/>
        <a:ext cx="4975478" cy="9056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BDEA5-0E2B-467F-A389-1FA95625E93C}">
      <dsp:nvSpPr>
        <dsp:cNvPr id="0" name=""/>
        <dsp:cNvSpPr/>
      </dsp:nvSpPr>
      <dsp:spPr>
        <a:xfrm>
          <a:off x="0" y="637474"/>
          <a:ext cx="8472518" cy="38603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562" tIns="895604" rIns="657562" bIns="241808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>
              <a:latin typeface="Calibri" pitchFamily="34" charset="0"/>
              <a:cs typeface="Calibri" pitchFamily="34" charset="0"/>
            </a:rPr>
            <a:t>Wireless communications connections</a:t>
          </a:r>
          <a:endParaRPr lang="id-ID" sz="3400" kern="1200" dirty="0">
            <a:latin typeface="Calibri" pitchFamily="34" charset="0"/>
            <a:cs typeface="Calibri" pitchFamily="34" charset="0"/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>
              <a:latin typeface="Calibri" pitchFamily="34" charset="0"/>
              <a:cs typeface="Calibri" pitchFamily="34" charset="0"/>
            </a:rPr>
            <a:t>Data may be input from afar</a:t>
          </a:r>
          <a:endParaRPr lang="id-ID" sz="3400" kern="1200" dirty="0">
            <a:latin typeface="Calibri" pitchFamily="34" charset="0"/>
            <a:cs typeface="Calibri" pitchFamily="34" charset="0"/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>
              <a:latin typeface="Calibri" pitchFamily="34" charset="0"/>
              <a:cs typeface="Calibri" pitchFamily="34" charset="0"/>
            </a:rPr>
            <a:t>Processed in a remote area</a:t>
          </a:r>
          <a:endParaRPr lang="id-ID" sz="3400" kern="1200" dirty="0">
            <a:latin typeface="Calibri" pitchFamily="34" charset="0"/>
            <a:cs typeface="Calibri" pitchFamily="34" charset="0"/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>
              <a:latin typeface="Calibri" pitchFamily="34" charset="0"/>
              <a:cs typeface="Calibri" pitchFamily="34" charset="0"/>
            </a:rPr>
            <a:t>Store in different locations</a:t>
          </a:r>
          <a:endParaRPr lang="id-ID" sz="3400" kern="1200" dirty="0">
            <a:latin typeface="Calibri" pitchFamily="34" charset="0"/>
            <a:cs typeface="Calibri" pitchFamily="34" charset="0"/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>
              <a:latin typeface="Calibri" pitchFamily="34" charset="0"/>
              <a:cs typeface="Calibri" pitchFamily="34" charset="0"/>
            </a:rPr>
            <a:t>Output in yet other place</a:t>
          </a:r>
          <a:r>
            <a:rPr lang="en-US" sz="3600" kern="1200" dirty="0" smtClean="0">
              <a:latin typeface="Calibri" pitchFamily="34" charset="0"/>
              <a:cs typeface="Calibri" pitchFamily="34" charset="0"/>
            </a:rPr>
            <a:t> </a:t>
          </a:r>
          <a:endParaRPr lang="id-ID" sz="3400" kern="1200" dirty="0">
            <a:latin typeface="Calibri" pitchFamily="34" charset="0"/>
            <a:cs typeface="Calibri" pitchFamily="34" charset="0"/>
          </a:endParaRPr>
        </a:p>
      </dsp:txBody>
      <dsp:txXfrm>
        <a:off x="0" y="637474"/>
        <a:ext cx="8472518" cy="3860325"/>
      </dsp:txXfrm>
    </dsp:sp>
    <dsp:sp modelId="{DA299562-A719-44CD-A4F0-45E700F7B1BB}">
      <dsp:nvSpPr>
        <dsp:cNvPr id="0" name=""/>
        <dsp:cNvSpPr/>
      </dsp:nvSpPr>
      <dsp:spPr>
        <a:xfrm>
          <a:off x="423625" y="2794"/>
          <a:ext cx="5837946" cy="1269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169" tIns="0" rIns="224169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Calibri" pitchFamily="34" charset="0"/>
              <a:cs typeface="Calibri" pitchFamily="34" charset="0"/>
            </a:rPr>
            <a:t>Communication Operation</a:t>
          </a:r>
          <a:endParaRPr lang="id-ID" sz="3600" kern="1200" dirty="0">
            <a:latin typeface="Calibri" pitchFamily="34" charset="0"/>
            <a:cs typeface="Calibri" pitchFamily="34" charset="0"/>
          </a:endParaRPr>
        </a:p>
      </dsp:txBody>
      <dsp:txXfrm>
        <a:off x="485590" y="64759"/>
        <a:ext cx="5714016" cy="1145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143000" y="152384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4414" y="3786190"/>
            <a:ext cx="6858000" cy="1143008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4400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4400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C9E7E21-6213-4286-A317-05CF58EB4244}" type="datetimeFigureOut">
              <a:rPr lang="id-ID" smtClean="0"/>
              <a:pPr/>
              <a:t>12/09/2016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A4194C8-1563-42B9-B61C-B778B18BAAE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C9E7E21-6213-4286-A317-05CF58EB4244}" type="datetimeFigureOut">
              <a:rPr lang="id-ID" smtClean="0"/>
              <a:pPr/>
              <a:t>12/09/2016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A4194C8-1563-42B9-B61C-B778B18BAAE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C9E7E21-6213-4286-A317-05CF58EB4244}" type="datetimeFigureOut">
              <a:rPr lang="id-ID" smtClean="0"/>
              <a:pPr/>
              <a:t>12/09/2016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A4194C8-1563-42B9-B61C-B778B18BAAE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/>
          <a:p>
            <a:fld id="{7C9E7E21-6213-4286-A317-05CF58EB4244}" type="datetimeFigureOut">
              <a:rPr lang="id-ID" smtClean="0"/>
              <a:pPr/>
              <a:t>12/09/2016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</p:spPr>
        <p:txBody>
          <a:bodyPr/>
          <a:lstStyle/>
          <a:p>
            <a:fld id="{7A4194C8-1563-42B9-B61C-B778B18BAAE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C9E7E21-6213-4286-A317-05CF58EB4244}" type="datetimeFigureOut">
              <a:rPr lang="id-ID" smtClean="0"/>
              <a:pPr/>
              <a:t>12/09/2016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A4194C8-1563-42B9-B61C-B778B18BAAE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C9E7E21-6213-4286-A317-05CF58EB4244}" type="datetimeFigureOut">
              <a:rPr lang="id-ID" smtClean="0"/>
              <a:pPr/>
              <a:t>12/09/2016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A4194C8-1563-42B9-B61C-B778B18BAAE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C9E7E21-6213-4286-A317-05CF58EB4244}" type="datetimeFigureOut">
              <a:rPr lang="id-ID" smtClean="0"/>
              <a:pPr/>
              <a:t>12/09/2016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A4194C8-1563-42B9-B61C-B778B18BAAE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C9E7E21-6213-4286-A317-05CF58EB4244}" type="datetimeFigureOut">
              <a:rPr lang="id-ID" smtClean="0"/>
              <a:pPr/>
              <a:t>12/09/2016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A4194C8-1563-42B9-B61C-B778B18BAAE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C9E7E21-6213-4286-A317-05CF58EB4244}" type="datetimeFigureOut">
              <a:rPr lang="id-ID" smtClean="0"/>
              <a:pPr/>
              <a:t>12/09/2016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A4194C8-1563-42B9-B61C-B778B18BAAE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C9E7E21-6213-4286-A317-05CF58EB4244}" type="datetimeFigureOut">
              <a:rPr lang="id-ID" smtClean="0"/>
              <a:pPr/>
              <a:t>12/09/2016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A4194C8-1563-42B9-B61C-B778B18BAAE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KONSEP SISTEM KOMPUTER</a:t>
            </a:r>
            <a:endParaRPr lang="id-ID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d-ID" b="1" dirty="0"/>
              <a:t>&lt;&lt;Nama Dosen&gt;&gt;</a:t>
            </a:r>
            <a:endParaRPr lang="en-US" b="1" dirty="0"/>
          </a:p>
          <a:p>
            <a:r>
              <a:rPr lang="id-ID" dirty="0"/>
              <a:t>&lt;&lt;email dosen&gt;&gt;</a:t>
            </a:r>
            <a:endParaRPr lang="en-US" dirty="0"/>
          </a:p>
          <a:p>
            <a:r>
              <a:rPr lang="id-ID" dirty="0"/>
              <a:t>&lt;&lt;no kontak&gt;&gt;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Konsep</a:t>
            </a:r>
            <a:r>
              <a:rPr lang="en-US" sz="3600" dirty="0" smtClean="0"/>
              <a:t> </a:t>
            </a:r>
            <a:r>
              <a:rPr lang="en-US" sz="3600" dirty="0" err="1" smtClean="0"/>
              <a:t>Sistem</a:t>
            </a:r>
            <a:r>
              <a:rPr lang="en-US" sz="3600" dirty="0" smtClean="0"/>
              <a:t> </a:t>
            </a:r>
            <a:r>
              <a:rPr lang="en-US" sz="3600" dirty="0" err="1" smtClean="0"/>
              <a:t>Komputer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id-ID" sz="28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8695" y="1285860"/>
            <a:ext cx="6786610" cy="487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Computer Work ?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[Williams &amp; Sawyer, 2010]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25051" y="1857364"/>
          <a:ext cx="789389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Purpose of a Computer</a:t>
            </a:r>
            <a:endParaRPr lang="id-ID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773245"/>
          <a:ext cx="8229600" cy="3798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 between Hardware and Software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Hardware :</a:t>
            </a:r>
          </a:p>
          <a:p>
            <a:pPr lvl="1"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Consist of all the machinery and equipment in a computer system</a:t>
            </a:r>
          </a:p>
          <a:p>
            <a:pPr lvl="1"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hardware include among other devices, the keyboard, the screen, the printer and the box (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 computer or processing devices itself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</a:t>
            </a:r>
          </a:p>
          <a:p>
            <a:pPr lvl="1"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Hardware is useless without software</a:t>
            </a:r>
          </a:p>
          <a:p>
            <a:pPr lvl="1">
              <a:buNone/>
            </a:pPr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None/>
            </a:pPr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None/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[Williams &amp; Sawyer, 2010]</a:t>
            </a:r>
            <a:endParaRPr lang="id-ID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76" y="4000504"/>
            <a:ext cx="1785918" cy="229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 between Hardware and Software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Software :</a:t>
            </a:r>
          </a:p>
          <a:p>
            <a:pPr lvl="1"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Consist of all the electronic instructions that tell the computer how to perform a task</a:t>
            </a:r>
          </a:p>
          <a:p>
            <a:pPr lvl="1"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Example : Microsoft Windows and Office XP/Vista/7</a:t>
            </a:r>
          </a:p>
          <a:p>
            <a:pPr lvl="1">
              <a:buNone/>
            </a:pPr>
            <a:endParaRPr lang="en-US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None/>
            </a:pPr>
            <a:endParaRPr lang="en-US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None/>
            </a:pPr>
            <a:endParaRPr lang="en-US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None/>
            </a:pPr>
            <a:endParaRPr lang="en-US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None/>
            </a:pPr>
            <a:endParaRPr lang="en-US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None/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[Williams &amp; Sawyer, 2010]</a:t>
            </a:r>
            <a:endParaRPr lang="id-ID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 l="3000" t="2500" r="8999" b="4999"/>
          <a:stretch>
            <a:fillRect/>
          </a:stretch>
        </p:blipFill>
        <p:spPr bwMode="auto">
          <a:xfrm>
            <a:off x="7429520" y="4214818"/>
            <a:ext cx="164244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Operation of Computer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8586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Operation of Computer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35741" y="1643051"/>
          <a:ext cx="8472518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Operation of Computer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35741" y="1643050"/>
          <a:ext cx="8472518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Operation of Computer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libri" pitchFamily="34" charset="0"/>
                <a:cs typeface="Calibri" pitchFamily="34" charset="0"/>
              </a:rPr>
              <a:t>Storage Operation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335741" y="2071678"/>
          <a:ext cx="8472518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Operation of Computer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35741" y="1643050"/>
          <a:ext cx="8472518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RENCANA KEGIATAN PERKULIAHAN SEMESTER</a:t>
            </a:r>
            <a:endParaRPr lang="id-ID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500034" y="1428736"/>
          <a:ext cx="3679041" cy="38709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19651"/>
                <a:gridCol w="315939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Pokok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Bahasan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Pengenalan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Teknologi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Informasi</a:t>
                      </a:r>
                      <a:endParaRPr lang="id-ID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Konsep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Sistem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Komputer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&amp;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Pengenalan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Perangkat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Keras</a:t>
                      </a:r>
                      <a:endParaRPr lang="id-ID" sz="20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id-ID" sz="20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Data Storage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Perangkat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Lunak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id-ID" sz="20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Data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  <a:cs typeface="Calibri" pitchFamily="34" charset="0"/>
                        </a:rPr>
                        <a:t>dan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  <a:cs typeface="Calibri" pitchFamily="34" charset="0"/>
                        </a:rPr>
                        <a:t>Informasi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Ujian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Tengah Semester</a:t>
                      </a:r>
                      <a:endParaRPr lang="id-ID" sz="20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/>
        </p:nvGraphicFramePr>
        <p:xfrm>
          <a:off x="4572000" y="1428736"/>
          <a:ext cx="4143404" cy="41757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55869"/>
                <a:gridCol w="3587535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Pokok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Bahasan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Komputasi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Pemrograman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Rekayasa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Perangkat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Lunak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Komunikasi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data &amp;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Jaringan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  <a:cs typeface="Calibri" pitchFamily="34" charset="0"/>
                        </a:rPr>
                        <a:t>Komputer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13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id-ID" sz="20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Etika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dan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dampak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sosial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teknologi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informasi</a:t>
                      </a:r>
                      <a:endParaRPr lang="id-ID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Teknologi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Terkini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/ Advance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Topik</a:t>
                      </a:r>
                      <a:endParaRPr lang="id-ID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16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Ujian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Akhir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Semester</a:t>
                      </a:r>
                      <a:endParaRPr lang="id-ID" sz="20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Operation of Computer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35741" y="1643050"/>
          <a:ext cx="8472518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43042" y="0"/>
            <a:ext cx="5715040" cy="6215082"/>
            <a:chOff x="1857356" y="214290"/>
            <a:chExt cx="5500726" cy="600079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 l="3750" t="2748" b="1144"/>
            <a:stretch>
              <a:fillRect/>
            </a:stretch>
          </p:blipFill>
          <p:spPr bwMode="auto">
            <a:xfrm>
              <a:off x="1857356" y="214290"/>
              <a:ext cx="5500726" cy="6000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1857356" y="5715016"/>
              <a:ext cx="1857388" cy="50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Hardware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Sistem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Komputer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:</a:t>
            </a:r>
          </a:p>
          <a:p>
            <a:pPr lvl="1">
              <a:buFontTx/>
              <a:buChar char="-"/>
            </a:pPr>
            <a:r>
              <a:rPr lang="en-US" sz="2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CPU</a:t>
            </a:r>
          </a:p>
          <a:p>
            <a:pPr lvl="1">
              <a:buFontTx/>
              <a:buChar char="-"/>
            </a:pPr>
            <a:r>
              <a:rPr lang="en-US" sz="2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Main Memory</a:t>
            </a:r>
          </a:p>
          <a:p>
            <a:pPr lvl="1">
              <a:buFontTx/>
              <a:buChar char="-"/>
            </a:pPr>
            <a:r>
              <a:rPr lang="en-US" sz="2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I/O Devices</a:t>
            </a:r>
          </a:p>
          <a:p>
            <a:pPr lvl="1">
              <a:buFontTx/>
              <a:buChar char="-"/>
            </a:pPr>
            <a:r>
              <a:rPr lang="en-US" sz="2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Secondary Storage</a:t>
            </a:r>
            <a:endParaRPr lang="id-ID" sz="26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6" descr="fig01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932274"/>
            <a:ext cx="4656135" cy="335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Hardware</a:t>
            </a:r>
            <a:endParaRPr lang="id-ID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8586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Input / Output Hardware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14800" cy="493776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Input Hardware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consists of device that translate data into a form the computer can process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Output Hardware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consists of devices that translate information processed by the computer into a form that humans can understand</a:t>
            </a:r>
            <a:endParaRPr lang="id-ID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85860"/>
            <a:ext cx="453708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Input Hardware</a:t>
            </a:r>
            <a:endParaRPr lang="id-ID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Keyboard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is an input device that converts letters, numbers, and other characters into electrical signals readable by the processor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6167" y="2857496"/>
            <a:ext cx="689166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Input Hardware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Pointing devices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control the position of the cursor or pointer on the screen and allow the user to select options displayed on the screen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Example : Mouse, trackball, touchpad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Input Hardware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24228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Input Hardware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Source data entry devices create machine readable data on magnetic media or paper or feed it directly into the computer’s processor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Example : Scanner,  Microphone, Digital Camera, Sensor </a:t>
            </a:r>
            <a:endParaRPr lang="id-ID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30435"/>
          <a:stretch>
            <a:fillRect/>
          </a:stretch>
        </p:blipFill>
        <p:spPr bwMode="auto">
          <a:xfrm>
            <a:off x="428596" y="3929066"/>
            <a:ext cx="2824167" cy="238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 descr="http://www.altoedge.com/microphones/images/pc-microphone-gn3_hi.jpg"/>
          <p:cNvPicPr>
            <a:picLocks noChangeAspect="1" noChangeArrowheads="1"/>
          </p:cNvPicPr>
          <p:nvPr/>
        </p:nvPicPr>
        <p:blipFill>
          <a:blip r:embed="rId3" cstate="print"/>
          <a:srcRect r="2390" b="4786"/>
          <a:stretch>
            <a:fillRect/>
          </a:stretch>
        </p:blipFill>
        <p:spPr bwMode="auto">
          <a:xfrm>
            <a:off x="6500826" y="3975608"/>
            <a:ext cx="2500330" cy="2310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Input Hardware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072494" cy="475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400684" cy="493776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Bruce K William, Stacey C. Sawyer – Using Information Technology : A Practical Introduction to Computers &amp; Communications 9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th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Edition (2010)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J. Glenn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Brookshear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– Computer Science : An Overview 11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th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Edition (2011)</a:t>
            </a:r>
            <a:endParaRPr lang="id-ID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3" descr="C:\Users\asus\Documents\using information technology 9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214422"/>
            <a:ext cx="1928826" cy="2500330"/>
          </a:xfrm>
          <a:prstGeom prst="rect">
            <a:avLst/>
          </a:prstGeom>
          <a:noFill/>
        </p:spPr>
      </p:pic>
      <p:pic>
        <p:nvPicPr>
          <p:cNvPr id="7" name="Picture 2" descr="C:\Users\asus\Documents\comp scien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786190"/>
            <a:ext cx="1928826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Output Hardware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Type of output devices [Williams &amp; Sawyer, 2010]</a:t>
            </a:r>
          </a:p>
          <a:p>
            <a:pPr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endParaRPr lang="id-ID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513" y="2571744"/>
            <a:ext cx="738097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Output Hardware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Softcopy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is data that is shown on a display screen or is in audio or voice form; it exists only electronically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Example : </a:t>
            </a:r>
          </a:p>
          <a:p>
            <a:pPr lvl="1">
              <a:buFontTx/>
              <a:buChar char="-"/>
            </a:pP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display screen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57620" y="3124221"/>
            <a:ext cx="4667247" cy="2947985"/>
            <a:chOff x="3428992" y="3052783"/>
            <a:chExt cx="5095875" cy="3305175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28992" y="3052783"/>
              <a:ext cx="5095875" cy="330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6929454" y="5572140"/>
              <a:ext cx="1571636" cy="7858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Output Hardware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Hardcopy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is printed output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Example : </a:t>
            </a:r>
          </a:p>
          <a:p>
            <a:pPr lvl="1">
              <a:buFontTx/>
              <a:buChar char="-"/>
            </a:pP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Printer</a:t>
            </a:r>
          </a:p>
          <a:p>
            <a:pPr lvl="1">
              <a:buFontTx/>
              <a:buChar char="-"/>
            </a:pPr>
            <a:endParaRPr lang="id-ID" sz="25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4681" y="3043257"/>
            <a:ext cx="227647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Processing and Memory Hardware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A processor is also called the CPU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The CPU is the brain of the computer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CPU works with other circuits known as main memory to carry out processing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Main component of CPU :</a:t>
            </a:r>
          </a:p>
          <a:p>
            <a:pPr lvl="1">
              <a:buFontTx/>
              <a:buChar char="-"/>
            </a:pP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Control Unit</a:t>
            </a:r>
          </a:p>
          <a:p>
            <a:pPr lvl="1">
              <a:buFontTx/>
              <a:buChar char="-"/>
            </a:pP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ALU</a:t>
            </a:r>
          </a:p>
          <a:p>
            <a:pPr lvl="1">
              <a:buFontTx/>
              <a:buChar char="-"/>
            </a:pP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Registers</a:t>
            </a:r>
          </a:p>
          <a:p>
            <a:pPr lvl="1">
              <a:buFontTx/>
              <a:buChar char="-"/>
            </a:pP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Buses</a:t>
            </a:r>
            <a:endParaRPr lang="id-ID" sz="28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Processing and Memory Hardware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00552" cy="493776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Control Unit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control the operation of CPU</a:t>
            </a:r>
          </a:p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Register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provides storage internal to the CPU</a:t>
            </a:r>
          </a:p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ALU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perform data processing function</a:t>
            </a:r>
          </a:p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Buses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provides communication among ALU, Registers, and Control Unit</a:t>
            </a:r>
            <a:endParaRPr lang="id-ID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3982" y="1214422"/>
            <a:ext cx="3967174" cy="504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Machine Cycle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900486" cy="493776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Control unit carries out four basic operations :</a:t>
            </a:r>
          </a:p>
          <a:p>
            <a:pPr lvl="1">
              <a:buFontTx/>
              <a:buChar char="-"/>
            </a:pP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Fetch </a:t>
            </a:r>
          </a:p>
          <a:p>
            <a:pPr lvl="1">
              <a:buFontTx/>
              <a:buChar char="-"/>
            </a:pP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Decode</a:t>
            </a:r>
          </a:p>
          <a:p>
            <a:pPr lvl="1">
              <a:buFontTx/>
              <a:buChar char="-"/>
            </a:pP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Execute</a:t>
            </a:r>
          </a:p>
          <a:p>
            <a:pPr lvl="1">
              <a:buFontTx/>
              <a:buChar char="-"/>
            </a:pP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Store</a:t>
            </a:r>
            <a:endParaRPr lang="id-ID" sz="28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57005" t="24561" r="2711" b="5263"/>
          <a:stretch>
            <a:fillRect/>
          </a:stretch>
        </p:blipFill>
        <p:spPr bwMode="auto">
          <a:xfrm>
            <a:off x="2786050" y="3789082"/>
            <a:ext cx="3428992" cy="2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5320" t="24561" r="54396" b="5263"/>
          <a:stretch>
            <a:fillRect/>
          </a:stretch>
        </p:blipFill>
        <p:spPr bwMode="auto">
          <a:xfrm>
            <a:off x="5643570" y="1214422"/>
            <a:ext cx="343299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Storage Hardware</a:t>
            </a:r>
            <a:endParaRPr lang="id-ID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3709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5059467"/>
            <a:ext cx="2085976" cy="122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Software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System Software</a:t>
            </a:r>
          </a:p>
          <a:p>
            <a:pPr lvl="1">
              <a:buFontTx/>
              <a:buChar char="-"/>
            </a:pP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System software helps the computer perform essential operating tasks and enables the </a:t>
            </a:r>
            <a:r>
              <a:rPr lang="en-US" sz="28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aplication</a:t>
            </a: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software to run</a:t>
            </a:r>
          </a:p>
          <a:p>
            <a:pPr lvl="1">
              <a:buFontTx/>
              <a:buChar char="-"/>
            </a:pP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Example : </a:t>
            </a:r>
            <a:r>
              <a:rPr lang="en-US" sz="25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Windows XP, Vista, 7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357686" y="3929066"/>
            <a:ext cx="4500594" cy="2214578"/>
            <a:chOff x="3143240" y="3643314"/>
            <a:chExt cx="5572164" cy="2714644"/>
          </a:xfrm>
        </p:grpSpPr>
        <p:pic>
          <p:nvPicPr>
            <p:cNvPr id="2050" name="Picture 2" descr="http://4.bp.blogspot.com/-3gg3Ioh1nBc/T6JKoy_GnnI/AAAAAAAAAkg/95dh7NBvg-k/s1600/windows+7+home+premium.png"/>
            <p:cNvPicPr>
              <a:picLocks noChangeAspect="1" noChangeArrowheads="1"/>
            </p:cNvPicPr>
            <p:nvPr/>
          </p:nvPicPr>
          <p:blipFill>
            <a:blip r:embed="rId2"/>
            <a:srcRect l="14604" t="3538" r="11138" b="2712"/>
            <a:stretch>
              <a:fillRect/>
            </a:stretch>
          </p:blipFill>
          <p:spPr bwMode="auto">
            <a:xfrm>
              <a:off x="6786578" y="3643314"/>
              <a:ext cx="1928826" cy="2555694"/>
            </a:xfrm>
            <a:prstGeom prst="rect">
              <a:avLst/>
            </a:prstGeom>
            <a:noFill/>
          </p:spPr>
        </p:pic>
        <p:pic>
          <p:nvPicPr>
            <p:cNvPr id="2052" name="Picture 4" descr="http://cdn-static.zdnet.com/i/story/61/18/005475/windows7professional.jpg"/>
            <p:cNvPicPr>
              <a:picLocks noChangeAspect="1" noChangeArrowheads="1"/>
            </p:cNvPicPr>
            <p:nvPr/>
          </p:nvPicPr>
          <p:blipFill>
            <a:blip r:embed="rId3"/>
            <a:srcRect l="19500" t="9000" r="21999" b="9999"/>
            <a:stretch>
              <a:fillRect/>
            </a:stretch>
          </p:blipFill>
          <p:spPr bwMode="auto">
            <a:xfrm>
              <a:off x="5000628" y="3714752"/>
              <a:ext cx="1857388" cy="2571767"/>
            </a:xfrm>
            <a:prstGeom prst="rect">
              <a:avLst/>
            </a:prstGeom>
            <a:noFill/>
          </p:spPr>
        </p:pic>
        <p:pic>
          <p:nvPicPr>
            <p:cNvPr id="2056" name="Picture 8" descr="http://1.bp.blogspot.com/-qYlxgIrOXL8/UwDjNUwgX1I/AAAAAAAAADs/7smkzvPEVzw/s1600/windows7ultimate.jpg"/>
            <p:cNvPicPr>
              <a:picLocks noChangeAspect="1" noChangeArrowheads="1"/>
            </p:cNvPicPr>
            <p:nvPr/>
          </p:nvPicPr>
          <p:blipFill>
            <a:blip r:embed="rId4" cstate="print"/>
            <a:srcRect l="15875" t="1984" r="14671" b="781"/>
            <a:stretch>
              <a:fillRect/>
            </a:stretch>
          </p:blipFill>
          <p:spPr bwMode="auto">
            <a:xfrm>
              <a:off x="3143240" y="3714752"/>
              <a:ext cx="1888004" cy="264320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Software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Application Software</a:t>
            </a:r>
          </a:p>
          <a:p>
            <a:pPr lvl="1">
              <a:buFontTx/>
              <a:buChar char="-"/>
            </a:pP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Perform specific tasks , solve problems, perform work or entertain yourself</a:t>
            </a:r>
          </a:p>
          <a:p>
            <a:pPr lvl="1">
              <a:buFontTx/>
              <a:buChar char="-"/>
            </a:pP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Example :  Microsoft Word, Excel, </a:t>
            </a:r>
            <a:r>
              <a:rPr lang="en-US" sz="28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Powerpoint</a:t>
            </a:r>
            <a:endParaRPr lang="id-ID" sz="28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820" name="Picture 4" descr="http://computerservernetwork.com/wp-content/uploads/2013/06/microsoft_2013_learncomputer1.jpg"/>
          <p:cNvPicPr>
            <a:picLocks noChangeAspect="1" noChangeArrowheads="1"/>
          </p:cNvPicPr>
          <p:nvPr/>
        </p:nvPicPr>
        <p:blipFill>
          <a:blip r:embed="rId2"/>
          <a:srcRect l="33784" t="1755" r="37837" b="50863"/>
          <a:stretch>
            <a:fillRect/>
          </a:stretch>
        </p:blipFill>
        <p:spPr bwMode="auto">
          <a:xfrm>
            <a:off x="6858016" y="3714752"/>
            <a:ext cx="200026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964381" y="3071810"/>
            <a:ext cx="7215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tx2"/>
                </a:solidFill>
                <a:latin typeface="Cooper Black" pitchFamily="18" charset="0"/>
              </a:rPr>
              <a:t>TERIMA KASIH</a:t>
            </a:r>
            <a:endParaRPr lang="id-ID" sz="6600" dirty="0">
              <a:solidFill>
                <a:schemeClr val="tx2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Review Last Week</a:t>
            </a:r>
            <a:endParaRPr lang="id-ID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First Generation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Second Generation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Third Generation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Fourth Generation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Fifth Generation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Von Neumann Architecture</a:t>
            </a:r>
          </a:p>
          <a:p>
            <a:endParaRPr lang="id-ID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Review Last Week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642925" y="1428736"/>
          <a:ext cx="7858150" cy="439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5986"/>
                <a:gridCol w="5572164"/>
              </a:tblGrid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History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r>
                        <a:rPr lang="en-US" baseline="0" dirty="0" smtClean="0"/>
                        <a:t> Generation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Using vacuum tube technology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Produce more heat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Easy</a:t>
                      </a:r>
                      <a:r>
                        <a:rPr lang="en-US" baseline="0" dirty="0" smtClean="0"/>
                        <a:t> to break down</a:t>
                      </a:r>
                    </a:p>
                    <a:p>
                      <a:pPr marL="95250" indent="-952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Difficult to identify the problem whenever the computer becomes malfunction</a:t>
                      </a:r>
                    </a:p>
                    <a:p>
                      <a:pPr marL="95250" indent="-952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Expensive</a:t>
                      </a:r>
                    </a:p>
                    <a:p>
                      <a:pPr marL="95250" indent="-952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Data Processing not accurate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Second</a:t>
                      </a:r>
                      <a:r>
                        <a:rPr lang="en-US" baseline="0" dirty="0" smtClean="0"/>
                        <a:t> Generation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Using transistor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Small size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Low power usage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More efficient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Easy to use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Cheapest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Assembly Language 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Review Last Week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642925" y="1428736"/>
          <a:ext cx="7858150" cy="4759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5986"/>
                <a:gridCol w="5572164"/>
              </a:tblGrid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History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Third</a:t>
                      </a:r>
                      <a:r>
                        <a:rPr lang="en-US" baseline="0" dirty="0" smtClean="0"/>
                        <a:t> Generation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Using Integrated Circuit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Start</a:t>
                      </a:r>
                      <a:r>
                        <a:rPr lang="en-US" baseline="0" dirty="0" smtClean="0"/>
                        <a:t> implement multiprogramming concept and time sharing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Small size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Low power usage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More efficient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BASIC, PASCAL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Fourth</a:t>
                      </a:r>
                      <a:r>
                        <a:rPr lang="en-US" baseline="0" dirty="0" smtClean="0"/>
                        <a:t> Generation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Using Microprocessor</a:t>
                      </a:r>
                    </a:p>
                    <a:p>
                      <a:pPr marL="95250" indent="-952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Using LSI technology (Large Scale Integration)</a:t>
                      </a:r>
                    </a:p>
                    <a:p>
                      <a:pPr marL="95250" indent="-952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Main memory becomes more efficient, faster, and large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Fifth</a:t>
                      </a:r>
                      <a:r>
                        <a:rPr lang="en-US" baseline="0" dirty="0" smtClean="0"/>
                        <a:t> Generation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0" indent="-952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More sophisticated</a:t>
                      </a:r>
                    </a:p>
                    <a:p>
                      <a:pPr marL="95250" indent="-952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Cheapest</a:t>
                      </a:r>
                    </a:p>
                    <a:p>
                      <a:pPr marL="95250" indent="-952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Faster</a:t>
                      </a:r>
                    </a:p>
                    <a:p>
                      <a:pPr marL="95250" indent="-952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have ability to see, listen, talk, think like human</a:t>
                      </a:r>
                    </a:p>
                    <a:p>
                      <a:pPr marL="95250" indent="-952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Have AI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Review Last Week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71990" cy="4937760"/>
          </a:xfrm>
        </p:spPr>
        <p:txBody>
          <a:bodyPr/>
          <a:lstStyle/>
          <a:p>
            <a:pPr>
              <a:buNone/>
            </a:pPr>
            <a:r>
              <a:rPr lang="en-US" sz="2400" u="sng" dirty="0" smtClean="0">
                <a:latin typeface="Calibri" pitchFamily="34" charset="0"/>
                <a:cs typeface="Calibri" pitchFamily="34" charset="0"/>
              </a:rPr>
              <a:t>Von Neumann Architecture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Main memory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storing program and data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ALU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operating on binary data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Control Unit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interpreting instructions from memory and executing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I/O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equipment operated by Control Unit</a:t>
            </a:r>
            <a:endParaRPr lang="id-ID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5078"/>
          <a:stretch>
            <a:fillRect/>
          </a:stretch>
        </p:blipFill>
        <p:spPr bwMode="auto">
          <a:xfrm>
            <a:off x="5000628" y="1428736"/>
            <a:ext cx="4143372" cy="323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Outline</a:t>
            </a:r>
            <a:endParaRPr lang="id-ID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293003" y="1219200"/>
          <a:ext cx="6557994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Konsep</a:t>
            </a:r>
            <a:r>
              <a:rPr lang="en-US" sz="3600" dirty="0" smtClean="0"/>
              <a:t> </a:t>
            </a:r>
            <a:r>
              <a:rPr lang="en-US" sz="3600" dirty="0" err="1" smtClean="0"/>
              <a:t>Sistem</a:t>
            </a:r>
            <a:r>
              <a:rPr lang="en-US" sz="3600" dirty="0" smtClean="0"/>
              <a:t> </a:t>
            </a:r>
            <a:r>
              <a:rPr lang="en-US" sz="3600" dirty="0" err="1" smtClean="0"/>
              <a:t>Komputer</a:t>
            </a:r>
            <a:endParaRPr lang="id-ID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Hardware</a:t>
            </a:r>
          </a:p>
          <a:p>
            <a:pPr lvl="1">
              <a:buFontTx/>
              <a:buChar char="-"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Proses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unit</a:t>
            </a:r>
          </a:p>
          <a:p>
            <a:pPr lvl="1">
              <a:buFontTx/>
              <a:buChar char="-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Media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penyimpanan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Perangkat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masuk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keluar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endParaRPr lang="en-US" sz="25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Software</a:t>
            </a:r>
          </a:p>
          <a:p>
            <a:pPr lvl="1">
              <a:buFontTx/>
              <a:buChar char="-"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Aplikasi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Sistem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506" name="Picture 2" descr="http://www.griyamandiri.com/data/asset/images/real/1375979957.jpg"/>
          <p:cNvPicPr>
            <a:picLocks noChangeAspect="1" noChangeArrowheads="1"/>
          </p:cNvPicPr>
          <p:nvPr/>
        </p:nvPicPr>
        <p:blipFill>
          <a:blip r:embed="rId2"/>
          <a:srcRect t="22500" b="21249"/>
          <a:stretch>
            <a:fillRect/>
          </a:stretch>
        </p:blipFill>
        <p:spPr bwMode="auto">
          <a:xfrm>
            <a:off x="5000628" y="4000504"/>
            <a:ext cx="4071934" cy="229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10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Presentation10</Template>
  <TotalTime>1094</TotalTime>
  <Words>999</Words>
  <Application>Microsoft Office PowerPoint</Application>
  <PresentationFormat>On-screen Show (4:3)</PresentationFormat>
  <Paragraphs>232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Presentation10</vt:lpstr>
      <vt:lpstr>KONSEP SISTEM KOMPUTER</vt:lpstr>
      <vt:lpstr>RENCANA KEGIATAN PERKULIAHAN SEMESTER</vt:lpstr>
      <vt:lpstr>Reference</vt:lpstr>
      <vt:lpstr>Review Last Week</vt:lpstr>
      <vt:lpstr>Review Last Week</vt:lpstr>
      <vt:lpstr>Review Last Week</vt:lpstr>
      <vt:lpstr>Review Last Week</vt:lpstr>
      <vt:lpstr>Outline</vt:lpstr>
      <vt:lpstr>Konsep Sistem Komputer</vt:lpstr>
      <vt:lpstr>Konsep Sistem Komputer</vt:lpstr>
      <vt:lpstr>How Computer Work ?</vt:lpstr>
      <vt:lpstr>Purpose of a Computer</vt:lpstr>
      <vt:lpstr>Difference between Hardware and Software</vt:lpstr>
      <vt:lpstr>Difference between Hardware and Software</vt:lpstr>
      <vt:lpstr>The Basic Operation of Computer</vt:lpstr>
      <vt:lpstr>The Basic Operation of Computer</vt:lpstr>
      <vt:lpstr>The Basic Operation of Computer</vt:lpstr>
      <vt:lpstr>The Basic Operation of Computer</vt:lpstr>
      <vt:lpstr>The Basic Operation of Computer</vt:lpstr>
      <vt:lpstr>The Basic Operation of Computer</vt:lpstr>
      <vt:lpstr>PowerPoint Presentation</vt:lpstr>
      <vt:lpstr>Hardware</vt:lpstr>
      <vt:lpstr>Hardware</vt:lpstr>
      <vt:lpstr>Input / Output Hardware</vt:lpstr>
      <vt:lpstr>Input Hardware</vt:lpstr>
      <vt:lpstr>Input Hardware</vt:lpstr>
      <vt:lpstr>Input Hardware</vt:lpstr>
      <vt:lpstr>Input Hardware</vt:lpstr>
      <vt:lpstr>Input Hardware</vt:lpstr>
      <vt:lpstr>Output Hardware</vt:lpstr>
      <vt:lpstr>Output Hardware</vt:lpstr>
      <vt:lpstr>Output Hardware</vt:lpstr>
      <vt:lpstr>Processing and Memory Hardware</vt:lpstr>
      <vt:lpstr>Processing and Memory Hardware</vt:lpstr>
      <vt:lpstr>Machine Cycle</vt:lpstr>
      <vt:lpstr>Storage Hardware</vt:lpstr>
      <vt:lpstr>Software</vt:lpstr>
      <vt:lpstr>Software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PERKEMBANGAN KOMPUTER</dc:title>
  <dc:creator>asus</dc:creator>
  <cp:lastModifiedBy>USER</cp:lastModifiedBy>
  <cp:revision>134</cp:revision>
  <dcterms:created xsi:type="dcterms:W3CDTF">2014-09-13T12:26:08Z</dcterms:created>
  <dcterms:modified xsi:type="dcterms:W3CDTF">2016-09-12T13:53:57Z</dcterms:modified>
</cp:coreProperties>
</file>