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2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9FCE6-179B-4C7B-9A93-8D0C0B9331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1987789-99CB-4567-A531-7EEBC14A9188}">
      <dgm:prSet phldrT="[Text]"/>
      <dgm:spPr/>
      <dgm:t>
        <a:bodyPr/>
        <a:lstStyle/>
        <a:p>
          <a:r>
            <a:rPr lang="en-US" dirty="0" err="1" smtClean="0"/>
            <a:t>Pengimbuhan</a:t>
          </a:r>
          <a:endParaRPr lang="id-ID" dirty="0"/>
        </a:p>
      </dgm:t>
    </dgm:pt>
    <dgm:pt modelId="{89F1CAC9-9BC4-433E-AB49-41317CD6EDE7}" type="parTrans" cxnId="{56383369-7E9F-4B84-93C9-F85847125C14}">
      <dgm:prSet/>
      <dgm:spPr/>
      <dgm:t>
        <a:bodyPr/>
        <a:lstStyle/>
        <a:p>
          <a:endParaRPr lang="id-ID"/>
        </a:p>
      </dgm:t>
    </dgm:pt>
    <dgm:pt modelId="{511E45F0-8F5C-497F-9D9D-B4C1933C87F9}" type="sibTrans" cxnId="{56383369-7E9F-4B84-93C9-F85847125C14}">
      <dgm:prSet/>
      <dgm:spPr/>
      <dgm:t>
        <a:bodyPr/>
        <a:lstStyle/>
        <a:p>
          <a:endParaRPr lang="id-ID"/>
        </a:p>
      </dgm:t>
    </dgm:pt>
    <dgm:pt modelId="{009EB68B-763C-4BD4-A57F-2185570ECD7E}">
      <dgm:prSet phldrT="[Text]"/>
      <dgm:spPr/>
      <dgm:t>
        <a:bodyPr/>
        <a:lstStyle/>
        <a:p>
          <a:r>
            <a:rPr lang="en-US" dirty="0" err="1" smtClean="0"/>
            <a:t>Pemajemukan</a:t>
          </a:r>
          <a:endParaRPr lang="id-ID" dirty="0"/>
        </a:p>
      </dgm:t>
    </dgm:pt>
    <dgm:pt modelId="{64F40D60-E97F-4FD4-B947-3B07525E5E0A}" type="parTrans" cxnId="{52F81FAF-841F-4F3F-855C-3159FED68CB5}">
      <dgm:prSet/>
      <dgm:spPr/>
      <dgm:t>
        <a:bodyPr/>
        <a:lstStyle/>
        <a:p>
          <a:endParaRPr lang="id-ID"/>
        </a:p>
      </dgm:t>
    </dgm:pt>
    <dgm:pt modelId="{C002CAFA-3D52-4B0F-8AD2-096BE6458413}" type="sibTrans" cxnId="{52F81FAF-841F-4F3F-855C-3159FED68CB5}">
      <dgm:prSet/>
      <dgm:spPr/>
      <dgm:t>
        <a:bodyPr/>
        <a:lstStyle/>
        <a:p>
          <a:endParaRPr lang="id-ID"/>
        </a:p>
      </dgm:t>
    </dgm:pt>
    <dgm:pt modelId="{C9FB7E09-03C7-4E66-989A-43F2251AEB40}">
      <dgm:prSet phldrT="[Text]"/>
      <dgm:spPr/>
      <dgm:t>
        <a:bodyPr/>
        <a:lstStyle/>
        <a:p>
          <a:r>
            <a:rPr lang="en-US" dirty="0" err="1" smtClean="0"/>
            <a:t>Pengulangan</a:t>
          </a:r>
          <a:endParaRPr lang="id-ID" dirty="0"/>
        </a:p>
      </dgm:t>
    </dgm:pt>
    <dgm:pt modelId="{792E1EFE-3E8F-4248-9931-BB2105EE128C}" type="parTrans" cxnId="{6768589E-23B0-4024-BE85-722D9CC5F662}">
      <dgm:prSet/>
      <dgm:spPr/>
      <dgm:t>
        <a:bodyPr/>
        <a:lstStyle/>
        <a:p>
          <a:endParaRPr lang="id-ID"/>
        </a:p>
      </dgm:t>
    </dgm:pt>
    <dgm:pt modelId="{15EC0080-D055-4A3E-9F7C-DC22168F7770}" type="sibTrans" cxnId="{6768589E-23B0-4024-BE85-722D9CC5F662}">
      <dgm:prSet/>
      <dgm:spPr/>
      <dgm:t>
        <a:bodyPr/>
        <a:lstStyle/>
        <a:p>
          <a:endParaRPr lang="id-ID"/>
        </a:p>
      </dgm:t>
    </dgm:pt>
    <dgm:pt modelId="{B284B78A-62F9-44AC-9AFB-F55ED483A0D1}">
      <dgm:prSet phldrT="[Text]"/>
      <dgm:spPr/>
      <dgm:t>
        <a:bodyPr/>
        <a:lstStyle/>
        <a:p>
          <a:r>
            <a:rPr lang="en-US" dirty="0" err="1" smtClean="0"/>
            <a:t>Arti</a:t>
          </a:r>
          <a:r>
            <a:rPr lang="en-US" dirty="0" smtClean="0"/>
            <a:t> </a:t>
          </a:r>
          <a:r>
            <a:rPr lang="en-US" dirty="0" err="1" smtClean="0"/>
            <a:t>Bentukan</a:t>
          </a:r>
          <a:r>
            <a:rPr lang="en-US" dirty="0" smtClean="0"/>
            <a:t> </a:t>
          </a:r>
          <a:r>
            <a:rPr lang="en-US" dirty="0" err="1" smtClean="0"/>
            <a:t>Kata</a:t>
          </a:r>
          <a:endParaRPr lang="id-ID" dirty="0"/>
        </a:p>
      </dgm:t>
    </dgm:pt>
    <dgm:pt modelId="{D2A415BF-91AA-4F6B-8874-083D13E597BF}" type="parTrans" cxnId="{20B2C839-9F49-4AF9-BF07-80BA21F6E28D}">
      <dgm:prSet/>
      <dgm:spPr/>
      <dgm:t>
        <a:bodyPr/>
        <a:lstStyle/>
        <a:p>
          <a:endParaRPr lang="id-ID"/>
        </a:p>
      </dgm:t>
    </dgm:pt>
    <dgm:pt modelId="{6E27164C-0E14-4ECF-84B3-2D67C4EEE635}" type="sibTrans" cxnId="{20B2C839-9F49-4AF9-BF07-80BA21F6E28D}">
      <dgm:prSet/>
      <dgm:spPr/>
      <dgm:t>
        <a:bodyPr/>
        <a:lstStyle/>
        <a:p>
          <a:endParaRPr lang="id-ID"/>
        </a:p>
      </dgm:t>
    </dgm:pt>
    <dgm:pt modelId="{523E3E2F-03CE-4563-9845-E2201618B4E7}">
      <dgm:prSet phldrT="[Text]"/>
      <dgm:spPr/>
      <dgm:t>
        <a:bodyPr/>
        <a:lstStyle/>
        <a:p>
          <a:r>
            <a:rPr lang="en-US" dirty="0" err="1" smtClean="0"/>
            <a:t>Pemajemukan</a:t>
          </a:r>
          <a:r>
            <a:rPr lang="en-US" dirty="0" smtClean="0"/>
            <a:t> </a:t>
          </a:r>
          <a:r>
            <a:rPr lang="en-US" dirty="0" err="1" smtClean="0"/>
            <a:t>disertai</a:t>
          </a:r>
          <a:r>
            <a:rPr lang="en-US" dirty="0" smtClean="0"/>
            <a:t> </a:t>
          </a:r>
          <a:r>
            <a:rPr lang="en-US" dirty="0" err="1" smtClean="0"/>
            <a:t>Pengimbuhan</a:t>
          </a:r>
          <a:endParaRPr lang="id-ID" dirty="0"/>
        </a:p>
      </dgm:t>
    </dgm:pt>
    <dgm:pt modelId="{12DB7103-2440-49A9-BCB0-173CB101D378}" type="parTrans" cxnId="{0FD85698-FB15-4B5A-B577-99311C20E15B}">
      <dgm:prSet/>
      <dgm:spPr/>
      <dgm:t>
        <a:bodyPr/>
        <a:lstStyle/>
        <a:p>
          <a:endParaRPr lang="id-ID"/>
        </a:p>
      </dgm:t>
    </dgm:pt>
    <dgm:pt modelId="{3D181BF6-A2A4-4B4C-B2DF-4B0E3B32EE81}" type="sibTrans" cxnId="{0FD85698-FB15-4B5A-B577-99311C20E15B}">
      <dgm:prSet/>
      <dgm:spPr/>
      <dgm:t>
        <a:bodyPr/>
        <a:lstStyle/>
        <a:p>
          <a:endParaRPr lang="id-ID"/>
        </a:p>
      </dgm:t>
    </dgm:pt>
    <dgm:pt modelId="{FF216A8F-B39B-4802-B087-F4061065A513}" type="pres">
      <dgm:prSet presAssocID="{E249FCE6-179B-4C7B-9A93-8D0C0B9331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9918BBD-DEE3-49F9-B5B5-38881965BCC7}" type="pres">
      <dgm:prSet presAssocID="{B1987789-99CB-4567-A531-7EEBC14A918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67A4A3-7D29-4CD7-A8FB-CF340999AC34}" type="pres">
      <dgm:prSet presAssocID="{511E45F0-8F5C-497F-9D9D-B4C1933C87F9}" presName="spacer" presStyleCnt="0"/>
      <dgm:spPr/>
    </dgm:pt>
    <dgm:pt modelId="{A472AA53-4859-4DEC-B1E0-97A7D05EE57A}" type="pres">
      <dgm:prSet presAssocID="{009EB68B-763C-4BD4-A57F-2185570ECD7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BDFDAD3-EAFB-413F-881B-9F05304B3B6B}" type="pres">
      <dgm:prSet presAssocID="{C002CAFA-3D52-4B0F-8AD2-096BE6458413}" presName="spacer" presStyleCnt="0"/>
      <dgm:spPr/>
    </dgm:pt>
    <dgm:pt modelId="{05CB2E61-F7FF-463D-AF68-9AC0F28249BE}" type="pres">
      <dgm:prSet presAssocID="{523E3E2F-03CE-4563-9845-E2201618B4E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22A197-FEFD-4DAC-92CD-C4BAFA106248}" type="pres">
      <dgm:prSet presAssocID="{3D181BF6-A2A4-4B4C-B2DF-4B0E3B32EE81}" presName="spacer" presStyleCnt="0"/>
      <dgm:spPr/>
    </dgm:pt>
    <dgm:pt modelId="{CC74482C-0B23-4138-80BA-EA7A9D997C3D}" type="pres">
      <dgm:prSet presAssocID="{C9FB7E09-03C7-4E66-989A-43F2251AEB4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6FE9EC-3B21-4EAC-93D9-69513B555EC2}" type="pres">
      <dgm:prSet presAssocID="{15EC0080-D055-4A3E-9F7C-DC22168F7770}" presName="spacer" presStyleCnt="0"/>
      <dgm:spPr/>
    </dgm:pt>
    <dgm:pt modelId="{CEF4BCFD-E238-4877-B982-9070B2243610}" type="pres">
      <dgm:prSet presAssocID="{B284B78A-62F9-44AC-9AFB-F55ED483A0D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3241D86-F68F-440B-96F5-11B0828C7A67}" type="presOf" srcId="{B1987789-99CB-4567-A531-7EEBC14A9188}" destId="{99918BBD-DEE3-49F9-B5B5-38881965BCC7}" srcOrd="0" destOrd="0" presId="urn:microsoft.com/office/officeart/2005/8/layout/vList2"/>
    <dgm:cxn modelId="{20B2C839-9F49-4AF9-BF07-80BA21F6E28D}" srcId="{E249FCE6-179B-4C7B-9A93-8D0C0B9331E3}" destId="{B284B78A-62F9-44AC-9AFB-F55ED483A0D1}" srcOrd="4" destOrd="0" parTransId="{D2A415BF-91AA-4F6B-8874-083D13E597BF}" sibTransId="{6E27164C-0E14-4ECF-84B3-2D67C4EEE635}"/>
    <dgm:cxn modelId="{52F81FAF-841F-4F3F-855C-3159FED68CB5}" srcId="{E249FCE6-179B-4C7B-9A93-8D0C0B9331E3}" destId="{009EB68B-763C-4BD4-A57F-2185570ECD7E}" srcOrd="1" destOrd="0" parTransId="{64F40D60-E97F-4FD4-B947-3B07525E5E0A}" sibTransId="{C002CAFA-3D52-4B0F-8AD2-096BE6458413}"/>
    <dgm:cxn modelId="{EC9CB79D-CAE0-41CA-9480-3E2BF4E6CC0F}" type="presOf" srcId="{009EB68B-763C-4BD4-A57F-2185570ECD7E}" destId="{A472AA53-4859-4DEC-B1E0-97A7D05EE57A}" srcOrd="0" destOrd="0" presId="urn:microsoft.com/office/officeart/2005/8/layout/vList2"/>
    <dgm:cxn modelId="{56383369-7E9F-4B84-93C9-F85847125C14}" srcId="{E249FCE6-179B-4C7B-9A93-8D0C0B9331E3}" destId="{B1987789-99CB-4567-A531-7EEBC14A9188}" srcOrd="0" destOrd="0" parTransId="{89F1CAC9-9BC4-433E-AB49-41317CD6EDE7}" sibTransId="{511E45F0-8F5C-497F-9D9D-B4C1933C87F9}"/>
    <dgm:cxn modelId="{ACB7D11F-851D-4BB1-BF0F-C80DFA700D97}" type="presOf" srcId="{523E3E2F-03CE-4563-9845-E2201618B4E7}" destId="{05CB2E61-F7FF-463D-AF68-9AC0F28249BE}" srcOrd="0" destOrd="0" presId="urn:microsoft.com/office/officeart/2005/8/layout/vList2"/>
    <dgm:cxn modelId="{D05899F6-5E45-4E4D-88CB-C9559EAC2565}" type="presOf" srcId="{E249FCE6-179B-4C7B-9A93-8D0C0B9331E3}" destId="{FF216A8F-B39B-4802-B087-F4061065A513}" srcOrd="0" destOrd="0" presId="urn:microsoft.com/office/officeart/2005/8/layout/vList2"/>
    <dgm:cxn modelId="{A3B7ADB1-9A49-4197-AD90-1045911186F4}" type="presOf" srcId="{C9FB7E09-03C7-4E66-989A-43F2251AEB40}" destId="{CC74482C-0B23-4138-80BA-EA7A9D997C3D}" srcOrd="0" destOrd="0" presId="urn:microsoft.com/office/officeart/2005/8/layout/vList2"/>
    <dgm:cxn modelId="{AD6822DB-2C26-483F-ACF5-33FA08981EB3}" type="presOf" srcId="{B284B78A-62F9-44AC-9AFB-F55ED483A0D1}" destId="{CEF4BCFD-E238-4877-B982-9070B2243610}" srcOrd="0" destOrd="0" presId="urn:microsoft.com/office/officeart/2005/8/layout/vList2"/>
    <dgm:cxn modelId="{0FD85698-FB15-4B5A-B577-99311C20E15B}" srcId="{E249FCE6-179B-4C7B-9A93-8D0C0B9331E3}" destId="{523E3E2F-03CE-4563-9845-E2201618B4E7}" srcOrd="2" destOrd="0" parTransId="{12DB7103-2440-49A9-BCB0-173CB101D378}" sibTransId="{3D181BF6-A2A4-4B4C-B2DF-4B0E3B32EE81}"/>
    <dgm:cxn modelId="{6768589E-23B0-4024-BE85-722D9CC5F662}" srcId="{E249FCE6-179B-4C7B-9A93-8D0C0B9331E3}" destId="{C9FB7E09-03C7-4E66-989A-43F2251AEB40}" srcOrd="3" destOrd="0" parTransId="{792E1EFE-3E8F-4248-9931-BB2105EE128C}" sibTransId="{15EC0080-D055-4A3E-9F7C-DC22168F7770}"/>
    <dgm:cxn modelId="{BFABDD96-E6BA-4B05-9899-AE9D9F58795A}" type="presParOf" srcId="{FF216A8F-B39B-4802-B087-F4061065A513}" destId="{99918BBD-DEE3-49F9-B5B5-38881965BCC7}" srcOrd="0" destOrd="0" presId="urn:microsoft.com/office/officeart/2005/8/layout/vList2"/>
    <dgm:cxn modelId="{AB1CB223-4E87-4B89-BFAE-D192B08082A8}" type="presParOf" srcId="{FF216A8F-B39B-4802-B087-F4061065A513}" destId="{7467A4A3-7D29-4CD7-A8FB-CF340999AC34}" srcOrd="1" destOrd="0" presId="urn:microsoft.com/office/officeart/2005/8/layout/vList2"/>
    <dgm:cxn modelId="{D72F5E1E-3628-4C48-9F77-8C185619EFA6}" type="presParOf" srcId="{FF216A8F-B39B-4802-B087-F4061065A513}" destId="{A472AA53-4859-4DEC-B1E0-97A7D05EE57A}" srcOrd="2" destOrd="0" presId="urn:microsoft.com/office/officeart/2005/8/layout/vList2"/>
    <dgm:cxn modelId="{F63DFADE-2F3C-4658-804F-006598840CBE}" type="presParOf" srcId="{FF216A8F-B39B-4802-B087-F4061065A513}" destId="{3BDFDAD3-EAFB-413F-881B-9F05304B3B6B}" srcOrd="3" destOrd="0" presId="urn:microsoft.com/office/officeart/2005/8/layout/vList2"/>
    <dgm:cxn modelId="{307C83BB-4482-4F39-9EED-276217529B6E}" type="presParOf" srcId="{FF216A8F-B39B-4802-B087-F4061065A513}" destId="{05CB2E61-F7FF-463D-AF68-9AC0F28249BE}" srcOrd="4" destOrd="0" presId="urn:microsoft.com/office/officeart/2005/8/layout/vList2"/>
    <dgm:cxn modelId="{E1435D40-C207-4041-B436-6D091AD53949}" type="presParOf" srcId="{FF216A8F-B39B-4802-B087-F4061065A513}" destId="{A922A197-FEFD-4DAC-92CD-C4BAFA106248}" srcOrd="5" destOrd="0" presId="urn:microsoft.com/office/officeart/2005/8/layout/vList2"/>
    <dgm:cxn modelId="{721FBCEF-CC02-413A-A842-167B96BB4BEC}" type="presParOf" srcId="{FF216A8F-B39B-4802-B087-F4061065A513}" destId="{CC74482C-0B23-4138-80BA-EA7A9D997C3D}" srcOrd="6" destOrd="0" presId="urn:microsoft.com/office/officeart/2005/8/layout/vList2"/>
    <dgm:cxn modelId="{AE5944EE-50F9-4242-8BC1-6A4CE9CA1C7A}" type="presParOf" srcId="{FF216A8F-B39B-4802-B087-F4061065A513}" destId="{DE6FE9EC-3B21-4EAC-93D9-69513B555EC2}" srcOrd="7" destOrd="0" presId="urn:microsoft.com/office/officeart/2005/8/layout/vList2"/>
    <dgm:cxn modelId="{E01B5D5C-17B2-4E68-8C0B-F5D654ADEE90}" type="presParOf" srcId="{FF216A8F-B39B-4802-B087-F4061065A513}" destId="{CEF4BCFD-E238-4877-B982-9070B224361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9B1F72-5686-465A-A97B-BD1E2B585F1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054679D6-B10B-4418-B255-8F3F83E28B30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  <a:cs typeface="Calibri" pitchFamily="34" charset="0"/>
            </a:rPr>
            <a:t>Awalan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/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prefiks</a:t>
          </a:r>
          <a:endParaRPr lang="id-ID" sz="2400" dirty="0">
            <a:latin typeface="Calibri" pitchFamily="34" charset="0"/>
            <a:cs typeface="Calibri" pitchFamily="34" charset="0"/>
          </a:endParaRPr>
        </a:p>
      </dgm:t>
    </dgm:pt>
    <dgm:pt modelId="{B96B9869-A094-456F-92D3-F40252782655}" type="parTrans" cxnId="{F4CC5AD4-B90E-4657-8BE4-56C49F9732B2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3646F9E3-E34F-4558-B802-C5437D910413}" type="sibTrans" cxnId="{F4CC5AD4-B90E-4657-8BE4-56C49F9732B2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D8DC51D5-2F2C-4003-ACBC-A3D32EE7C3AC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  <a:cs typeface="Calibri" pitchFamily="34" charset="0"/>
            </a:rPr>
            <a:t>Sisipan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/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infiks</a:t>
          </a:r>
          <a:endParaRPr lang="id-ID" sz="2400" dirty="0">
            <a:latin typeface="Calibri" pitchFamily="34" charset="0"/>
            <a:cs typeface="Calibri" pitchFamily="34" charset="0"/>
          </a:endParaRPr>
        </a:p>
      </dgm:t>
    </dgm:pt>
    <dgm:pt modelId="{8C6767D9-6803-437F-87D1-7F7AA99B33B9}" type="parTrans" cxnId="{0EE05BC0-7103-4677-BDAC-AB917C06D8F3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114C1E3C-89A4-42BE-9050-C4D87BA979A3}" type="sibTrans" cxnId="{0EE05BC0-7103-4677-BDAC-AB917C06D8F3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CB047446-9240-4144-85DB-711A9093D451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  <a:cs typeface="Calibri" pitchFamily="34" charset="0"/>
            </a:rPr>
            <a:t>Akhiran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/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sufiks</a:t>
          </a:r>
          <a:endParaRPr lang="id-ID" sz="2400" dirty="0">
            <a:latin typeface="Calibri" pitchFamily="34" charset="0"/>
            <a:cs typeface="Calibri" pitchFamily="34" charset="0"/>
          </a:endParaRPr>
        </a:p>
      </dgm:t>
    </dgm:pt>
    <dgm:pt modelId="{68D1E50E-BB2C-4BF9-8361-711C6FD83FC5}" type="parTrans" cxnId="{6FFB2925-A661-4D8F-8867-D253B7B6448A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827C4276-85A8-4405-9CB8-41380755CEE5}" type="sibTrans" cxnId="{6FFB2925-A661-4D8F-8867-D253B7B6448A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A89AC24F-98C7-4614-8A58-D832BBCF1499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  <a:cs typeface="Calibri" pitchFamily="34" charset="0"/>
            </a:rPr>
            <a:t>Gabungan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prefiks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dan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sufiks</a:t>
          </a:r>
          <a:endParaRPr lang="id-ID" sz="2400" dirty="0">
            <a:latin typeface="Calibri" pitchFamily="34" charset="0"/>
            <a:cs typeface="Calibri" pitchFamily="34" charset="0"/>
          </a:endParaRPr>
        </a:p>
      </dgm:t>
    </dgm:pt>
    <dgm:pt modelId="{D9D0BC42-8F59-42CD-8686-0F04BF93875D}" type="parTrans" cxnId="{8FD4C322-0000-442E-92C3-A2C7E1206826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760E7D42-CE06-4E5C-9606-EAF967D54F3F}" type="sibTrans" cxnId="{8FD4C322-0000-442E-92C3-A2C7E1206826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32DBAA78-B2CB-4B75-8A09-7A7D45FAE603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  <a:cs typeface="Calibri" pitchFamily="34" charset="0"/>
            </a:rPr>
            <a:t>Ber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-, per-,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meng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-,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di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-,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ter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-,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ke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-, se-,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peng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-</a:t>
          </a:r>
          <a:endParaRPr lang="id-ID" sz="2400" dirty="0">
            <a:latin typeface="Calibri" pitchFamily="34" charset="0"/>
            <a:cs typeface="Calibri" pitchFamily="34" charset="0"/>
          </a:endParaRPr>
        </a:p>
      </dgm:t>
    </dgm:pt>
    <dgm:pt modelId="{284454D1-DFF7-4C9E-96CD-87182CC44E42}" type="parTrans" cxnId="{BB8FD440-C186-4553-975F-5F51CF6108FC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A532AE83-8246-42FC-8B8B-B3A670B95E1E}" type="sibTrans" cxnId="{BB8FD440-C186-4553-975F-5F51CF6108FC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E20C7040-CBBF-41D9-9F0B-CE20A453FC57}">
      <dgm:prSet phldrT="[Text]" custT="1"/>
      <dgm:spPr/>
      <dgm:t>
        <a:bodyPr/>
        <a:lstStyle/>
        <a:p>
          <a:r>
            <a:rPr lang="en-US" sz="2400" dirty="0" smtClean="0">
              <a:latin typeface="Calibri" pitchFamily="34" charset="0"/>
              <a:cs typeface="Calibri" pitchFamily="34" charset="0"/>
            </a:rPr>
            <a:t>-el, -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em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, -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er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, -in</a:t>
          </a:r>
          <a:endParaRPr lang="id-ID" sz="2400" dirty="0">
            <a:latin typeface="Calibri" pitchFamily="34" charset="0"/>
            <a:cs typeface="Calibri" pitchFamily="34" charset="0"/>
          </a:endParaRPr>
        </a:p>
      </dgm:t>
    </dgm:pt>
    <dgm:pt modelId="{AE7A7D99-9FCF-41FB-9BE3-63AAAA9C5F56}" type="parTrans" cxnId="{C51B804A-2F08-46C8-9F3C-746992A6B1FF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6889021E-39A7-46AD-869A-43B8CBFEBEAA}" type="sibTrans" cxnId="{C51B804A-2F08-46C8-9F3C-746992A6B1FF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3378B0A9-3923-44D6-BE0C-7DC97E50E79D}">
      <dgm:prSet phldrT="[Text]" custT="1"/>
      <dgm:spPr/>
      <dgm:t>
        <a:bodyPr/>
        <a:lstStyle/>
        <a:p>
          <a:r>
            <a:rPr lang="en-US" sz="240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kan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, -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i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, -an, -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nya</a:t>
          </a:r>
          <a:endParaRPr lang="id-ID" sz="2400" dirty="0">
            <a:latin typeface="Calibri" pitchFamily="34" charset="0"/>
            <a:cs typeface="Calibri" pitchFamily="34" charset="0"/>
          </a:endParaRPr>
        </a:p>
      </dgm:t>
    </dgm:pt>
    <dgm:pt modelId="{85AE6D6F-A8CD-4EC1-89A1-269EEF23142B}" type="parTrans" cxnId="{A2A474CA-E5E6-4DD3-9D41-663B6C1943B9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976533AC-18F1-400A-9F76-FF4F56C2E8A6}" type="sibTrans" cxnId="{A2A474CA-E5E6-4DD3-9D41-663B6C1943B9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B32054FD-4C9C-4DEF-ABDC-02ECDB8277FB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  <a:cs typeface="Calibri" pitchFamily="34" charset="0"/>
            </a:rPr>
            <a:t>Ber-kan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,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ber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-an, per-an, per-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i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,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meng-kan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,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meng-i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,  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memper-kan</a:t>
          </a:r>
          <a:endParaRPr lang="id-ID" sz="2400" dirty="0">
            <a:latin typeface="Calibri" pitchFamily="34" charset="0"/>
            <a:cs typeface="Calibri" pitchFamily="34" charset="0"/>
          </a:endParaRPr>
        </a:p>
      </dgm:t>
    </dgm:pt>
    <dgm:pt modelId="{867D81E8-05E2-4380-932C-19216296348D}" type="parTrans" cxnId="{83662C9F-A950-4A00-828F-67A611318559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9EB5F14C-ADD2-47D7-9EF2-34B1A51C7A6A}" type="sibTrans" cxnId="{83662C9F-A950-4A00-828F-67A611318559}">
      <dgm:prSet/>
      <dgm:spPr/>
      <dgm:t>
        <a:bodyPr/>
        <a:lstStyle/>
        <a:p>
          <a:endParaRPr lang="id-ID" sz="2400">
            <a:latin typeface="Calibri" pitchFamily="34" charset="0"/>
            <a:cs typeface="Calibri" pitchFamily="34" charset="0"/>
          </a:endParaRPr>
        </a:p>
      </dgm:t>
    </dgm:pt>
    <dgm:pt modelId="{53D38875-8719-403A-9005-CD24677411BF}" type="pres">
      <dgm:prSet presAssocID="{1D9B1F72-5686-465A-A97B-BD1E2B585F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781D724-64FC-48D2-8708-8B4BCB14EFED}" type="pres">
      <dgm:prSet presAssocID="{054679D6-B10B-4418-B255-8F3F83E28B30}" presName="parentLin" presStyleCnt="0"/>
      <dgm:spPr/>
    </dgm:pt>
    <dgm:pt modelId="{82430165-DE0C-4788-9AC9-F1DA4FF3B0AD}" type="pres">
      <dgm:prSet presAssocID="{054679D6-B10B-4418-B255-8F3F83E28B30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13C4ADD1-DBEE-4258-AD32-E3AB74B26B64}" type="pres">
      <dgm:prSet presAssocID="{054679D6-B10B-4418-B255-8F3F83E28B3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598E608-1418-4A85-89F9-38117218A4A6}" type="pres">
      <dgm:prSet presAssocID="{054679D6-B10B-4418-B255-8F3F83E28B30}" presName="negativeSpace" presStyleCnt="0"/>
      <dgm:spPr/>
    </dgm:pt>
    <dgm:pt modelId="{0A3CB083-8A97-4758-9479-FA1BC3428351}" type="pres">
      <dgm:prSet presAssocID="{054679D6-B10B-4418-B255-8F3F83E28B30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274FDFC-8DB1-4372-89A3-74A053BD6757}" type="pres">
      <dgm:prSet presAssocID="{3646F9E3-E34F-4558-B802-C5437D910413}" presName="spaceBetweenRectangles" presStyleCnt="0"/>
      <dgm:spPr/>
    </dgm:pt>
    <dgm:pt modelId="{7BB60D1E-3AF6-4B4D-A08C-7FDEC316A436}" type="pres">
      <dgm:prSet presAssocID="{D8DC51D5-2F2C-4003-ACBC-A3D32EE7C3AC}" presName="parentLin" presStyleCnt="0"/>
      <dgm:spPr/>
    </dgm:pt>
    <dgm:pt modelId="{3FEEF807-104F-405F-9668-2A2535BE9A2D}" type="pres">
      <dgm:prSet presAssocID="{D8DC51D5-2F2C-4003-ACBC-A3D32EE7C3AC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F44DF081-44C2-4F5E-A063-3CE02AC560AF}" type="pres">
      <dgm:prSet presAssocID="{D8DC51D5-2F2C-4003-ACBC-A3D32EE7C3A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6AEB50-EA7F-4970-A7D5-15D236C442C7}" type="pres">
      <dgm:prSet presAssocID="{D8DC51D5-2F2C-4003-ACBC-A3D32EE7C3AC}" presName="negativeSpace" presStyleCnt="0"/>
      <dgm:spPr/>
    </dgm:pt>
    <dgm:pt modelId="{C6A22AFE-A319-413E-94D2-6DBC460ED4C2}" type="pres">
      <dgm:prSet presAssocID="{D8DC51D5-2F2C-4003-ACBC-A3D32EE7C3A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92DC9F-FD39-4DBA-908E-F1ED89CEAE54}" type="pres">
      <dgm:prSet presAssocID="{114C1E3C-89A4-42BE-9050-C4D87BA979A3}" presName="spaceBetweenRectangles" presStyleCnt="0"/>
      <dgm:spPr/>
    </dgm:pt>
    <dgm:pt modelId="{35AE03B4-7F93-4F98-95D5-B6E72028F515}" type="pres">
      <dgm:prSet presAssocID="{CB047446-9240-4144-85DB-711A9093D451}" presName="parentLin" presStyleCnt="0"/>
      <dgm:spPr/>
    </dgm:pt>
    <dgm:pt modelId="{EB1DC0C6-104D-46ED-9EFC-0CB628930753}" type="pres">
      <dgm:prSet presAssocID="{CB047446-9240-4144-85DB-711A9093D451}" presName="parentLeftMargin" presStyleLbl="node1" presStyleIdx="1" presStyleCnt="4"/>
      <dgm:spPr/>
      <dgm:t>
        <a:bodyPr/>
        <a:lstStyle/>
        <a:p>
          <a:endParaRPr lang="id-ID"/>
        </a:p>
      </dgm:t>
    </dgm:pt>
    <dgm:pt modelId="{2D344059-0171-40AD-805E-68EF30307588}" type="pres">
      <dgm:prSet presAssocID="{CB047446-9240-4144-85DB-711A9093D45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D0423A-38D3-40A7-8242-2B44CD689BB1}" type="pres">
      <dgm:prSet presAssocID="{CB047446-9240-4144-85DB-711A9093D451}" presName="negativeSpace" presStyleCnt="0"/>
      <dgm:spPr/>
    </dgm:pt>
    <dgm:pt modelId="{7121B845-F763-446D-A584-D3E96792D940}" type="pres">
      <dgm:prSet presAssocID="{CB047446-9240-4144-85DB-711A9093D45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2A77330-3DC1-4575-871F-DF47572F6490}" type="pres">
      <dgm:prSet presAssocID="{827C4276-85A8-4405-9CB8-41380755CEE5}" presName="spaceBetweenRectangles" presStyleCnt="0"/>
      <dgm:spPr/>
    </dgm:pt>
    <dgm:pt modelId="{F696C140-23C9-4639-A49B-2AADD5982FCB}" type="pres">
      <dgm:prSet presAssocID="{A89AC24F-98C7-4614-8A58-D832BBCF1499}" presName="parentLin" presStyleCnt="0"/>
      <dgm:spPr/>
    </dgm:pt>
    <dgm:pt modelId="{6D54EFDE-7419-40C1-84F5-EDD6B93A9F74}" type="pres">
      <dgm:prSet presAssocID="{A89AC24F-98C7-4614-8A58-D832BBCF1499}" presName="parentLeftMargin" presStyleLbl="node1" presStyleIdx="2" presStyleCnt="4"/>
      <dgm:spPr/>
      <dgm:t>
        <a:bodyPr/>
        <a:lstStyle/>
        <a:p>
          <a:endParaRPr lang="id-ID"/>
        </a:p>
      </dgm:t>
    </dgm:pt>
    <dgm:pt modelId="{DFBBD222-41E1-4611-9B61-BD7744697239}" type="pres">
      <dgm:prSet presAssocID="{A89AC24F-98C7-4614-8A58-D832BBCF149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2D210D-3C35-4DCF-A243-12641FBAE9B5}" type="pres">
      <dgm:prSet presAssocID="{A89AC24F-98C7-4614-8A58-D832BBCF1499}" presName="negativeSpace" presStyleCnt="0"/>
      <dgm:spPr/>
    </dgm:pt>
    <dgm:pt modelId="{C85CA2C8-64C9-484F-969A-5F618DB1EEFD}" type="pres">
      <dgm:prSet presAssocID="{A89AC24F-98C7-4614-8A58-D832BBCF149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E771084-C202-4EA1-B12C-B53E1DA562A7}" type="presOf" srcId="{D8DC51D5-2F2C-4003-ACBC-A3D32EE7C3AC}" destId="{3FEEF807-104F-405F-9668-2A2535BE9A2D}" srcOrd="0" destOrd="0" presId="urn:microsoft.com/office/officeart/2005/8/layout/list1"/>
    <dgm:cxn modelId="{BB8FD440-C186-4553-975F-5F51CF6108FC}" srcId="{054679D6-B10B-4418-B255-8F3F83E28B30}" destId="{32DBAA78-B2CB-4B75-8A09-7A7D45FAE603}" srcOrd="0" destOrd="0" parTransId="{284454D1-DFF7-4C9E-96CD-87182CC44E42}" sibTransId="{A532AE83-8246-42FC-8B8B-B3A670B95E1E}"/>
    <dgm:cxn modelId="{A1BA3035-C45B-4126-8235-2B8A28AB791F}" type="presOf" srcId="{CB047446-9240-4144-85DB-711A9093D451}" destId="{EB1DC0C6-104D-46ED-9EFC-0CB628930753}" srcOrd="0" destOrd="0" presId="urn:microsoft.com/office/officeart/2005/8/layout/list1"/>
    <dgm:cxn modelId="{83662C9F-A950-4A00-828F-67A611318559}" srcId="{A89AC24F-98C7-4614-8A58-D832BBCF1499}" destId="{B32054FD-4C9C-4DEF-ABDC-02ECDB8277FB}" srcOrd="0" destOrd="0" parTransId="{867D81E8-05E2-4380-932C-19216296348D}" sibTransId="{9EB5F14C-ADD2-47D7-9EF2-34B1A51C7A6A}"/>
    <dgm:cxn modelId="{E08524C8-1E69-45AE-B39D-59193C57A372}" type="presOf" srcId="{D8DC51D5-2F2C-4003-ACBC-A3D32EE7C3AC}" destId="{F44DF081-44C2-4F5E-A063-3CE02AC560AF}" srcOrd="1" destOrd="0" presId="urn:microsoft.com/office/officeart/2005/8/layout/list1"/>
    <dgm:cxn modelId="{8FD4C322-0000-442E-92C3-A2C7E1206826}" srcId="{1D9B1F72-5686-465A-A97B-BD1E2B585F18}" destId="{A89AC24F-98C7-4614-8A58-D832BBCF1499}" srcOrd="3" destOrd="0" parTransId="{D9D0BC42-8F59-42CD-8686-0F04BF93875D}" sibTransId="{760E7D42-CE06-4E5C-9606-EAF967D54F3F}"/>
    <dgm:cxn modelId="{A2A474CA-E5E6-4DD3-9D41-663B6C1943B9}" srcId="{CB047446-9240-4144-85DB-711A9093D451}" destId="{3378B0A9-3923-44D6-BE0C-7DC97E50E79D}" srcOrd="0" destOrd="0" parTransId="{85AE6D6F-A8CD-4EC1-89A1-269EEF23142B}" sibTransId="{976533AC-18F1-400A-9F76-FF4F56C2E8A6}"/>
    <dgm:cxn modelId="{71DE86B7-D9A0-4FE8-9037-ADB306D625DA}" type="presOf" srcId="{3378B0A9-3923-44D6-BE0C-7DC97E50E79D}" destId="{7121B845-F763-446D-A584-D3E96792D940}" srcOrd="0" destOrd="0" presId="urn:microsoft.com/office/officeart/2005/8/layout/list1"/>
    <dgm:cxn modelId="{F4CC5AD4-B90E-4657-8BE4-56C49F9732B2}" srcId="{1D9B1F72-5686-465A-A97B-BD1E2B585F18}" destId="{054679D6-B10B-4418-B255-8F3F83E28B30}" srcOrd="0" destOrd="0" parTransId="{B96B9869-A094-456F-92D3-F40252782655}" sibTransId="{3646F9E3-E34F-4558-B802-C5437D910413}"/>
    <dgm:cxn modelId="{641B17C2-B1CC-4156-9481-DDEF979DAF97}" type="presOf" srcId="{054679D6-B10B-4418-B255-8F3F83E28B30}" destId="{82430165-DE0C-4788-9AC9-F1DA4FF3B0AD}" srcOrd="0" destOrd="0" presId="urn:microsoft.com/office/officeart/2005/8/layout/list1"/>
    <dgm:cxn modelId="{540BDF1A-AE6A-4533-B080-B1D3C4A42F14}" type="presOf" srcId="{1D9B1F72-5686-465A-A97B-BD1E2B585F18}" destId="{53D38875-8719-403A-9005-CD24677411BF}" srcOrd="0" destOrd="0" presId="urn:microsoft.com/office/officeart/2005/8/layout/list1"/>
    <dgm:cxn modelId="{FFA5BF73-6AE6-4197-9FA0-06EBE9365F4A}" type="presOf" srcId="{CB047446-9240-4144-85DB-711A9093D451}" destId="{2D344059-0171-40AD-805E-68EF30307588}" srcOrd="1" destOrd="0" presId="urn:microsoft.com/office/officeart/2005/8/layout/list1"/>
    <dgm:cxn modelId="{503BE0DD-7EA7-4FC6-9BF8-C35C7C771FA8}" type="presOf" srcId="{054679D6-B10B-4418-B255-8F3F83E28B30}" destId="{13C4ADD1-DBEE-4258-AD32-E3AB74B26B64}" srcOrd="1" destOrd="0" presId="urn:microsoft.com/office/officeart/2005/8/layout/list1"/>
    <dgm:cxn modelId="{7BF3369A-B80B-4406-8737-942276C59F44}" type="presOf" srcId="{E20C7040-CBBF-41D9-9F0B-CE20A453FC57}" destId="{C6A22AFE-A319-413E-94D2-6DBC460ED4C2}" srcOrd="0" destOrd="0" presId="urn:microsoft.com/office/officeart/2005/8/layout/list1"/>
    <dgm:cxn modelId="{C51B804A-2F08-46C8-9F3C-746992A6B1FF}" srcId="{D8DC51D5-2F2C-4003-ACBC-A3D32EE7C3AC}" destId="{E20C7040-CBBF-41D9-9F0B-CE20A453FC57}" srcOrd="0" destOrd="0" parTransId="{AE7A7D99-9FCF-41FB-9BE3-63AAAA9C5F56}" sibTransId="{6889021E-39A7-46AD-869A-43B8CBFEBEAA}"/>
    <dgm:cxn modelId="{6FFB2925-A661-4D8F-8867-D253B7B6448A}" srcId="{1D9B1F72-5686-465A-A97B-BD1E2B585F18}" destId="{CB047446-9240-4144-85DB-711A9093D451}" srcOrd="2" destOrd="0" parTransId="{68D1E50E-BB2C-4BF9-8361-711C6FD83FC5}" sibTransId="{827C4276-85A8-4405-9CB8-41380755CEE5}"/>
    <dgm:cxn modelId="{0EE05BC0-7103-4677-BDAC-AB917C06D8F3}" srcId="{1D9B1F72-5686-465A-A97B-BD1E2B585F18}" destId="{D8DC51D5-2F2C-4003-ACBC-A3D32EE7C3AC}" srcOrd="1" destOrd="0" parTransId="{8C6767D9-6803-437F-87D1-7F7AA99B33B9}" sibTransId="{114C1E3C-89A4-42BE-9050-C4D87BA979A3}"/>
    <dgm:cxn modelId="{C8623132-BEB0-4594-B64D-C70EB427C647}" type="presOf" srcId="{A89AC24F-98C7-4614-8A58-D832BBCF1499}" destId="{DFBBD222-41E1-4611-9B61-BD7744697239}" srcOrd="1" destOrd="0" presId="urn:microsoft.com/office/officeart/2005/8/layout/list1"/>
    <dgm:cxn modelId="{228C9F8B-1D95-43A3-AAD8-DA737526208B}" type="presOf" srcId="{32DBAA78-B2CB-4B75-8A09-7A7D45FAE603}" destId="{0A3CB083-8A97-4758-9479-FA1BC3428351}" srcOrd="0" destOrd="0" presId="urn:microsoft.com/office/officeart/2005/8/layout/list1"/>
    <dgm:cxn modelId="{81A53409-B51F-43E9-BB0A-18BB6BD41CDF}" type="presOf" srcId="{B32054FD-4C9C-4DEF-ABDC-02ECDB8277FB}" destId="{C85CA2C8-64C9-484F-969A-5F618DB1EEFD}" srcOrd="0" destOrd="0" presId="urn:microsoft.com/office/officeart/2005/8/layout/list1"/>
    <dgm:cxn modelId="{C52E39FE-BA2A-45A3-BCCD-DE6F673B8F6F}" type="presOf" srcId="{A89AC24F-98C7-4614-8A58-D832BBCF1499}" destId="{6D54EFDE-7419-40C1-84F5-EDD6B93A9F74}" srcOrd="0" destOrd="0" presId="urn:microsoft.com/office/officeart/2005/8/layout/list1"/>
    <dgm:cxn modelId="{ADCEFED2-7573-4CB5-A88E-0ADB7E7B5340}" type="presParOf" srcId="{53D38875-8719-403A-9005-CD24677411BF}" destId="{C781D724-64FC-48D2-8708-8B4BCB14EFED}" srcOrd="0" destOrd="0" presId="urn:microsoft.com/office/officeart/2005/8/layout/list1"/>
    <dgm:cxn modelId="{5FF2F5E5-D1AF-4CC5-B351-2A4831280F0C}" type="presParOf" srcId="{C781D724-64FC-48D2-8708-8B4BCB14EFED}" destId="{82430165-DE0C-4788-9AC9-F1DA4FF3B0AD}" srcOrd="0" destOrd="0" presId="urn:microsoft.com/office/officeart/2005/8/layout/list1"/>
    <dgm:cxn modelId="{BC35CE0D-1785-446D-AE5D-EFE459F17330}" type="presParOf" srcId="{C781D724-64FC-48D2-8708-8B4BCB14EFED}" destId="{13C4ADD1-DBEE-4258-AD32-E3AB74B26B64}" srcOrd="1" destOrd="0" presId="urn:microsoft.com/office/officeart/2005/8/layout/list1"/>
    <dgm:cxn modelId="{C1A9FA27-97A5-4DB0-B68C-CD3C5546BE30}" type="presParOf" srcId="{53D38875-8719-403A-9005-CD24677411BF}" destId="{A598E608-1418-4A85-89F9-38117218A4A6}" srcOrd="1" destOrd="0" presId="urn:microsoft.com/office/officeart/2005/8/layout/list1"/>
    <dgm:cxn modelId="{5091F8F5-2D0A-4970-96EB-53C8B108F7E9}" type="presParOf" srcId="{53D38875-8719-403A-9005-CD24677411BF}" destId="{0A3CB083-8A97-4758-9479-FA1BC3428351}" srcOrd="2" destOrd="0" presId="urn:microsoft.com/office/officeart/2005/8/layout/list1"/>
    <dgm:cxn modelId="{26CCDBDB-A42E-48FE-942D-53B597408307}" type="presParOf" srcId="{53D38875-8719-403A-9005-CD24677411BF}" destId="{B274FDFC-8DB1-4372-89A3-74A053BD6757}" srcOrd="3" destOrd="0" presId="urn:microsoft.com/office/officeart/2005/8/layout/list1"/>
    <dgm:cxn modelId="{0F20D955-9B4F-4182-8137-B99BDD7AE7C8}" type="presParOf" srcId="{53D38875-8719-403A-9005-CD24677411BF}" destId="{7BB60D1E-3AF6-4B4D-A08C-7FDEC316A436}" srcOrd="4" destOrd="0" presId="urn:microsoft.com/office/officeart/2005/8/layout/list1"/>
    <dgm:cxn modelId="{4266375A-B0B4-465D-B2A9-424BEC7CFC7B}" type="presParOf" srcId="{7BB60D1E-3AF6-4B4D-A08C-7FDEC316A436}" destId="{3FEEF807-104F-405F-9668-2A2535BE9A2D}" srcOrd="0" destOrd="0" presId="urn:microsoft.com/office/officeart/2005/8/layout/list1"/>
    <dgm:cxn modelId="{FBEC7A69-3922-472C-ACD2-97A89A62B59E}" type="presParOf" srcId="{7BB60D1E-3AF6-4B4D-A08C-7FDEC316A436}" destId="{F44DF081-44C2-4F5E-A063-3CE02AC560AF}" srcOrd="1" destOrd="0" presId="urn:microsoft.com/office/officeart/2005/8/layout/list1"/>
    <dgm:cxn modelId="{29AE954C-C38C-430C-A6A7-431EE591CC65}" type="presParOf" srcId="{53D38875-8719-403A-9005-CD24677411BF}" destId="{F26AEB50-EA7F-4970-A7D5-15D236C442C7}" srcOrd="5" destOrd="0" presId="urn:microsoft.com/office/officeart/2005/8/layout/list1"/>
    <dgm:cxn modelId="{96F71218-6B50-40BA-A1F3-1AB3F447805B}" type="presParOf" srcId="{53D38875-8719-403A-9005-CD24677411BF}" destId="{C6A22AFE-A319-413E-94D2-6DBC460ED4C2}" srcOrd="6" destOrd="0" presId="urn:microsoft.com/office/officeart/2005/8/layout/list1"/>
    <dgm:cxn modelId="{B6F4C85A-66E3-4828-96B1-DBF18A37828F}" type="presParOf" srcId="{53D38875-8719-403A-9005-CD24677411BF}" destId="{E292DC9F-FD39-4DBA-908E-F1ED89CEAE54}" srcOrd="7" destOrd="0" presId="urn:microsoft.com/office/officeart/2005/8/layout/list1"/>
    <dgm:cxn modelId="{D802DFD7-E0D2-4C6E-81E3-79258965B522}" type="presParOf" srcId="{53D38875-8719-403A-9005-CD24677411BF}" destId="{35AE03B4-7F93-4F98-95D5-B6E72028F515}" srcOrd="8" destOrd="0" presId="urn:microsoft.com/office/officeart/2005/8/layout/list1"/>
    <dgm:cxn modelId="{D8743E95-B64E-40C7-A56C-AD3AC2954498}" type="presParOf" srcId="{35AE03B4-7F93-4F98-95D5-B6E72028F515}" destId="{EB1DC0C6-104D-46ED-9EFC-0CB628930753}" srcOrd="0" destOrd="0" presId="urn:microsoft.com/office/officeart/2005/8/layout/list1"/>
    <dgm:cxn modelId="{B4A065D2-14BE-498D-A2FD-8087C6B90968}" type="presParOf" srcId="{35AE03B4-7F93-4F98-95D5-B6E72028F515}" destId="{2D344059-0171-40AD-805E-68EF30307588}" srcOrd="1" destOrd="0" presId="urn:microsoft.com/office/officeart/2005/8/layout/list1"/>
    <dgm:cxn modelId="{9C253AA4-9CE9-429E-9EA3-3865BD20A130}" type="presParOf" srcId="{53D38875-8719-403A-9005-CD24677411BF}" destId="{83D0423A-38D3-40A7-8242-2B44CD689BB1}" srcOrd="9" destOrd="0" presId="urn:microsoft.com/office/officeart/2005/8/layout/list1"/>
    <dgm:cxn modelId="{ADBC4C54-979E-4FF9-8A14-C4CB78505B7D}" type="presParOf" srcId="{53D38875-8719-403A-9005-CD24677411BF}" destId="{7121B845-F763-446D-A584-D3E96792D940}" srcOrd="10" destOrd="0" presId="urn:microsoft.com/office/officeart/2005/8/layout/list1"/>
    <dgm:cxn modelId="{D98835E1-1376-47C2-8ECA-8AC32BA9B635}" type="presParOf" srcId="{53D38875-8719-403A-9005-CD24677411BF}" destId="{42A77330-3DC1-4575-871F-DF47572F6490}" srcOrd="11" destOrd="0" presId="urn:microsoft.com/office/officeart/2005/8/layout/list1"/>
    <dgm:cxn modelId="{A4872D1B-8A4D-4B47-8E4D-5920970C8BAB}" type="presParOf" srcId="{53D38875-8719-403A-9005-CD24677411BF}" destId="{F696C140-23C9-4639-A49B-2AADD5982FCB}" srcOrd="12" destOrd="0" presId="urn:microsoft.com/office/officeart/2005/8/layout/list1"/>
    <dgm:cxn modelId="{D36DFC3A-5360-49CC-AD93-A0E8D328DB98}" type="presParOf" srcId="{F696C140-23C9-4639-A49B-2AADD5982FCB}" destId="{6D54EFDE-7419-40C1-84F5-EDD6B93A9F74}" srcOrd="0" destOrd="0" presId="urn:microsoft.com/office/officeart/2005/8/layout/list1"/>
    <dgm:cxn modelId="{986EEF4E-EAA0-416B-B347-E0E21E24E165}" type="presParOf" srcId="{F696C140-23C9-4639-A49B-2AADD5982FCB}" destId="{DFBBD222-41E1-4611-9B61-BD7744697239}" srcOrd="1" destOrd="0" presId="urn:microsoft.com/office/officeart/2005/8/layout/list1"/>
    <dgm:cxn modelId="{AFBAD24C-5B0B-4E90-BCF2-C2CFC6827BC5}" type="presParOf" srcId="{53D38875-8719-403A-9005-CD24677411BF}" destId="{052D210D-3C35-4DCF-A243-12641FBAE9B5}" srcOrd="13" destOrd="0" presId="urn:microsoft.com/office/officeart/2005/8/layout/list1"/>
    <dgm:cxn modelId="{322D31EB-04A9-49B8-AB2E-BF24BAA6F06B}" type="presParOf" srcId="{53D38875-8719-403A-9005-CD24677411BF}" destId="{C85CA2C8-64C9-484F-969A-5F618DB1EEF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18BBD-DEE3-49F9-B5B5-38881965BCC7}">
      <dsp:nvSpPr>
        <dsp:cNvPr id="0" name=""/>
        <dsp:cNvSpPr/>
      </dsp:nvSpPr>
      <dsp:spPr>
        <a:xfrm>
          <a:off x="0" y="26682"/>
          <a:ext cx="8229600" cy="88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Pengimbuhan</a:t>
          </a:r>
          <a:endParaRPr lang="id-ID" sz="3800" kern="1200" dirty="0"/>
        </a:p>
      </dsp:txBody>
      <dsp:txXfrm>
        <a:off x="43407" y="70089"/>
        <a:ext cx="8142786" cy="802386"/>
      </dsp:txXfrm>
    </dsp:sp>
    <dsp:sp modelId="{A472AA53-4859-4DEC-B1E0-97A7D05EE57A}">
      <dsp:nvSpPr>
        <dsp:cNvPr id="0" name=""/>
        <dsp:cNvSpPr/>
      </dsp:nvSpPr>
      <dsp:spPr>
        <a:xfrm>
          <a:off x="0" y="1025322"/>
          <a:ext cx="8229600" cy="88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Pemajemukan</a:t>
          </a:r>
          <a:endParaRPr lang="id-ID" sz="3800" kern="1200" dirty="0"/>
        </a:p>
      </dsp:txBody>
      <dsp:txXfrm>
        <a:off x="43407" y="1068729"/>
        <a:ext cx="8142786" cy="802386"/>
      </dsp:txXfrm>
    </dsp:sp>
    <dsp:sp modelId="{05CB2E61-F7FF-463D-AF68-9AC0F28249BE}">
      <dsp:nvSpPr>
        <dsp:cNvPr id="0" name=""/>
        <dsp:cNvSpPr/>
      </dsp:nvSpPr>
      <dsp:spPr>
        <a:xfrm>
          <a:off x="0" y="2023962"/>
          <a:ext cx="8229600" cy="88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Pemajemukan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disertai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Pengimbuhan</a:t>
          </a:r>
          <a:endParaRPr lang="id-ID" sz="3800" kern="1200" dirty="0"/>
        </a:p>
      </dsp:txBody>
      <dsp:txXfrm>
        <a:off x="43407" y="2067369"/>
        <a:ext cx="8142786" cy="802386"/>
      </dsp:txXfrm>
    </dsp:sp>
    <dsp:sp modelId="{CC74482C-0B23-4138-80BA-EA7A9D997C3D}">
      <dsp:nvSpPr>
        <dsp:cNvPr id="0" name=""/>
        <dsp:cNvSpPr/>
      </dsp:nvSpPr>
      <dsp:spPr>
        <a:xfrm>
          <a:off x="0" y="3022602"/>
          <a:ext cx="8229600" cy="88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Pengulangan</a:t>
          </a:r>
          <a:endParaRPr lang="id-ID" sz="3800" kern="1200" dirty="0"/>
        </a:p>
      </dsp:txBody>
      <dsp:txXfrm>
        <a:off x="43407" y="3066009"/>
        <a:ext cx="8142786" cy="802386"/>
      </dsp:txXfrm>
    </dsp:sp>
    <dsp:sp modelId="{CEF4BCFD-E238-4877-B982-9070B2243610}">
      <dsp:nvSpPr>
        <dsp:cNvPr id="0" name=""/>
        <dsp:cNvSpPr/>
      </dsp:nvSpPr>
      <dsp:spPr>
        <a:xfrm>
          <a:off x="0" y="4021242"/>
          <a:ext cx="8229600" cy="88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Arti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Bentukan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Kata</a:t>
          </a:r>
          <a:endParaRPr lang="id-ID" sz="3800" kern="1200" dirty="0"/>
        </a:p>
      </dsp:txBody>
      <dsp:txXfrm>
        <a:off x="43407" y="4064649"/>
        <a:ext cx="8142786" cy="802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CB083-8A97-4758-9479-FA1BC3428351}">
      <dsp:nvSpPr>
        <dsp:cNvPr id="0" name=""/>
        <dsp:cNvSpPr/>
      </dsp:nvSpPr>
      <dsp:spPr>
        <a:xfrm>
          <a:off x="0" y="265038"/>
          <a:ext cx="8229600" cy="7780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Ber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-, per-,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meng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-,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di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-,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ter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-,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ke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-, se-,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peng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-</a:t>
          </a:r>
          <a:endParaRPr lang="id-ID" sz="2400" kern="1200" dirty="0">
            <a:latin typeface="Calibri" pitchFamily="34" charset="0"/>
            <a:cs typeface="Calibri" pitchFamily="34" charset="0"/>
          </a:endParaRPr>
        </a:p>
      </dsp:txBody>
      <dsp:txXfrm>
        <a:off x="0" y="265038"/>
        <a:ext cx="8229600" cy="778050"/>
      </dsp:txXfrm>
    </dsp:sp>
    <dsp:sp modelId="{13C4ADD1-DBEE-4258-AD32-E3AB74B26B64}">
      <dsp:nvSpPr>
        <dsp:cNvPr id="0" name=""/>
        <dsp:cNvSpPr/>
      </dsp:nvSpPr>
      <dsp:spPr>
        <a:xfrm>
          <a:off x="411480" y="73158"/>
          <a:ext cx="576072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Awalan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/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prefiks</a:t>
          </a:r>
          <a:endParaRPr lang="id-ID" sz="2400" kern="1200" dirty="0">
            <a:latin typeface="Calibri" pitchFamily="34" charset="0"/>
            <a:cs typeface="Calibri" pitchFamily="34" charset="0"/>
          </a:endParaRPr>
        </a:p>
      </dsp:txBody>
      <dsp:txXfrm>
        <a:off x="430214" y="91892"/>
        <a:ext cx="5723252" cy="346292"/>
      </dsp:txXfrm>
    </dsp:sp>
    <dsp:sp modelId="{C6A22AFE-A319-413E-94D2-6DBC460ED4C2}">
      <dsp:nvSpPr>
        <dsp:cNvPr id="0" name=""/>
        <dsp:cNvSpPr/>
      </dsp:nvSpPr>
      <dsp:spPr>
        <a:xfrm>
          <a:off x="0" y="1305169"/>
          <a:ext cx="8229600" cy="7780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-el, -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em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, -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er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, -in</a:t>
          </a:r>
          <a:endParaRPr lang="id-ID" sz="2400" kern="1200" dirty="0">
            <a:latin typeface="Calibri" pitchFamily="34" charset="0"/>
            <a:cs typeface="Calibri" pitchFamily="34" charset="0"/>
          </a:endParaRPr>
        </a:p>
      </dsp:txBody>
      <dsp:txXfrm>
        <a:off x="0" y="1305169"/>
        <a:ext cx="8229600" cy="778050"/>
      </dsp:txXfrm>
    </dsp:sp>
    <dsp:sp modelId="{F44DF081-44C2-4F5E-A063-3CE02AC560AF}">
      <dsp:nvSpPr>
        <dsp:cNvPr id="0" name=""/>
        <dsp:cNvSpPr/>
      </dsp:nvSpPr>
      <dsp:spPr>
        <a:xfrm>
          <a:off x="411480" y="1113288"/>
          <a:ext cx="576072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Sisipan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/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infiks</a:t>
          </a:r>
          <a:endParaRPr lang="id-ID" sz="2400" kern="1200" dirty="0">
            <a:latin typeface="Calibri" pitchFamily="34" charset="0"/>
            <a:cs typeface="Calibri" pitchFamily="34" charset="0"/>
          </a:endParaRPr>
        </a:p>
      </dsp:txBody>
      <dsp:txXfrm>
        <a:off x="430214" y="1132022"/>
        <a:ext cx="5723252" cy="346292"/>
      </dsp:txXfrm>
    </dsp:sp>
    <dsp:sp modelId="{7121B845-F763-446D-A584-D3E96792D940}">
      <dsp:nvSpPr>
        <dsp:cNvPr id="0" name=""/>
        <dsp:cNvSpPr/>
      </dsp:nvSpPr>
      <dsp:spPr>
        <a:xfrm>
          <a:off x="0" y="2345299"/>
          <a:ext cx="8229600" cy="7780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kan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, -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i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, -an, -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nya</a:t>
          </a:r>
          <a:endParaRPr lang="id-ID" sz="2400" kern="1200" dirty="0">
            <a:latin typeface="Calibri" pitchFamily="34" charset="0"/>
            <a:cs typeface="Calibri" pitchFamily="34" charset="0"/>
          </a:endParaRPr>
        </a:p>
      </dsp:txBody>
      <dsp:txXfrm>
        <a:off x="0" y="2345299"/>
        <a:ext cx="8229600" cy="778050"/>
      </dsp:txXfrm>
    </dsp:sp>
    <dsp:sp modelId="{2D344059-0171-40AD-805E-68EF30307588}">
      <dsp:nvSpPr>
        <dsp:cNvPr id="0" name=""/>
        <dsp:cNvSpPr/>
      </dsp:nvSpPr>
      <dsp:spPr>
        <a:xfrm>
          <a:off x="411480" y="2153419"/>
          <a:ext cx="576072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Akhiran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/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sufiks</a:t>
          </a:r>
          <a:endParaRPr lang="id-ID" sz="2400" kern="1200" dirty="0">
            <a:latin typeface="Calibri" pitchFamily="34" charset="0"/>
            <a:cs typeface="Calibri" pitchFamily="34" charset="0"/>
          </a:endParaRPr>
        </a:p>
      </dsp:txBody>
      <dsp:txXfrm>
        <a:off x="430214" y="2172153"/>
        <a:ext cx="5723252" cy="346292"/>
      </dsp:txXfrm>
    </dsp:sp>
    <dsp:sp modelId="{C85CA2C8-64C9-484F-969A-5F618DB1EEFD}">
      <dsp:nvSpPr>
        <dsp:cNvPr id="0" name=""/>
        <dsp:cNvSpPr/>
      </dsp:nvSpPr>
      <dsp:spPr>
        <a:xfrm>
          <a:off x="0" y="3385429"/>
          <a:ext cx="8229600" cy="1126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Ber-kan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,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ber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-an, per-an, per-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i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,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meng-kan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,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meng-i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, 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memper-kan</a:t>
          </a:r>
          <a:endParaRPr lang="id-ID" sz="2400" kern="1200" dirty="0">
            <a:latin typeface="Calibri" pitchFamily="34" charset="0"/>
            <a:cs typeface="Calibri" pitchFamily="34" charset="0"/>
          </a:endParaRPr>
        </a:p>
      </dsp:txBody>
      <dsp:txXfrm>
        <a:off x="0" y="3385429"/>
        <a:ext cx="8229600" cy="1126125"/>
      </dsp:txXfrm>
    </dsp:sp>
    <dsp:sp modelId="{DFBBD222-41E1-4611-9B61-BD7744697239}">
      <dsp:nvSpPr>
        <dsp:cNvPr id="0" name=""/>
        <dsp:cNvSpPr/>
      </dsp:nvSpPr>
      <dsp:spPr>
        <a:xfrm>
          <a:off x="411480" y="3193549"/>
          <a:ext cx="576072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Gabungan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prefiks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dan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sufiks</a:t>
          </a:r>
          <a:endParaRPr lang="id-ID" sz="2400" kern="1200" dirty="0">
            <a:latin typeface="Calibri" pitchFamily="34" charset="0"/>
            <a:cs typeface="Calibri" pitchFamily="34" charset="0"/>
          </a:endParaRPr>
        </a:p>
      </dsp:txBody>
      <dsp:txXfrm>
        <a:off x="430214" y="3212283"/>
        <a:ext cx="5723252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831" y="152384"/>
            <a:ext cx="7072338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TATA KATA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Khafiizh</a:t>
            </a:r>
            <a:r>
              <a:rPr lang="en-US" b="1" dirty="0" smtClean="0"/>
              <a:t> </a:t>
            </a:r>
            <a:r>
              <a:rPr lang="en-US" b="1" dirty="0" err="1" smtClean="0"/>
              <a:t>Hastuti</a:t>
            </a:r>
            <a:endParaRPr lang="en-US" b="1" dirty="0" smtClean="0"/>
          </a:p>
          <a:p>
            <a:r>
              <a:rPr lang="en-US" dirty="0" err="1" smtClean="0"/>
              <a:t>afis@dsn.dinus.ac.id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Pemajemukan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Pengulangan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majemuk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Tugas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akhir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tugas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tugas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akhir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rumah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rumah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sakit</a:t>
            </a:r>
            <a:endParaRPr lang="id-ID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diulang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metode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Konsep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konsep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Teknik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teknik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Pembangunan –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pembangunan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endParaRPr lang="id-ID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RENCANA KEGIATAN PERKULIAHAN SEMESTER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14324" y="1357298"/>
          <a:ext cx="4186238" cy="417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8275"/>
                <a:gridCol w="37379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Overview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Tulis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Syarat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Jenis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Ejaan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Kata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Kalimat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Kalimat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Review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Pertemuan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Minggu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1 s/d 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Tengah Semester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714876" y="1357298"/>
          <a:ext cx="4186238" cy="417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8275"/>
                <a:gridCol w="37379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Silogisme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Definisi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Istilah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Pemaragrafan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Pemaragrafan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Wacana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Menyusun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Tulis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Menyusun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Tulis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Presentasi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Tugas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Akhir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Semester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Objectives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Menerapkan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pola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pikir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pengimbuhan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kalimat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berimbuhan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tepat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kalimat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mempunyai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dua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aspek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yaitu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aspek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aspek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makna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Aspek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merujuk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wujud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visual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Aspek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makna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merujuk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pengertian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ditimbulkan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wujud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visual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tersebut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membahas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seluk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beluk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serta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pengaruh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perubahan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terhadap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golongan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arti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Pengimbuhan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571612"/>
          <a:ext cx="8229600" cy="4584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Pengimbuhan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konsep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Mengonsep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Me +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putar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Memutar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Me +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seleksi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Menyeleksi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Me +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ubah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Mengubah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konsep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Pengonsep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Pe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putar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Pemutar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Pe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seleksi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Penyeleksi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Pe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ubah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Pengubah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endParaRPr lang="id-ID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Pemajemukan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Pemajemukan</a:t>
            </a:r>
            <a:r>
              <a:rPr lang="en-US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/ </a:t>
            </a:r>
            <a:r>
              <a:rPr lang="en-US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Penggabungan</a:t>
            </a:r>
            <a:endParaRPr lang="en-US" u="sng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dasar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dibentuk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menjadi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majemuk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menjadi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arti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baru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Tugas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akhir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Bebas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tugas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Tanda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tangan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Tanda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mata</a:t>
            </a:r>
            <a:endParaRPr lang="id-ID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Pemajemukan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Pengimbuhan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Pengimbuhan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majemuk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Pembebastugasan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Dibebastugaskan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Penandatangan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ditandatangani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endParaRPr lang="id-ID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427</TotalTime>
  <Words>302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Bookman Old Style</vt:lpstr>
      <vt:lpstr>Calibri</vt:lpstr>
      <vt:lpstr>Gill Sans MT</vt:lpstr>
      <vt:lpstr>Wingdings</vt:lpstr>
      <vt:lpstr>Wingdings 3</vt:lpstr>
      <vt:lpstr>Presentation10</vt:lpstr>
      <vt:lpstr>TATA KATA</vt:lpstr>
      <vt:lpstr>RENCANA KEGIATAN PERKULIAHAN SEMESTER</vt:lpstr>
      <vt:lpstr>Objectives</vt:lpstr>
      <vt:lpstr>Outline</vt:lpstr>
      <vt:lpstr>Introduction</vt:lpstr>
      <vt:lpstr>Pembentukan kata dengan Pengimbuhan</vt:lpstr>
      <vt:lpstr>Pembentukan kata dengan Pengimbuhan</vt:lpstr>
      <vt:lpstr>Pembentukan Kata dengan Pemajemukan</vt:lpstr>
      <vt:lpstr>Pemajemukan dengan Pengimbuhan</vt:lpstr>
      <vt:lpstr>Pemajemukan dan Perulangan</vt:lpstr>
      <vt:lpstr>Pembentukan Kata dengan Pengulangan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SYARAT DAN JENIS KARYA ILMIAH</dc:title>
  <dc:creator>asus</dc:creator>
  <cp:lastModifiedBy>SONY</cp:lastModifiedBy>
  <cp:revision>79</cp:revision>
  <dcterms:created xsi:type="dcterms:W3CDTF">2014-09-17T13:09:14Z</dcterms:created>
  <dcterms:modified xsi:type="dcterms:W3CDTF">2015-10-02T00:48:15Z</dcterms:modified>
</cp:coreProperties>
</file>