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328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27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F533DE-CFFF-4DD0-9C00-02D0668F246A}" type="doc">
      <dgm:prSet loTypeId="urn:microsoft.com/office/officeart/2005/8/layout/vList5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id-ID"/>
        </a:p>
      </dgm:t>
    </dgm:pt>
    <dgm:pt modelId="{28FF99A5-EB51-4BFF-89FC-6606C87B67FF}">
      <dgm:prSet phldrT="[Text]" custT="1"/>
      <dgm:spPr/>
      <dgm:t>
        <a:bodyPr/>
        <a:lstStyle/>
        <a:p>
          <a:r>
            <a:rPr lang="en-US" sz="3200" dirty="0" smtClean="0">
              <a:latin typeface="Calibri" pitchFamily="34" charset="0"/>
              <a:cs typeface="Calibri" pitchFamily="34" charset="0"/>
            </a:rPr>
            <a:t>Application Software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67F89BFC-58F8-4574-87AC-E1323AA38122}" type="parTrans" cxnId="{B7343419-2623-4749-B828-918009117DD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EB2A96A4-BD70-4DFC-8A54-93DC20E28529}" type="sibTrans" cxnId="{B7343419-2623-4749-B828-918009117DD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B69D179B-1330-458F-9DF7-448950D14F83}">
      <dgm:prSet phldrT="[Text]" custT="1"/>
      <dgm:spPr/>
      <dgm:t>
        <a:bodyPr/>
        <a:lstStyle/>
        <a:p>
          <a:r>
            <a:rPr lang="en-US" sz="2700" dirty="0" err="1" smtClean="0">
              <a:latin typeface="Calibri" pitchFamily="34" charset="0"/>
              <a:cs typeface="Calibri" pitchFamily="34" charset="0"/>
            </a:rPr>
            <a:t>Membantu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komputer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mengelola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sistem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internal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sumber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daya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eksternal</a:t>
          </a:r>
          <a:endParaRPr lang="id-ID" sz="2700" dirty="0">
            <a:latin typeface="Calibri" pitchFamily="34" charset="0"/>
            <a:cs typeface="Calibri" pitchFamily="34" charset="0"/>
          </a:endParaRPr>
        </a:p>
      </dgm:t>
    </dgm:pt>
    <dgm:pt modelId="{EA918080-E8A8-4C50-A892-CA891DFB45BE}" type="parTrans" cxnId="{A85A87CB-36AA-42BF-AF06-39AF39AE9DF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62A7EE3B-172A-47E8-9FCD-3EC0783544D2}" type="sibTrans" cxnId="{A85A87CB-36AA-42BF-AF06-39AF39AE9DF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1DE18143-A7A2-4119-955B-4407D1C11B54}">
      <dgm:prSet phldrT="[Text]" custT="1"/>
      <dgm:spPr/>
      <dgm:t>
        <a:bodyPr/>
        <a:lstStyle/>
        <a:p>
          <a:pPr algn="l"/>
          <a:r>
            <a:rPr lang="en-US" sz="2700" dirty="0" smtClean="0">
              <a:latin typeface="Calibri" pitchFamily="34" charset="0"/>
              <a:cs typeface="Calibri" pitchFamily="34" charset="0"/>
            </a:rPr>
            <a:t>Software yang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telah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dikembangkan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untuk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memecahkan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program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tertentu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bagi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i="1" dirty="0" smtClean="0">
              <a:latin typeface="Calibri" pitchFamily="34" charset="0"/>
              <a:cs typeface="Calibri" pitchFamily="34" charset="0"/>
            </a:rPr>
            <a:t>user</a:t>
          </a:r>
          <a:endParaRPr lang="id-ID" sz="2700" i="1" dirty="0">
            <a:latin typeface="Calibri" pitchFamily="34" charset="0"/>
            <a:cs typeface="Calibri" pitchFamily="34" charset="0"/>
          </a:endParaRPr>
        </a:p>
      </dgm:t>
    </dgm:pt>
    <dgm:pt modelId="{1C1E6D6B-BB01-4E51-9436-ADB6A4DB9DE6}" type="parTrans" cxnId="{DA2AFD0C-15EE-480D-BD68-2C949613CE8E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EAD98440-BE82-4D71-A35C-8093C7D9C9C6}" type="sibTrans" cxnId="{DA2AFD0C-15EE-480D-BD68-2C949613CE8E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DE867314-7C77-4F63-A5BF-9CD5DCB71159}">
      <dgm:prSet phldrT="[Text]" custT="1"/>
      <dgm:spPr/>
      <dgm:t>
        <a:bodyPr/>
        <a:lstStyle/>
        <a:p>
          <a:r>
            <a:rPr lang="en-US" sz="3200" dirty="0" smtClean="0">
              <a:latin typeface="Calibri" pitchFamily="34" charset="0"/>
              <a:cs typeface="Calibri" pitchFamily="34" charset="0"/>
            </a:rPr>
            <a:t>System Software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296D3BAD-D1AE-4B46-8B70-A9ABEC34E70D}" type="parTrans" cxnId="{225D09B0-E238-47C7-8925-54F2A4017FE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FA0D69DD-713D-4810-929F-525F778B6EF8}" type="sibTrans" cxnId="{225D09B0-E238-47C7-8925-54F2A4017FE9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FFDDE047-4015-49E4-BD0C-79B9531E73F4}">
      <dgm:prSet phldrT="[Text]" custT="1"/>
      <dgm:spPr/>
      <dgm:t>
        <a:bodyPr/>
        <a:lstStyle/>
        <a:p>
          <a:r>
            <a:rPr lang="en-US" sz="2700" dirty="0" err="1" smtClean="0">
              <a:latin typeface="Calibri" pitchFamily="34" charset="0"/>
              <a:cs typeface="Calibri" pitchFamily="34" charset="0"/>
            </a:rPr>
            <a:t>Memungkinkan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rPr>
            <a:t>application software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untuk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berinteraksi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dengan</a:t>
          </a:r>
          <a:r>
            <a:rPr lang="en-US" sz="27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dirty="0" err="1" smtClean="0">
              <a:latin typeface="Calibri" pitchFamily="34" charset="0"/>
              <a:cs typeface="Calibri" pitchFamily="34" charset="0"/>
            </a:rPr>
            <a:t>komputer</a:t>
          </a:r>
          <a:endParaRPr lang="id-ID" sz="2700" dirty="0">
            <a:latin typeface="Calibri" pitchFamily="34" charset="0"/>
            <a:cs typeface="Calibri" pitchFamily="34" charset="0"/>
          </a:endParaRPr>
        </a:p>
      </dgm:t>
    </dgm:pt>
    <dgm:pt modelId="{27CF0BF9-84E2-4664-A5BF-16BD568FAA65}" type="sibTrans" cxnId="{27A3B251-F731-42D4-BBE7-2304C5894F3B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447ECB56-A680-42AB-876C-5C4D38A4AA2A}" type="parTrans" cxnId="{27A3B251-F731-42D4-BBE7-2304C5894F3B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AED16FED-BB42-45AC-8B47-EA22178143B9}" type="pres">
      <dgm:prSet presAssocID="{4BF533DE-CFFF-4DD0-9C00-02D0668F24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A512B56-651E-4077-8B16-CD2848F3C495}" type="pres">
      <dgm:prSet presAssocID="{28FF99A5-EB51-4BFF-89FC-6606C87B67FF}" presName="linNode" presStyleCnt="0"/>
      <dgm:spPr/>
    </dgm:pt>
    <dgm:pt modelId="{63E5FD58-A3F4-4BF0-BC9F-11ADE37F34EC}" type="pres">
      <dgm:prSet presAssocID="{28FF99A5-EB51-4BFF-89FC-6606C87B67FF}" presName="parentText" presStyleLbl="node1" presStyleIdx="0" presStyleCnt="2" custScaleX="7762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574DFE-FD62-4B85-9F01-BBD948CBD132}" type="pres">
      <dgm:prSet presAssocID="{28FF99A5-EB51-4BFF-89FC-6606C87B67FF}" presName="descendantText" presStyleLbl="alignAccFollowNode1" presStyleIdx="0" presStyleCnt="2" custScaleX="1125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F9C6DFF-57A7-4B20-BA6E-A6BF11B56D84}" type="pres">
      <dgm:prSet presAssocID="{EB2A96A4-BD70-4DFC-8A54-93DC20E28529}" presName="sp" presStyleCnt="0"/>
      <dgm:spPr/>
    </dgm:pt>
    <dgm:pt modelId="{AF40AF9D-C63C-4D9D-A62B-AE0CB452C089}" type="pres">
      <dgm:prSet presAssocID="{DE867314-7C77-4F63-A5BF-9CD5DCB71159}" presName="linNode" presStyleCnt="0"/>
      <dgm:spPr/>
    </dgm:pt>
    <dgm:pt modelId="{B025B954-6DAA-4E08-884E-AFCBB64A0B67}" type="pres">
      <dgm:prSet presAssocID="{DE867314-7C77-4F63-A5BF-9CD5DCB71159}" presName="parentText" presStyleLbl="node1" presStyleIdx="1" presStyleCnt="2" custScaleX="77625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7BE8EFE-856A-4EE9-BE1A-CEDDD22B7139}" type="pres">
      <dgm:prSet presAssocID="{DE867314-7C77-4F63-A5BF-9CD5DCB71159}" presName="descendantText" presStyleLbl="alignAccFollowNode1" presStyleIdx="1" presStyleCnt="2" custScaleX="11258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33061113-6583-4B44-AAF8-0227E95C602B}" type="presOf" srcId="{FFDDE047-4015-49E4-BD0C-79B9531E73F4}" destId="{E7BE8EFE-856A-4EE9-BE1A-CEDDD22B7139}" srcOrd="0" destOrd="1" presId="urn:microsoft.com/office/officeart/2005/8/layout/vList5"/>
    <dgm:cxn modelId="{225D09B0-E238-47C7-8925-54F2A4017FE9}" srcId="{4BF533DE-CFFF-4DD0-9C00-02D0668F246A}" destId="{DE867314-7C77-4F63-A5BF-9CD5DCB71159}" srcOrd="1" destOrd="0" parTransId="{296D3BAD-D1AE-4B46-8B70-A9ABEC34E70D}" sibTransId="{FA0D69DD-713D-4810-929F-525F778B6EF8}"/>
    <dgm:cxn modelId="{A85A87CB-36AA-42BF-AF06-39AF39AE9DF9}" srcId="{DE867314-7C77-4F63-A5BF-9CD5DCB71159}" destId="{B69D179B-1330-458F-9DF7-448950D14F83}" srcOrd="0" destOrd="0" parTransId="{EA918080-E8A8-4C50-A892-CA891DFB45BE}" sibTransId="{62A7EE3B-172A-47E8-9FCD-3EC0783544D2}"/>
    <dgm:cxn modelId="{62B8C780-B013-4B61-A8E7-3F14354441A2}" type="presOf" srcId="{DE867314-7C77-4F63-A5BF-9CD5DCB71159}" destId="{B025B954-6DAA-4E08-884E-AFCBB64A0B67}" srcOrd="0" destOrd="0" presId="urn:microsoft.com/office/officeart/2005/8/layout/vList5"/>
    <dgm:cxn modelId="{DA2AFD0C-15EE-480D-BD68-2C949613CE8E}" srcId="{28FF99A5-EB51-4BFF-89FC-6606C87B67FF}" destId="{1DE18143-A7A2-4119-955B-4407D1C11B54}" srcOrd="0" destOrd="0" parTransId="{1C1E6D6B-BB01-4E51-9436-ADB6A4DB9DE6}" sibTransId="{EAD98440-BE82-4D71-A35C-8093C7D9C9C6}"/>
    <dgm:cxn modelId="{27A3B251-F731-42D4-BBE7-2304C5894F3B}" srcId="{DE867314-7C77-4F63-A5BF-9CD5DCB71159}" destId="{FFDDE047-4015-49E4-BD0C-79B9531E73F4}" srcOrd="1" destOrd="0" parTransId="{447ECB56-A680-42AB-876C-5C4D38A4AA2A}" sibTransId="{27CF0BF9-84E2-4664-A5BF-16BD568FAA65}"/>
    <dgm:cxn modelId="{82D972DC-2A07-447E-8AF4-7A279999EDA0}" type="presOf" srcId="{1DE18143-A7A2-4119-955B-4407D1C11B54}" destId="{90574DFE-FD62-4B85-9F01-BBD948CBD132}" srcOrd="0" destOrd="0" presId="urn:microsoft.com/office/officeart/2005/8/layout/vList5"/>
    <dgm:cxn modelId="{3CF13550-B0EE-4015-A0D3-122C5852C6EF}" type="presOf" srcId="{B69D179B-1330-458F-9DF7-448950D14F83}" destId="{E7BE8EFE-856A-4EE9-BE1A-CEDDD22B7139}" srcOrd="0" destOrd="0" presId="urn:microsoft.com/office/officeart/2005/8/layout/vList5"/>
    <dgm:cxn modelId="{9C64CFA7-47FF-4EA7-8AA5-AEAC577997BD}" type="presOf" srcId="{4BF533DE-CFFF-4DD0-9C00-02D0668F246A}" destId="{AED16FED-BB42-45AC-8B47-EA22178143B9}" srcOrd="0" destOrd="0" presId="urn:microsoft.com/office/officeart/2005/8/layout/vList5"/>
    <dgm:cxn modelId="{6C03BE2D-0A84-4523-A566-391CE9BF183C}" type="presOf" srcId="{28FF99A5-EB51-4BFF-89FC-6606C87B67FF}" destId="{63E5FD58-A3F4-4BF0-BC9F-11ADE37F34EC}" srcOrd="0" destOrd="0" presId="urn:microsoft.com/office/officeart/2005/8/layout/vList5"/>
    <dgm:cxn modelId="{B7343419-2623-4749-B828-918009117DD9}" srcId="{4BF533DE-CFFF-4DD0-9C00-02D0668F246A}" destId="{28FF99A5-EB51-4BFF-89FC-6606C87B67FF}" srcOrd="0" destOrd="0" parTransId="{67F89BFC-58F8-4574-87AC-E1323AA38122}" sibTransId="{EB2A96A4-BD70-4DFC-8A54-93DC20E28529}"/>
    <dgm:cxn modelId="{EFF7AAAD-1248-491B-845C-B42BEDB91C0A}" type="presParOf" srcId="{AED16FED-BB42-45AC-8B47-EA22178143B9}" destId="{0A512B56-651E-4077-8B16-CD2848F3C495}" srcOrd="0" destOrd="0" presId="urn:microsoft.com/office/officeart/2005/8/layout/vList5"/>
    <dgm:cxn modelId="{F6C334D1-09D9-4B90-BF8E-CDE98240A4E4}" type="presParOf" srcId="{0A512B56-651E-4077-8B16-CD2848F3C495}" destId="{63E5FD58-A3F4-4BF0-BC9F-11ADE37F34EC}" srcOrd="0" destOrd="0" presId="urn:microsoft.com/office/officeart/2005/8/layout/vList5"/>
    <dgm:cxn modelId="{E00EF119-ECD3-4A91-BCF0-F7BD8B2A1D3D}" type="presParOf" srcId="{0A512B56-651E-4077-8B16-CD2848F3C495}" destId="{90574DFE-FD62-4B85-9F01-BBD948CBD132}" srcOrd="1" destOrd="0" presId="urn:microsoft.com/office/officeart/2005/8/layout/vList5"/>
    <dgm:cxn modelId="{2F2E0D31-96BD-459B-801D-B83D0C39BEAE}" type="presParOf" srcId="{AED16FED-BB42-45AC-8B47-EA22178143B9}" destId="{DF9C6DFF-57A7-4B20-BA6E-A6BF11B56D84}" srcOrd="1" destOrd="0" presId="urn:microsoft.com/office/officeart/2005/8/layout/vList5"/>
    <dgm:cxn modelId="{3C07F47C-0741-409A-A1B4-2E8BEEA14394}" type="presParOf" srcId="{AED16FED-BB42-45AC-8B47-EA22178143B9}" destId="{AF40AF9D-C63C-4D9D-A62B-AE0CB452C089}" srcOrd="2" destOrd="0" presId="urn:microsoft.com/office/officeart/2005/8/layout/vList5"/>
    <dgm:cxn modelId="{078751EF-D590-406F-881D-05D061EAF7E1}" type="presParOf" srcId="{AF40AF9D-C63C-4D9D-A62B-AE0CB452C089}" destId="{B025B954-6DAA-4E08-884E-AFCBB64A0B67}" srcOrd="0" destOrd="0" presId="urn:microsoft.com/office/officeart/2005/8/layout/vList5"/>
    <dgm:cxn modelId="{E5E52176-1720-4A41-8CD9-4DFAE14445C7}" type="presParOf" srcId="{AF40AF9D-C63C-4D9D-A62B-AE0CB452C089}" destId="{E7BE8EFE-856A-4EE9-BE1A-CEDDD22B713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74DFE-FD62-4B85-9F01-BBD948CBD132}">
      <dsp:nvSpPr>
        <dsp:cNvPr id="0" name=""/>
        <dsp:cNvSpPr/>
      </dsp:nvSpPr>
      <dsp:spPr>
        <a:xfrm rot="5400000">
          <a:off x="4450800" y="-1870644"/>
          <a:ext cx="1844867" cy="604749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>
              <a:latin typeface="Calibri" pitchFamily="34" charset="0"/>
              <a:cs typeface="Calibri" pitchFamily="34" charset="0"/>
            </a:rPr>
            <a:t>Software yang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telah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dikembangkan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untuk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memecahkan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program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tertentu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bagi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i="1" kern="1200" dirty="0" smtClean="0">
              <a:latin typeface="Calibri" pitchFamily="34" charset="0"/>
              <a:cs typeface="Calibri" pitchFamily="34" charset="0"/>
            </a:rPr>
            <a:t>user</a:t>
          </a:r>
          <a:endParaRPr lang="id-ID" sz="2700" i="1" kern="1200" dirty="0">
            <a:latin typeface="Calibri" pitchFamily="34" charset="0"/>
            <a:cs typeface="Calibri" pitchFamily="34" charset="0"/>
          </a:endParaRPr>
        </a:p>
      </dsp:txBody>
      <dsp:txXfrm rot="-5400000">
        <a:off x="2349489" y="320726"/>
        <a:ext cx="5957431" cy="1664749"/>
      </dsp:txXfrm>
    </dsp:sp>
    <dsp:sp modelId="{63E5FD58-A3F4-4BF0-BC9F-11ADE37F34EC}">
      <dsp:nvSpPr>
        <dsp:cNvPr id="0" name=""/>
        <dsp:cNvSpPr/>
      </dsp:nvSpPr>
      <dsp:spPr>
        <a:xfrm>
          <a:off x="4100" y="57"/>
          <a:ext cx="2345389" cy="23060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  <a:cs typeface="Calibri" pitchFamily="34" charset="0"/>
            </a:rPr>
            <a:t>Application Software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116674" y="112631"/>
        <a:ext cx="2120241" cy="2080936"/>
      </dsp:txXfrm>
    </dsp:sp>
    <dsp:sp modelId="{E7BE8EFE-856A-4EE9-BE1A-CEDDD22B7139}">
      <dsp:nvSpPr>
        <dsp:cNvPr id="0" name=""/>
        <dsp:cNvSpPr/>
      </dsp:nvSpPr>
      <dsp:spPr>
        <a:xfrm rot="5400000">
          <a:off x="4450800" y="550743"/>
          <a:ext cx="1844867" cy="604749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Membantu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komputer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mengelola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sistem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internal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dan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sumber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daya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eksternal</a:t>
          </a:r>
          <a:endParaRPr lang="id-ID" sz="2700" kern="1200" dirty="0">
            <a:latin typeface="Calibri" pitchFamily="34" charset="0"/>
            <a:cs typeface="Calibri" pitchFamily="34" charset="0"/>
          </a:endParaRP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Memungkinkan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i="1" kern="1200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rPr>
            <a:t>application software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untuk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berinteraksi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dengan</a:t>
          </a:r>
          <a:r>
            <a:rPr lang="en-US" sz="27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2700" kern="1200" dirty="0" err="1" smtClean="0">
              <a:latin typeface="Calibri" pitchFamily="34" charset="0"/>
              <a:cs typeface="Calibri" pitchFamily="34" charset="0"/>
            </a:rPr>
            <a:t>komputer</a:t>
          </a:r>
          <a:endParaRPr lang="id-ID" sz="2700" kern="1200" dirty="0">
            <a:latin typeface="Calibri" pitchFamily="34" charset="0"/>
            <a:cs typeface="Calibri" pitchFamily="34" charset="0"/>
          </a:endParaRPr>
        </a:p>
      </dsp:txBody>
      <dsp:txXfrm rot="-5400000">
        <a:off x="2349489" y="2742114"/>
        <a:ext cx="5957431" cy="1664749"/>
      </dsp:txXfrm>
    </dsp:sp>
    <dsp:sp modelId="{B025B954-6DAA-4E08-884E-AFCBB64A0B67}">
      <dsp:nvSpPr>
        <dsp:cNvPr id="0" name=""/>
        <dsp:cNvSpPr/>
      </dsp:nvSpPr>
      <dsp:spPr>
        <a:xfrm>
          <a:off x="4100" y="2421446"/>
          <a:ext cx="2345389" cy="230608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  <a:gs pos="30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3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  <a:lin ang="950000" scaled="1"/>
        </a:gra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  <a:cs typeface="Calibri" pitchFamily="34" charset="0"/>
            </a:rPr>
            <a:t>System Software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116674" y="2534020"/>
        <a:ext cx="2120241" cy="20809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30/10/2017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PERANGKAT LUNAK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/>
          </a:p>
          <a:p>
            <a:r>
              <a:rPr lang="en-US" dirty="0" smtClean="0"/>
              <a:t>Defri.kurniawan@dsn.dinus.ac.id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Program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berkaitan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kontrol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alokasi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Identifikasi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masalah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hardware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Back up data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Data recovery</a:t>
            </a:r>
          </a:p>
          <a:p>
            <a:pPr lvl="1">
              <a:buFontTx/>
              <a:buChar char="-"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err="1" smtClean="0"/>
              <a:t>-macam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Open </a:t>
            </a:r>
            <a:r>
              <a:rPr lang="en-US" dirty="0" smtClean="0"/>
              <a:t>Source Software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/</a:t>
            </a:r>
            <a:r>
              <a:rPr lang="en-US" dirty="0" err="1" smtClean="0"/>
              <a:t>Rekayasa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Tertanam</a:t>
            </a:r>
            <a:r>
              <a:rPr lang="en-US" dirty="0" smtClean="0"/>
              <a:t> (</a:t>
            </a:r>
            <a:r>
              <a:rPr lang="en-US" i="1" dirty="0" smtClean="0"/>
              <a:t>Embedded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Kecerdasan</a:t>
            </a:r>
            <a:r>
              <a:rPr lang="en-US" dirty="0" smtClean="0"/>
              <a:t> </a:t>
            </a:r>
            <a:r>
              <a:rPr lang="en-US" dirty="0" err="1" smtClean="0"/>
              <a:t>Buatan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Basis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Pengolah</a:t>
            </a:r>
            <a:r>
              <a:rPr lang="en-US" dirty="0" smtClean="0"/>
              <a:t> Kata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SpreadSheet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Desktop Publishing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Image/Video/Audio Editor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72615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964381" y="307181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ooper Black" pitchFamily="18" charset="0"/>
              </a:rPr>
              <a:t>TERIMA KASIH</a:t>
            </a:r>
            <a:endParaRPr lang="id-ID" sz="66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00034" y="1428736"/>
          <a:ext cx="3679041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9651"/>
                <a:gridCol w="31593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Konsep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Sistem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Keras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Storage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0" y="1428736"/>
          <a:ext cx="4143404" cy="417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5869"/>
                <a:gridCol w="35875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Komputasi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Pemrograman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Rekayasa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Jaringan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Etika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Terkini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/ Advance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Topik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00684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Bruce K William, Stacey C. Sawyer – Using Information Technology : A Practical Introduction to Computers &amp; Communications 9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(2010)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J. Glenn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Computer Science : An Overview 11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(2011)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C:\Users\asus\Documents\using information technology 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14422"/>
            <a:ext cx="1928826" cy="2500330"/>
          </a:xfrm>
          <a:prstGeom prst="rect">
            <a:avLst/>
          </a:prstGeom>
          <a:noFill/>
        </p:spPr>
      </p:pic>
      <p:pic>
        <p:nvPicPr>
          <p:cNvPr id="7" name="Picture 2" descr="C:\Users\asus\Documents\comp sci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2882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Software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elektronik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memberitahu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tugas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diterima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www.pinnaclenetworks.ca.php53-26.dfw1-2.websitetestlink.com/wp-content/uploads/2012/06/software.jpg"/>
          <p:cNvPicPr>
            <a:picLocks noChangeAspect="1" noChangeArrowheads="1"/>
          </p:cNvPicPr>
          <p:nvPr/>
        </p:nvPicPr>
        <p:blipFill>
          <a:blip r:embed="rId2" cstate="print"/>
          <a:srcRect l="6593" t="3297" r="3735" b="6043"/>
          <a:stretch>
            <a:fillRect/>
          </a:stretch>
        </p:blipFill>
        <p:spPr bwMode="auto">
          <a:xfrm>
            <a:off x="5429256" y="3429000"/>
            <a:ext cx="3500462" cy="2831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428736"/>
          <a:ext cx="8401080" cy="4727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Komponen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System Software</a:t>
            </a:r>
          </a:p>
          <a:p>
            <a:pPr lvl="1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Operating System</a:t>
            </a:r>
          </a:p>
          <a:p>
            <a:pPr lvl="1">
              <a:buNone/>
            </a:pPr>
            <a:r>
              <a:rPr lang="en-US" i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komponen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utama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system software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komputasi</a:t>
            </a:r>
            <a:endParaRPr lang="en-US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Device Drivers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membantu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komputer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mengontrol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perangkat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tambahan</a:t>
            </a:r>
            <a:endParaRPr lang="en-US" i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Tx/>
              <a:buChar char="-"/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Utility Programs</a:t>
            </a:r>
          </a:p>
          <a:p>
            <a:pPr lvl="1">
              <a:buNone/>
            </a:pPr>
            <a:r>
              <a:rPr lang="en-US" i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mendukung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meningkatkan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, 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memperluas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program yang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komputer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Software platform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Master system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program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mengatur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operasi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dasar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Operating system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mengendalikan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kontrol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kegunaan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sumber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hardware,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meliputi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disk space, memory, CPU time allocation, </a:t>
            </a:r>
            <a:r>
              <a:rPr lang="en-US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peripheral devices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diciptakan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jenis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hardware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Operating System ?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Booting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CPU Management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File Management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Task Management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Security Management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Driver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software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memungkinkan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 device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berkomunikasi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seluruh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 </a:t>
            </a:r>
          </a:p>
          <a:p>
            <a:pPr lvl="1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Instalasi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driver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printer</a:t>
            </a:r>
            <a:endParaRPr lang="id-ID" dirty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1788</TotalTime>
  <Words>333</Words>
  <Application>Microsoft Office PowerPoint</Application>
  <PresentationFormat>On-screen Show (4:3)</PresentationFormat>
  <Paragraphs>93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Bookman Old Style</vt:lpstr>
      <vt:lpstr>Calibri</vt:lpstr>
      <vt:lpstr>Cooper Black</vt:lpstr>
      <vt:lpstr>Gill Sans MT</vt:lpstr>
      <vt:lpstr>Wingdings</vt:lpstr>
      <vt:lpstr>Wingdings 3</vt:lpstr>
      <vt:lpstr>Presentation10</vt:lpstr>
      <vt:lpstr>PERANGKAT LUNAK</vt:lpstr>
      <vt:lpstr>RENCANA KEGIATAN PERKULIAHAN SEMESTER</vt:lpstr>
      <vt:lpstr>Reference</vt:lpstr>
      <vt:lpstr>Software</vt:lpstr>
      <vt:lpstr>Software</vt:lpstr>
      <vt:lpstr>System Software</vt:lpstr>
      <vt:lpstr>Operating System</vt:lpstr>
      <vt:lpstr>Operating System</vt:lpstr>
      <vt:lpstr>Device Driver</vt:lpstr>
      <vt:lpstr>Utility Program</vt:lpstr>
      <vt:lpstr>Contoh macam-macam Perangkat Lunak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KOMPUTER</dc:title>
  <dc:creator>asus</dc:creator>
  <cp:lastModifiedBy>Microsoft account</cp:lastModifiedBy>
  <cp:revision>264</cp:revision>
  <dcterms:created xsi:type="dcterms:W3CDTF">2014-09-13T12:26:08Z</dcterms:created>
  <dcterms:modified xsi:type="dcterms:W3CDTF">2017-10-30T03:22:56Z</dcterms:modified>
</cp:coreProperties>
</file>